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7" r:id="rId12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24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199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63524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3388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46326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165099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06317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779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37884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356034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774948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154931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2209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48296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85722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3571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44813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8620126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24173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51880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63887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2220760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985970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7303823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34012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21441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41947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3891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8463261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5810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68443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53472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9835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54879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36591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55336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0920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89848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77955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8727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5887985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98740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6133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22063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618319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619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294014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478823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72217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12772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79147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1945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689817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8853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91327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0611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1342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147101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624582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141246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62702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84695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1743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8265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9967804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4515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4402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07664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732815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3472076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6149179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01327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04461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04742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14547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03314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0284483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7471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05035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36192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1368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038060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2005531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1781967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86537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2857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48907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5409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165201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7155364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16793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8248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0728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420643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620856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427337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2724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0668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7298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2737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1652113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801050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13010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35226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18997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186632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62033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84797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996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77094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2974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9416814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02339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7305495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37750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60973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99067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0143304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140208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787051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25430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2115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Fitting a Single Response Linear Model to Data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Tx/>
            </a:pPr>
            <a:r>
              <a:rPr lang="en-US"/>
              <a:t>Models and Data</a:t>
            </a:r>
          </a:p>
          <a:p>
            <a:pPr marL="762000" lvl="1"/>
            <a:r>
              <a:rPr lang="en-US"/>
              <a:t>                                                               with data points of the form</a:t>
            </a:r>
          </a:p>
          <a:p>
            <a:pPr marL="762000" lvl="1"/>
            <a:r>
              <a:rPr lang="en-US"/>
              <a:t>y = m*x + b     with data points of the form (x,y)</a:t>
            </a:r>
          </a:p>
          <a:p>
            <a:pPr marL="762000" lvl="1"/>
            <a:r>
              <a:rPr lang="en-US"/>
              <a:t>y = m*x     with data points of the form (x,y)</a:t>
            </a:r>
          </a:p>
          <a:p>
            <a:pPr>
              <a:buClrTx/>
            </a:pPr>
            <a:r>
              <a:rPr lang="en-US"/>
              <a:t>Objective function; sum of the squares of the errors</a:t>
            </a:r>
          </a:p>
          <a:p>
            <a:pPr marL="762000" lvl="1">
              <a:spcBef>
                <a:spcPts val="15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3900"/>
              </a:spcBef>
            </a:pPr>
            <a:r>
              <a:rPr lang="en-US"/>
              <a:t>Minimized when </a:t>
            </a:r>
          </a:p>
          <a:p>
            <a:pPr marL="1206500" lvl="2">
              <a:spcBef>
                <a:spcPts val="2100"/>
              </a:spcBef>
              <a:buClrTx/>
            </a:pPr>
            <a:r>
              <a:rPr lang="en-US"/>
              <a:t>Application leads to (n</a:t>
            </a:r>
            <a:r>
              <a:rPr lang="en-US" baseline="-6000"/>
              <a:t>s</a:t>
            </a:r>
            <a:r>
              <a:rPr lang="en-US"/>
              <a:t> + 1) equations that can be solved to find expressions for the best values of the (n</a:t>
            </a:r>
            <a:r>
              <a:rPr lang="en-US" baseline="-6000"/>
              <a:t>s</a:t>
            </a:r>
            <a:r>
              <a:rPr lang="en-US"/>
              <a:t> + 1) parameters</a:t>
            </a:r>
          </a:p>
          <a:p>
            <a:pPr>
              <a:buClrTx/>
            </a:pPr>
            <a:r>
              <a:rPr lang="en-US"/>
              <a:t>Quality of the fit can be assessed</a:t>
            </a:r>
          </a:p>
          <a:p>
            <a:pPr marL="762000" lvl="1"/>
            <a:r>
              <a:rPr lang="en-US"/>
              <a:t>Statistically, correlation coefficient, r</a:t>
            </a:r>
            <a:r>
              <a:rPr lang="en-US" baseline="32000"/>
              <a:t>2</a:t>
            </a:r>
            <a:endParaRPr lang="en-US"/>
          </a:p>
          <a:p>
            <a:pPr marL="762000" lvl="1"/>
            <a:r>
              <a:rPr lang="en-US"/>
              <a:t>Graphically</a:t>
            </a:r>
          </a:p>
          <a:p>
            <a:pPr marL="1206500" lvl="2">
              <a:buClrTx/>
            </a:pPr>
            <a:r>
              <a:rPr lang="en-US"/>
              <a:t>Parity plot and residuals plots for the general linear model</a:t>
            </a:r>
          </a:p>
          <a:p>
            <a:pPr marL="1206500" lvl="2">
              <a:buClrTx/>
            </a:pPr>
            <a:r>
              <a:rPr lang="en-US"/>
              <a:t>Model plot for the simple (single set variable) models</a:t>
            </a:r>
          </a:p>
          <a:p>
            <a:pPr>
              <a:buClrTx/>
            </a:pPr>
            <a:r>
              <a:rPr lang="en-US"/>
              <a:t>MATLAB scripts FitLinSR, FitLinmbSR and FitLinmSR perform all tasks</a:t>
            </a:r>
          </a:p>
          <a:p>
            <a:pPr marL="762000" lvl="1"/>
            <a:r>
              <a:rPr lang="en-US"/>
              <a:t>Fit, calculation of parameters with uncertainties, calculation of correlation coefficient, plots</a:t>
            </a:r>
          </a:p>
          <a:p>
            <a:pPr marL="762000" lvl="1"/>
            <a:r>
              <a:rPr lang="en-US"/>
              <a:t>When using the scripts with a general model, it must have a non-zero intercept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2054225"/>
            <a:ext cx="38354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467100"/>
            <a:ext cx="78994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333875"/>
            <a:ext cx="76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1955800"/>
            <a:ext cx="18811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169</Words>
  <Characters>0</Characters>
  <Application>Microsoft Macintosh PowerPoint</Application>
  <PresentationFormat>Custom</PresentationFormat>
  <Lines>0</Lines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Helvetica</vt:lpstr>
      <vt:lpstr>Heiti SC Light</vt:lpstr>
      <vt:lpstr>Lucida Grande</vt:lpstr>
      <vt:lpstr>Gill Sans</vt:lpstr>
      <vt:lpstr>Heiti SC Medium</vt:lpstr>
      <vt:lpstr>Title &amp; Bullets</vt:lpstr>
      <vt:lpstr>Bullets</vt:lpstr>
      <vt:lpstr>Title &amp; Subtitle</vt:lpstr>
      <vt:lpstr>Photo - Horizontal</vt:lpstr>
      <vt:lpstr>Photo - Vertical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Fitting a Single Response Linear Model to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Fitting a Single Response Linear Model to Data</dc:title>
  <dc:subject/>
  <dc:creator/>
  <cp:keywords/>
  <dc:description/>
  <cp:lastModifiedBy>Carl Lund</cp:lastModifiedBy>
  <cp:revision>1</cp:revision>
  <dcterms:modified xsi:type="dcterms:W3CDTF">2014-08-22T13:58:03Z</dcterms:modified>
</cp:coreProperties>
</file>