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</p:sldMasterIdLst>
  <p:sldIdLst>
    <p:sldId id="256" r:id="rId12"/>
    <p:sldId id="257" r:id="rId13"/>
    <p:sldId id="258" r:id="rId14"/>
    <p:sldId id="261" r:id="rId15"/>
    <p:sldId id="271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2" r:id="rId25"/>
    <p:sldId id="273" r:id="rId26"/>
    <p:sldId id="274" r:id="rId27"/>
    <p:sldId id="275" r:id="rId28"/>
    <p:sldId id="276" r:id="rId29"/>
    <p:sldId id="259" r:id="rId30"/>
    <p:sldId id="260" r:id="rId31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PingFang SC Regular" charset="0"/>
        <a:cs typeface="PingFang SC Regular" charset="0"/>
        <a:sym typeface="Helvetica" charset="0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PingFang SC Regular" charset="0"/>
        <a:cs typeface="PingFang SC Regular" charset="0"/>
        <a:sym typeface="Helvetica" charset="0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PingFang SC Regular" charset="0"/>
        <a:cs typeface="PingFang SC Regular" charset="0"/>
        <a:sym typeface="Helvetica" charset="0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PingFang SC Regular" charset="0"/>
        <a:cs typeface="PingFang SC Regular" charset="0"/>
        <a:sym typeface="Helvetica" charset="0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rgbClr val="000000"/>
        </a:solidFill>
        <a:latin typeface="Helvetica" charset="0"/>
        <a:ea typeface="PingFang SC Regular" charset="0"/>
        <a:cs typeface="PingFang SC Regular" charset="0"/>
        <a:sym typeface="Helvetica" charset="0"/>
      </a:defRPr>
    </a:lvl5pPr>
    <a:lvl6pPr marL="22860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PingFang SC Regular" charset="0"/>
        <a:cs typeface="PingFang SC Regular" charset="0"/>
        <a:sym typeface="Helvetica" charset="0"/>
      </a:defRPr>
    </a:lvl6pPr>
    <a:lvl7pPr marL="27432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PingFang SC Regular" charset="0"/>
        <a:cs typeface="PingFang SC Regular" charset="0"/>
        <a:sym typeface="Helvetica" charset="0"/>
      </a:defRPr>
    </a:lvl7pPr>
    <a:lvl8pPr marL="32004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PingFang SC Regular" charset="0"/>
        <a:cs typeface="PingFang SC Regular" charset="0"/>
        <a:sym typeface="Helvetica" charset="0"/>
      </a:defRPr>
    </a:lvl8pPr>
    <a:lvl9pPr marL="3657600" algn="l" defTabSz="457200" rtl="0" eaLnBrk="1" latinLnBrk="0" hangingPunct="1">
      <a:defRPr sz="2400" kern="1200">
        <a:solidFill>
          <a:srgbClr val="000000"/>
        </a:solidFill>
        <a:latin typeface="Helvetica" charset="0"/>
        <a:ea typeface="PingFang SC Regular" charset="0"/>
        <a:cs typeface="PingFang SC Regular" charset="0"/>
        <a:sym typeface="Helvetic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808" y="-11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9.xml"/><Relationship Id="rId21" Type="http://schemas.openxmlformats.org/officeDocument/2006/relationships/slide" Target="slides/slide10.xml"/><Relationship Id="rId22" Type="http://schemas.openxmlformats.org/officeDocument/2006/relationships/slide" Target="slides/slide11.xml"/><Relationship Id="rId23" Type="http://schemas.openxmlformats.org/officeDocument/2006/relationships/slide" Target="slides/slide12.xml"/><Relationship Id="rId24" Type="http://schemas.openxmlformats.org/officeDocument/2006/relationships/slide" Target="slides/slide13.xml"/><Relationship Id="rId25" Type="http://schemas.openxmlformats.org/officeDocument/2006/relationships/slide" Target="slides/slide14.xml"/><Relationship Id="rId26" Type="http://schemas.openxmlformats.org/officeDocument/2006/relationships/slide" Target="slides/slide15.xml"/><Relationship Id="rId27" Type="http://schemas.openxmlformats.org/officeDocument/2006/relationships/slide" Target="slides/slide16.xml"/><Relationship Id="rId28" Type="http://schemas.openxmlformats.org/officeDocument/2006/relationships/slide" Target="slides/slide17.xml"/><Relationship Id="rId2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19.xml"/><Relationship Id="rId31" Type="http://schemas.openxmlformats.org/officeDocument/2006/relationships/slide" Target="slides/slide20.xml"/><Relationship Id="rId32" Type="http://schemas.openxmlformats.org/officeDocument/2006/relationships/printerSettings" Target="printerSettings/printerSettings1.bin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" Target="slides/slide1.xml"/><Relationship Id="rId13" Type="http://schemas.openxmlformats.org/officeDocument/2006/relationships/slide" Target="slides/slide2.xml"/><Relationship Id="rId14" Type="http://schemas.openxmlformats.org/officeDocument/2006/relationships/slide" Target="slides/slide3.xml"/><Relationship Id="rId15" Type="http://schemas.openxmlformats.org/officeDocument/2006/relationships/slide" Target="slides/slide4.xml"/><Relationship Id="rId16" Type="http://schemas.openxmlformats.org/officeDocument/2006/relationships/slide" Target="slides/slide5.xml"/><Relationship Id="rId17" Type="http://schemas.openxmlformats.org/officeDocument/2006/relationships/slide" Target="slides/slide6.xml"/><Relationship Id="rId18" Type="http://schemas.openxmlformats.org/officeDocument/2006/relationships/slide" Target="slides/slide7.xml"/><Relationship Id="rId1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957566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61629"/>
      </p:ext>
    </p:extLst>
  </p:cSld>
  <p:clrMapOvr>
    <a:masterClrMapping/>
  </p:clrMapOvr>
  <p:transition xmlns:p14="http://schemas.microsoft.com/office/powerpoint/2010/main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45176"/>
      </p:ext>
    </p:extLst>
  </p:cSld>
  <p:clrMapOvr>
    <a:masterClrMapping/>
  </p:clrMapOvr>
  <p:transition xmlns:p14="http://schemas.microsoft.com/office/powerpoint/2010/main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01145"/>
      </p:ext>
    </p:extLst>
  </p:cSld>
  <p:clrMapOvr>
    <a:masterClrMapping/>
  </p:clrMapOvr>
  <p:transition xmlns:p14="http://schemas.microsoft.com/office/powerpoint/2010/main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6612379"/>
      </p:ext>
    </p:extLst>
  </p:cSld>
  <p:clrMapOvr>
    <a:masterClrMapping/>
  </p:clrMapOvr>
  <p:transition xmlns:p14="http://schemas.microsoft.com/office/powerpoint/2010/main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2400" y="16002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94800" y="16002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98248"/>
      </p:ext>
    </p:extLst>
  </p:cSld>
  <p:clrMapOvr>
    <a:masterClrMapping/>
  </p:clrMapOvr>
  <p:transition xmlns:p14="http://schemas.microsoft.com/office/powerpoint/2010/main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7575"/>
      </p:ext>
    </p:extLst>
  </p:cSld>
  <p:clrMapOvr>
    <a:masterClrMapping/>
  </p:clrMapOvr>
  <p:transition xmlns:p14="http://schemas.microsoft.com/office/powerpoint/2010/main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74930"/>
      </p:ext>
    </p:extLst>
  </p:cSld>
  <p:clrMapOvr>
    <a:masterClrMapping/>
  </p:clrMapOvr>
  <p:transition xmlns:p14="http://schemas.microsoft.com/office/powerpoint/2010/main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804356"/>
      </p:ext>
    </p:extLst>
  </p:cSld>
  <p:clrMapOvr>
    <a:masterClrMapping/>
  </p:clrMapOvr>
  <p:transition xmlns:p14="http://schemas.microsoft.com/office/powerpoint/2010/main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920506"/>
      </p:ext>
    </p:extLst>
  </p:cSld>
  <p:clrMapOvr>
    <a:masterClrMapping/>
  </p:clrMapOvr>
  <p:transition xmlns:p14="http://schemas.microsoft.com/office/powerpoint/2010/main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8934725"/>
      </p:ext>
    </p:extLst>
  </p:cSld>
  <p:clrMapOvr>
    <a:masterClrMapping/>
  </p:clrMapOvr>
  <p:transition xmlns:p14="http://schemas.microsoft.com/office/powerpoint/2010/main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087211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726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726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07104"/>
      </p:ext>
    </p:extLst>
  </p:cSld>
  <p:clrMapOvr>
    <a:masterClrMapping/>
  </p:clrMapOvr>
  <p:transition xmlns:p14="http://schemas.microsoft.com/office/powerpoint/2010/main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314134"/>
      </p:ext>
    </p:extLst>
  </p:cSld>
  <p:clrMapOvr>
    <a:masterClrMapping/>
  </p:clrMapOvr>
  <p:transition xmlns:p14="http://schemas.microsoft.com/office/powerpoint/2010/main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154024"/>
      </p:ext>
    </p:extLst>
  </p:cSld>
  <p:clrMapOvr>
    <a:masterClrMapping/>
  </p:clrMapOvr>
  <p:transition xmlns:p14="http://schemas.microsoft.com/office/powerpoint/2010/main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942093"/>
      </p:ext>
    </p:extLst>
  </p:cSld>
  <p:clrMapOvr>
    <a:masterClrMapping/>
  </p:clrMapOvr>
  <p:transition xmlns:p14="http://schemas.microsoft.com/office/powerpoint/2010/main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917731"/>
      </p:ext>
    </p:extLst>
  </p:cSld>
  <p:clrMapOvr>
    <a:masterClrMapping/>
  </p:clrMapOvr>
  <p:transition xmlns:p14="http://schemas.microsoft.com/office/powerpoint/2010/main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82700" y="16510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75100" y="16510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12594"/>
      </p:ext>
    </p:extLst>
  </p:cSld>
  <p:clrMapOvr>
    <a:masterClrMapping/>
  </p:clrMapOvr>
  <p:transition xmlns:p14="http://schemas.microsoft.com/office/powerpoint/2010/main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39945"/>
      </p:ext>
    </p:extLst>
  </p:cSld>
  <p:clrMapOvr>
    <a:masterClrMapping/>
  </p:clrMapOvr>
  <p:transition xmlns:p14="http://schemas.microsoft.com/office/powerpoint/2010/main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31442"/>
      </p:ext>
    </p:extLst>
  </p:cSld>
  <p:clrMapOvr>
    <a:masterClrMapping/>
  </p:clrMapOvr>
  <p:transition xmlns:p14="http://schemas.microsoft.com/office/powerpoint/2010/main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606348"/>
      </p:ext>
    </p:extLst>
  </p:cSld>
  <p:clrMapOvr>
    <a:masterClrMapping/>
  </p:clrMapOvr>
  <p:transition xmlns:p14="http://schemas.microsoft.com/office/powerpoint/2010/main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0886868"/>
      </p:ext>
    </p:extLst>
  </p:cSld>
  <p:clrMapOvr>
    <a:masterClrMapping/>
  </p:clrMapOvr>
  <p:transition xmlns:p14="http://schemas.microsoft.com/office/powerpoint/2010/main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223345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16059"/>
      </p:ext>
    </p:extLst>
  </p:cSld>
  <p:clrMapOvr>
    <a:masterClrMapping/>
  </p:clrMapOvr>
  <p:transition xmlns:p14="http://schemas.microsoft.com/office/powerpoint/2010/main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91525"/>
      </p:ext>
    </p:extLst>
  </p:cSld>
  <p:clrMapOvr>
    <a:masterClrMapping/>
  </p:clrMapOvr>
  <p:transition xmlns:p14="http://schemas.microsoft.com/office/powerpoint/2010/main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99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99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72301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1635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843407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612900"/>
            <a:ext cx="51562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612900"/>
            <a:ext cx="51562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39325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349370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91271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5542790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031781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93775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0745380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1612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6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6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372077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21277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54663"/>
      </p:ext>
    </p:extLst>
  </p:cSld>
  <p:clrMapOvr>
    <a:masterClrMapping/>
  </p:clrMapOvr>
  <p:transition xmlns:p14="http://schemas.microsoft.com/office/powerpoint/2010/main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8225795"/>
      </p:ext>
    </p:extLst>
  </p:cSld>
  <p:clrMapOvr>
    <a:masterClrMapping/>
  </p:clrMapOvr>
  <p:transition xmlns:p14="http://schemas.microsoft.com/office/powerpoint/2010/main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431800"/>
            <a:ext cx="5156200" cy="857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431800"/>
            <a:ext cx="5156200" cy="857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75881"/>
      </p:ext>
    </p:extLst>
  </p:cSld>
  <p:clrMapOvr>
    <a:masterClrMapping/>
  </p:clrMapOvr>
  <p:transition xmlns:p14="http://schemas.microsoft.com/office/powerpoint/2010/main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65708"/>
      </p:ext>
    </p:extLst>
  </p:cSld>
  <p:clrMapOvr>
    <a:masterClrMapping/>
  </p:clrMapOvr>
  <p:transition xmlns:p14="http://schemas.microsoft.com/office/powerpoint/2010/main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18854"/>
      </p:ext>
    </p:extLst>
  </p:cSld>
  <p:clrMapOvr>
    <a:masterClrMapping/>
  </p:clrMapOvr>
  <p:transition xmlns:p14="http://schemas.microsoft.com/office/powerpoint/2010/main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4632435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947497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6806441"/>
      </p:ext>
    </p:extLst>
  </p:cSld>
  <p:clrMapOvr>
    <a:masterClrMapping/>
  </p:clrMapOvr>
  <p:transition xmlns:p14="http://schemas.microsoft.com/office/powerpoint/2010/main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3360179"/>
      </p:ext>
    </p:extLst>
  </p:cSld>
  <p:clrMapOvr>
    <a:masterClrMapping/>
  </p:clrMapOvr>
  <p:transition xmlns:p14="http://schemas.microsoft.com/office/powerpoint/2010/main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258659"/>
      </p:ext>
    </p:extLst>
  </p:cSld>
  <p:clrMapOvr>
    <a:masterClrMapping/>
  </p:clrMapOvr>
  <p:transition xmlns:p14="http://schemas.microsoft.com/office/powerpoint/2010/main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6137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613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272627"/>
      </p:ext>
    </p:extLst>
  </p:cSld>
  <p:clrMapOvr>
    <a:masterClrMapping/>
  </p:clrMapOvr>
  <p:transition xmlns:p14="http://schemas.microsoft.com/office/powerpoint/2010/main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14247"/>
      </p:ext>
    </p:extLst>
  </p:cSld>
  <p:clrMapOvr>
    <a:masterClrMapping/>
  </p:clrMapOvr>
  <p:transition xmlns:p14="http://schemas.microsoft.com/office/powerpoint/2010/main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678115"/>
      </p:ext>
    </p:extLst>
  </p:cSld>
  <p:clrMapOvr>
    <a:masterClrMapping/>
  </p:clrMapOvr>
  <p:transition xmlns:p14="http://schemas.microsoft.com/office/powerpoint/2010/main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406283"/>
      </p:ext>
    </p:extLst>
  </p:cSld>
  <p:clrMapOvr>
    <a:masterClrMapping/>
  </p:clrMapOvr>
  <p:transition xmlns:p14="http://schemas.microsoft.com/office/powerpoint/2010/main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497965"/>
      </p:ext>
    </p:extLst>
  </p:cSld>
  <p:clrMapOvr>
    <a:masterClrMapping/>
  </p:clrMapOvr>
  <p:transition xmlns:p14="http://schemas.microsoft.com/office/powerpoint/2010/main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267731"/>
      </p:ext>
    </p:extLst>
  </p:cSld>
  <p:clrMapOvr>
    <a:masterClrMapping/>
  </p:clrMapOvr>
  <p:transition xmlns:p14="http://schemas.microsoft.com/office/powerpoint/2010/main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17047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387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387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347930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5174445"/>
      </p:ext>
    </p:extLst>
  </p:cSld>
  <p:clrMapOvr>
    <a:masterClrMapping/>
  </p:clrMapOvr>
  <p:transition xmlns:p14="http://schemas.microsoft.com/office/powerpoint/2010/main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8586136"/>
      </p:ext>
    </p:extLst>
  </p:cSld>
  <p:clrMapOvr>
    <a:masterClrMapping/>
  </p:clrMapOvr>
  <p:transition xmlns:p14="http://schemas.microsoft.com/office/powerpoint/2010/main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10866"/>
      </p:ext>
    </p:extLst>
  </p:cSld>
  <p:clrMapOvr>
    <a:masterClrMapping/>
  </p:clrMapOvr>
  <p:transition xmlns:p14="http://schemas.microsoft.com/office/powerpoint/2010/main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92569"/>
      </p:ext>
    </p:extLst>
  </p:cSld>
  <p:clrMapOvr>
    <a:masterClrMapping/>
  </p:clrMapOvr>
  <p:transition xmlns:p14="http://schemas.microsoft.com/office/powerpoint/2010/main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41300"/>
            <a:ext cx="2925762" cy="8470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41300"/>
            <a:ext cx="8624888" cy="84709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408032"/>
      </p:ext>
    </p:extLst>
  </p:cSld>
  <p:clrMapOvr>
    <a:masterClrMapping/>
  </p:clrMapOvr>
  <p:transition xmlns:p14="http://schemas.microsoft.com/office/powerpoint/2010/main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53731"/>
      </p:ext>
    </p:extLst>
  </p:cSld>
  <p:clrMapOvr>
    <a:masterClrMapping/>
  </p:clrMapOvr>
  <p:transition xmlns:p14="http://schemas.microsoft.com/office/powerpoint/2010/main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854912"/>
      </p:ext>
    </p:extLst>
  </p:cSld>
  <p:clrMapOvr>
    <a:masterClrMapping/>
  </p:clrMapOvr>
  <p:transition xmlns:p14="http://schemas.microsoft.com/office/powerpoint/2010/main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1207314"/>
      </p:ext>
    </p:extLst>
  </p:cSld>
  <p:clrMapOvr>
    <a:masterClrMapping/>
  </p:clrMapOvr>
  <p:transition xmlns:p14="http://schemas.microsoft.com/office/powerpoint/2010/main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612900"/>
            <a:ext cx="28575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1612900"/>
            <a:ext cx="28575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28924"/>
      </p:ext>
    </p:extLst>
  </p:cSld>
  <p:clrMapOvr>
    <a:masterClrMapping/>
  </p:clrMapOvr>
  <p:transition xmlns:p14="http://schemas.microsoft.com/office/powerpoint/2010/main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30104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51723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17497"/>
      </p:ext>
    </p:extLst>
  </p:cSld>
  <p:clrMapOvr>
    <a:masterClrMapping/>
  </p:clrMapOvr>
  <p:transition xmlns:p14="http://schemas.microsoft.com/office/powerpoint/2010/main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88090"/>
      </p:ext>
    </p:extLst>
  </p:cSld>
  <p:clrMapOvr>
    <a:masterClrMapping/>
  </p:clrMapOvr>
  <p:transition xmlns:p14="http://schemas.microsoft.com/office/powerpoint/2010/main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665937"/>
      </p:ext>
    </p:extLst>
  </p:cSld>
  <p:clrMapOvr>
    <a:masterClrMapping/>
  </p:clrMapOvr>
  <p:transition xmlns:p14="http://schemas.microsoft.com/office/powerpoint/2010/main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9237627"/>
      </p:ext>
    </p:extLst>
  </p:cSld>
  <p:clrMapOvr>
    <a:masterClrMapping/>
  </p:clrMapOvr>
  <p:transition xmlns:p14="http://schemas.microsoft.com/office/powerpoint/2010/main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051320"/>
      </p:ext>
    </p:extLst>
  </p:cSld>
  <p:clrMapOvr>
    <a:masterClrMapping/>
  </p:clrMapOvr>
  <p:transition xmlns:p14="http://schemas.microsoft.com/office/powerpoint/2010/main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254000"/>
            <a:ext cx="1466850" cy="8661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254000"/>
            <a:ext cx="4248150" cy="8661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308453"/>
      </p:ext>
    </p:extLst>
  </p:cSld>
  <p:clrMapOvr>
    <a:masterClrMapping/>
  </p:clrMapOvr>
  <p:transition xmlns:p14="http://schemas.microsoft.com/office/powerpoint/2010/main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29094"/>
      </p:ext>
    </p:extLst>
  </p:cSld>
  <p:clrMapOvr>
    <a:masterClrMapping/>
  </p:clrMapOvr>
  <p:transition xmlns:p14="http://schemas.microsoft.com/office/powerpoint/2010/main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33217"/>
      </p:ext>
    </p:extLst>
  </p:cSld>
  <p:clrMapOvr>
    <a:masterClrMapping/>
  </p:clrMapOvr>
  <p:transition xmlns:p14="http://schemas.microsoft.com/office/powerpoint/2010/main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2479396"/>
      </p:ext>
    </p:extLst>
  </p:cSld>
  <p:clrMapOvr>
    <a:masterClrMapping/>
  </p:clrMapOvr>
  <p:transition xmlns:p14="http://schemas.microsoft.com/office/powerpoint/2010/main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45250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8597"/>
      </p:ext>
    </p:extLst>
  </p:cSld>
  <p:clrMapOvr>
    <a:masterClrMapping/>
  </p:clrMapOvr>
  <p:transition xmlns:p14="http://schemas.microsoft.com/office/powerpoint/2010/main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7290"/>
      </p:ext>
    </p:extLst>
  </p:cSld>
  <p:clrMapOvr>
    <a:masterClrMapping/>
  </p:clrMapOvr>
  <p:transition xmlns:p14="http://schemas.microsoft.com/office/powerpoint/2010/main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935977"/>
      </p:ext>
    </p:extLst>
  </p:cSld>
  <p:clrMapOvr>
    <a:masterClrMapping/>
  </p:clrMapOvr>
  <p:transition xmlns:p14="http://schemas.microsoft.com/office/powerpoint/2010/main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898144"/>
      </p:ext>
    </p:extLst>
  </p:cSld>
  <p:clrMapOvr>
    <a:masterClrMapping/>
  </p:clrMapOvr>
  <p:transition xmlns:p14="http://schemas.microsoft.com/office/powerpoint/2010/main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3326437"/>
      </p:ext>
    </p:extLst>
  </p:cSld>
  <p:clrMapOvr>
    <a:masterClrMapping/>
  </p:clrMapOvr>
  <p:transition xmlns:p14="http://schemas.microsoft.com/office/powerpoint/2010/main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231512"/>
      </p:ext>
    </p:extLst>
  </p:cSld>
  <p:clrMapOvr>
    <a:masterClrMapping/>
  </p:clrMapOvr>
  <p:transition xmlns:p14="http://schemas.microsoft.com/office/powerpoint/2010/main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920874"/>
      </p:ext>
    </p:extLst>
  </p:cSld>
  <p:clrMapOvr>
    <a:masterClrMapping/>
  </p:clrMapOvr>
  <p:transition xmlns:p14="http://schemas.microsoft.com/office/powerpoint/2010/main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900483"/>
      </p:ext>
    </p:extLst>
  </p:cSld>
  <p:clrMapOvr>
    <a:masterClrMapping/>
  </p:clrMapOvr>
  <p:transition xmlns:p14="http://schemas.microsoft.com/office/powerpoint/2010/main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28360"/>
      </p:ext>
    </p:extLst>
  </p:cSld>
  <p:clrMapOvr>
    <a:masterClrMapping/>
  </p:clrMapOvr>
  <p:transition xmlns:p14="http://schemas.microsoft.com/office/powerpoint/2010/main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77890"/>
      </p:ext>
    </p:extLst>
  </p:cSld>
  <p:clrMapOvr>
    <a:masterClrMapping/>
  </p:clrMapOvr>
  <p:transition xmlns:p14="http://schemas.microsoft.com/office/powerpoint/2010/main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61169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15876"/>
      </p:ext>
    </p:extLst>
  </p:cSld>
  <p:clrMapOvr>
    <a:masterClrMapping/>
  </p:clrMapOvr>
  <p:transition xmlns:p14="http://schemas.microsoft.com/office/powerpoint/2010/main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56376"/>
      </p:ext>
    </p:extLst>
  </p:cSld>
  <p:clrMapOvr>
    <a:masterClrMapping/>
  </p:clrMapOvr>
  <p:transition xmlns:p14="http://schemas.microsoft.com/office/powerpoint/2010/main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23286"/>
      </p:ext>
    </p:extLst>
  </p:cSld>
  <p:clrMapOvr>
    <a:masterClrMapping/>
  </p:clrMapOvr>
  <p:transition xmlns:p14="http://schemas.microsoft.com/office/powerpoint/2010/main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88898"/>
      </p:ext>
    </p:extLst>
  </p:cSld>
  <p:clrMapOvr>
    <a:masterClrMapping/>
  </p:clrMapOvr>
  <p:transition xmlns:p14="http://schemas.microsoft.com/office/powerpoint/2010/main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6299240"/>
      </p:ext>
    </p:extLst>
  </p:cSld>
  <p:clrMapOvr>
    <a:masterClrMapping/>
  </p:clrMapOvr>
  <p:transition xmlns:p14="http://schemas.microsoft.com/office/powerpoint/2010/main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661029"/>
      </p:ext>
    </p:extLst>
  </p:cSld>
  <p:clrMapOvr>
    <a:masterClrMapping/>
  </p:clrMapOvr>
  <p:transition xmlns:p14="http://schemas.microsoft.com/office/powerpoint/2010/main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124438"/>
      </p:ext>
    </p:extLst>
  </p:cSld>
  <p:clrMapOvr>
    <a:masterClrMapping/>
  </p:clrMapOvr>
  <p:transition xmlns:p14="http://schemas.microsoft.com/office/powerpoint/2010/main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713183"/>
      </p:ext>
    </p:extLst>
  </p:cSld>
  <p:clrMapOvr>
    <a:masterClrMapping/>
  </p:clrMapOvr>
  <p:transition xmlns:p14="http://schemas.microsoft.com/office/powerpoint/2010/main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40076"/>
      </p:ext>
    </p:extLst>
  </p:cSld>
  <p:clrMapOvr>
    <a:masterClrMapping/>
  </p:clrMapOvr>
  <p:transition xmlns:p14="http://schemas.microsoft.com/office/powerpoint/2010/main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477185"/>
      </p:ext>
    </p:extLst>
  </p:cSld>
  <p:clrMapOvr>
    <a:masterClrMapping/>
  </p:clrMapOvr>
  <p:transition xmlns:p14="http://schemas.microsoft.com/office/powerpoint/2010/main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66017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2789720"/>
      </p:ext>
    </p:extLst>
  </p:cSld>
  <p:clrMapOvr>
    <a:masterClrMapping/>
  </p:clrMapOvr>
  <p:transition xmlns:p14="http://schemas.microsoft.com/office/powerpoint/2010/main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807227"/>
      </p:ext>
    </p:extLst>
  </p:cSld>
  <p:clrMapOvr>
    <a:masterClrMapping/>
  </p:clrMapOvr>
  <p:transition xmlns:p14="http://schemas.microsoft.com/office/powerpoint/2010/main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6002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2400" y="1600200"/>
            <a:ext cx="2540000" cy="730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47977"/>
      </p:ext>
    </p:extLst>
  </p:cSld>
  <p:clrMapOvr>
    <a:masterClrMapping/>
  </p:clrMapOvr>
  <p:transition xmlns:p14="http://schemas.microsoft.com/office/powerpoint/2010/main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9235"/>
      </p:ext>
    </p:extLst>
  </p:cSld>
  <p:clrMapOvr>
    <a:masterClrMapping/>
  </p:clrMapOvr>
  <p:transition xmlns:p14="http://schemas.microsoft.com/office/powerpoint/2010/main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03608"/>
      </p:ext>
    </p:extLst>
  </p:cSld>
  <p:clrMapOvr>
    <a:masterClrMapping/>
  </p:clrMapOvr>
  <p:transition xmlns:p14="http://schemas.microsoft.com/office/powerpoint/2010/main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9759453"/>
      </p:ext>
    </p:extLst>
  </p:cSld>
  <p:clrMapOvr>
    <a:masterClrMapping/>
  </p:clrMapOvr>
  <p:transition xmlns:p14="http://schemas.microsoft.com/office/powerpoint/2010/main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578401"/>
      </p:ext>
    </p:extLst>
  </p:cSld>
  <p:clrMapOvr>
    <a:masterClrMapping/>
  </p:clrMapOvr>
  <p:transition xmlns:p14="http://schemas.microsoft.com/office/powerpoint/2010/main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136267"/>
      </p:ext>
    </p:extLst>
  </p:cSld>
  <p:clrMapOvr>
    <a:masterClrMapping/>
  </p:clrMapOvr>
  <p:transition xmlns:p14="http://schemas.microsoft.com/office/powerpoint/2010/main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89401"/>
      </p:ext>
    </p:extLst>
  </p:cSld>
  <p:clrMapOvr>
    <a:masterClrMapping/>
  </p:clrMapOvr>
  <p:transition xmlns:p14="http://schemas.microsoft.com/office/powerpoint/2010/main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48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48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25304"/>
      </p:ext>
    </p:extLst>
  </p:cSld>
  <p:clrMapOvr>
    <a:masterClrMapping/>
  </p:clrMapOvr>
  <p:transition xmlns:p14="http://schemas.microsoft.com/office/powerpoint/2010/main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101725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0703551"/>
      </p:ext>
    </p:extLst>
  </p:cSld>
  <p:clrMapOvr>
    <a:masterClrMapping/>
  </p:clrMapOvr>
  <p:transition xmlns:p14="http://schemas.microsoft.com/office/powerpoint/2010/main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782862"/>
      </p:ext>
    </p:extLst>
  </p:cSld>
  <p:clrMapOvr>
    <a:masterClrMapping/>
  </p:clrMapOvr>
  <p:transition xmlns:p14="http://schemas.microsoft.com/office/powerpoint/2010/main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1113445"/>
      </p:ext>
    </p:extLst>
  </p:cSld>
  <p:clrMapOvr>
    <a:masterClrMapping/>
  </p:clrMapOvr>
  <p:transition xmlns:p14="http://schemas.microsoft.com/office/powerpoint/2010/main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651000"/>
            <a:ext cx="5156200" cy="728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651000"/>
            <a:ext cx="5156200" cy="7289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19650"/>
      </p:ext>
    </p:extLst>
  </p:cSld>
  <p:clrMapOvr>
    <a:masterClrMapping/>
  </p:clrMapOvr>
  <p:transition xmlns:p14="http://schemas.microsoft.com/office/powerpoint/2010/main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15522"/>
      </p:ext>
    </p:extLst>
  </p:cSld>
  <p:clrMapOvr>
    <a:masterClrMapping/>
  </p:clrMapOvr>
  <p:transition xmlns:p14="http://schemas.microsoft.com/office/powerpoint/2010/main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874646"/>
      </p:ext>
    </p:extLst>
  </p:cSld>
  <p:clrMapOvr>
    <a:masterClrMapping/>
  </p:clrMapOvr>
  <p:transition xmlns:p14="http://schemas.microsoft.com/office/powerpoint/2010/main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7299386"/>
      </p:ext>
    </p:extLst>
  </p:cSld>
  <p:clrMapOvr>
    <a:masterClrMapping/>
  </p:clrMapOvr>
  <p:transition xmlns:p14="http://schemas.microsoft.com/office/powerpoint/2010/main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942330"/>
      </p:ext>
    </p:extLst>
  </p:cSld>
  <p:clrMapOvr>
    <a:masterClrMapping/>
  </p:clrMapOvr>
  <p:transition xmlns:p14="http://schemas.microsoft.com/office/powerpoint/2010/main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7473328"/>
      </p:ext>
    </p:extLst>
  </p:cSld>
  <p:clrMapOvr>
    <a:masterClrMapping/>
  </p:clrMapOvr>
  <p:transition xmlns:p14="http://schemas.microsoft.com/office/powerpoint/2010/main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17993"/>
      </p:ext>
    </p:extLst>
  </p:cSld>
  <p:clrMapOvr>
    <a:masterClrMapping/>
  </p:clrMapOvr>
  <p:transition xmlns:p14="http://schemas.microsoft.com/office/powerpoint/2010/main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686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68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01487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1" Type="http://schemas.openxmlformats.org/officeDocument/2006/relationships/slideLayout" Target="../slideLayouts/slideLayout111.xml"/><Relationship Id="rId2" Type="http://schemas.openxmlformats.org/officeDocument/2006/relationships/slideLayout" Target="../slideLayouts/slideLayout112.xml"/><Relationship Id="rId3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17.xml"/><Relationship Id="rId8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387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1027" name="Rectangle 3"/>
          <p:cNvSpPr>
            <a:spLocks/>
          </p:cNvSpPr>
          <p:nvPr/>
        </p:nvSpPr>
        <p:spPr bwMode="auto">
          <a:xfrm>
            <a:off x="1293813" y="8985250"/>
            <a:ext cx="3840162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ea typeface="ＭＳ Ｐゴシック" charset="0"/>
                <a:cs typeface="Helvetica" charset="0"/>
              </a:rPr>
              <a:t>© 2016 Carl Lund, 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PingFang SC Semibold" charset="0"/>
          <a:cs typeface="PingFang SC Semibold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PingFang SC Semibold" charset="0"/>
          <a:cs typeface="PingFang SC Semibold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PingFang SC Semibold" charset="0"/>
          <a:cs typeface="PingFang SC Semibold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PingFang SC Semibold" charset="0"/>
          <a:cs typeface="PingFang SC Semibold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PingFang SC Semibold" charset="0"/>
          <a:cs typeface="PingFang SC Semibold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PingFang SC Semibold" charset="0"/>
          <a:cs typeface="PingFang SC Semibold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PingFang SC Semibold" charset="0"/>
          <a:cs typeface="PingFang SC Semibold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Helvetica" charset="0"/>
          <a:ea typeface="PingFang SC Semibold" charset="0"/>
          <a:cs typeface="PingFang SC Semibold" charset="0"/>
          <a:sym typeface="Helvetica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1024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502400" y="1600200"/>
            <a:ext cx="5232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82700" y="1651000"/>
            <a:ext cx="5232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612900"/>
            <a:ext cx="104648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431800"/>
            <a:ext cx="10464800" cy="857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0"/>
          <a:cs typeface="PingFang SC Regular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0"/>
          <a:cs typeface="PingFang SC Regular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0"/>
          <a:cs typeface="PingFang SC Regular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0"/>
          <a:cs typeface="PingFang SC Regular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0"/>
          <a:cs typeface="PingFang SC Regular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0"/>
          <a:cs typeface="PingFang SC Regular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0"/>
          <a:cs typeface="PingFang SC Regular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0"/>
          <a:cs typeface="PingFang SC Regular" charset="0"/>
          <a:sym typeface="Gill Sans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413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1612900"/>
            <a:ext cx="5867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5122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254000"/>
            <a:ext cx="58674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7978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0"/>
          <a:cs typeface="PingFang SC Regular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0"/>
          <a:cs typeface="PingFang SC Regular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0"/>
          <a:cs typeface="PingFang SC Regular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0"/>
          <a:cs typeface="PingFang SC Regular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0"/>
          <a:cs typeface="PingFang SC Regular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0"/>
          <a:cs typeface="PingFang SC Regular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0"/>
          <a:cs typeface="PingFang SC Regular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PingFang SC Regular" charset="0"/>
          <a:cs typeface="PingFang SC Regular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600200"/>
            <a:ext cx="5232400" cy="730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651000"/>
            <a:ext cx="10464800" cy="728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text styles</a:t>
            </a:r>
          </a:p>
          <a:p>
            <a:pPr lvl="1"/>
            <a:r>
              <a:rPr lang="en-US">
                <a:sym typeface="Helvetica" charset="0"/>
              </a:rPr>
              <a:t>Second level</a:t>
            </a:r>
          </a:p>
          <a:p>
            <a:pPr lvl="2"/>
            <a:r>
              <a:rPr lang="en-US">
                <a:sym typeface="Helvetica" charset="0"/>
              </a:rPr>
              <a:t>Third level</a:t>
            </a:r>
          </a:p>
          <a:p>
            <a:pPr lvl="3"/>
            <a:r>
              <a:rPr lang="en-US">
                <a:sym typeface="Helvetica" charset="0"/>
              </a:rPr>
              <a:t>Fourth level</a:t>
            </a:r>
          </a:p>
          <a:p>
            <a:pPr lvl="4"/>
            <a:r>
              <a:rPr lang="en-US">
                <a:sym typeface="Helvetica" charset="0"/>
              </a:rPr>
              <a:t>Fifth level</a:t>
            </a:r>
          </a:p>
        </p:txBody>
      </p:sp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ransition xmlns:p14="http://schemas.microsoft.com/office/powerpoint/2010/main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Helvetica" charset="0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Helvetica" charset="0"/>
          <a:ea typeface="PingFang SC Regular" charset="0"/>
          <a:cs typeface="PingFang SC Regular" charset="0"/>
          <a:sym typeface="Helvetica" charset="0"/>
        </a:defRPr>
      </a:lvl9pPr>
    </p:titleStyle>
    <p:bodyStyle>
      <a:lvl1pPr marL="3175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1pPr>
      <a:lvl2pPr marL="7112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2pPr>
      <a:lvl3pPr marL="11557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25000"/>
        <a:buFont typeface="Helvetica" charset="0"/>
        <a:buChar char="-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3pPr>
      <a:lvl4pPr marL="1600200" indent="-317500" algn="l" rtl="0" fontAlgn="base">
        <a:spcBef>
          <a:spcPts val="600"/>
        </a:spcBef>
        <a:spcAft>
          <a:spcPct val="0"/>
        </a:spcAft>
        <a:buClr>
          <a:srgbClr val="000000"/>
        </a:buClr>
        <a:buSzPct val="171000"/>
        <a:buFont typeface="Helvetica" charset="0"/>
        <a:buChar char="•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4pPr>
      <a:lvl5pPr marL="20447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5pPr>
      <a:lvl6pPr marL="25019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6pPr>
      <a:lvl7pPr marL="29591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7pPr>
      <a:lvl8pPr marL="34163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8pPr>
      <a:lvl9pPr marL="3873500" indent="-317500" algn="l" rtl="0" fontAlgn="base">
        <a:spcBef>
          <a:spcPts val="600"/>
        </a:spcBef>
        <a:spcAft>
          <a:spcPct val="0"/>
        </a:spcAft>
        <a:buSzPct val="100000"/>
        <a:buFont typeface="Lucida Grande" charset="0"/>
        <a:buChar char="‣"/>
        <a:defRPr>
          <a:solidFill>
            <a:schemeClr val="tx1"/>
          </a:solidFill>
          <a:latin typeface="+mn-lt"/>
          <a:ea typeface="+mn-ea"/>
          <a:cs typeface="+mn-cs"/>
          <a:sym typeface="Helvetica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6" Type="http://schemas.openxmlformats.org/officeDocument/2006/relationships/image" Target="../media/image28.emf"/><Relationship Id="rId7" Type="http://schemas.openxmlformats.org/officeDocument/2006/relationships/image" Target="../media/image29.emf"/><Relationship Id="rId8" Type="http://schemas.openxmlformats.org/officeDocument/2006/relationships/image" Target="../media/image30.em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emf"/><Relationship Id="rId7" Type="http://schemas.openxmlformats.org/officeDocument/2006/relationships/image" Target="../media/image36.emf"/><Relationship Id="rId8" Type="http://schemas.openxmlformats.org/officeDocument/2006/relationships/image" Target="../media/image37.em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4" Type="http://schemas.openxmlformats.org/officeDocument/2006/relationships/image" Target="../media/image43.emf"/><Relationship Id="rId5" Type="http://schemas.openxmlformats.org/officeDocument/2006/relationships/image" Target="../media/image44.emf"/><Relationship Id="rId6" Type="http://schemas.openxmlformats.org/officeDocument/2006/relationships/image" Target="../media/image45.em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8" Type="http://schemas.openxmlformats.org/officeDocument/2006/relationships/image" Target="../media/image52.em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59.emf"/><Relationship Id="rId9" Type="http://schemas.openxmlformats.org/officeDocument/2006/relationships/image" Target="../media/image60.emf"/><Relationship Id="rId10" Type="http://schemas.openxmlformats.org/officeDocument/2006/relationships/image" Target="../media/image61.em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5" Type="http://schemas.openxmlformats.org/officeDocument/2006/relationships/image" Target="../media/image65.emf"/><Relationship Id="rId6" Type="http://schemas.openxmlformats.org/officeDocument/2006/relationships/image" Target="../media/image66.emf"/><Relationship Id="rId7" Type="http://schemas.openxmlformats.org/officeDocument/2006/relationships/image" Target="../media/image67.emf"/><Relationship Id="rId8" Type="http://schemas.openxmlformats.org/officeDocument/2006/relationships/image" Target="../media/image68.emf"/><Relationship Id="rId9" Type="http://schemas.openxmlformats.org/officeDocument/2006/relationships/image" Target="../media/image69.emf"/><Relationship Id="rId10" Type="http://schemas.openxmlformats.org/officeDocument/2006/relationships/image" Target="../media/image70.em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6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73.emf"/><Relationship Id="rId5" Type="http://schemas.openxmlformats.org/officeDocument/2006/relationships/image" Target="../media/image74.emf"/><Relationship Id="rId6" Type="http://schemas.openxmlformats.org/officeDocument/2006/relationships/image" Target="../media/image75.emf"/><Relationship Id="rId7" Type="http://schemas.openxmlformats.org/officeDocument/2006/relationships/image" Target="../media/image76.emf"/><Relationship Id="rId8" Type="http://schemas.openxmlformats.org/officeDocument/2006/relationships/image" Target="../media/image77.emf"/><Relationship Id="rId9" Type="http://schemas.openxmlformats.org/officeDocument/2006/relationships/image" Target="../media/image78.emf"/><Relationship Id="rId10" Type="http://schemas.openxmlformats.org/officeDocument/2006/relationships/image" Target="../media/image79.em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7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4" Type="http://schemas.openxmlformats.org/officeDocument/2006/relationships/image" Target="../media/image82.emf"/><Relationship Id="rId5" Type="http://schemas.openxmlformats.org/officeDocument/2006/relationships/image" Target="../media/image83.emf"/><Relationship Id="rId6" Type="http://schemas.openxmlformats.org/officeDocument/2006/relationships/image" Target="../media/image84.emf"/><Relationship Id="rId7" Type="http://schemas.openxmlformats.org/officeDocument/2006/relationships/image" Target="../media/image85.emf"/><Relationship Id="rId8" Type="http://schemas.openxmlformats.org/officeDocument/2006/relationships/image" Target="../media/image86.em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4" Type="http://schemas.openxmlformats.org/officeDocument/2006/relationships/image" Target="../media/image89.emf"/><Relationship Id="rId5" Type="http://schemas.openxmlformats.org/officeDocument/2006/relationships/image" Target="../media/image90.emf"/><Relationship Id="rId6" Type="http://schemas.openxmlformats.org/officeDocument/2006/relationships/image" Target="../media/image91.emf"/><Relationship Id="rId7" Type="http://schemas.openxmlformats.org/officeDocument/2006/relationships/image" Target="../media/image92.emf"/><Relationship Id="rId8" Type="http://schemas.openxmlformats.org/officeDocument/2006/relationships/image" Target="../media/image93.emf"/><Relationship Id="rId9" Type="http://schemas.openxmlformats.org/officeDocument/2006/relationships/image" Target="../media/image94.emf"/><Relationship Id="rId10" Type="http://schemas.openxmlformats.org/officeDocument/2006/relationships/image" Target="../media/image95.emf"/><Relationship Id="rId11" Type="http://schemas.openxmlformats.org/officeDocument/2006/relationships/image" Target="../media/image96.em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5" Type="http://schemas.openxmlformats.org/officeDocument/2006/relationships/image" Target="../media/image15.emf"/><Relationship Id="rId6" Type="http://schemas.openxmlformats.org/officeDocument/2006/relationships/image" Target="../media/image16.em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7" Type="http://schemas.openxmlformats.org/officeDocument/2006/relationships/image" Target="../media/image22.emf"/><Relationship Id="rId8" Type="http://schemas.openxmlformats.org/officeDocument/2006/relationships/image" Target="../media/image23.emf"/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 First Course on Kinetics and Reaction Engineering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Class 38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body" idx="1"/>
          </p:nvPr>
        </p:nvSpPr>
        <p:spPr>
          <a:xfrm>
            <a:off x="1270000" y="4152900"/>
            <a:ext cx="10464800" cy="4851400"/>
          </a:xfrm>
          <a:ln/>
        </p:spPr>
        <p:txBody>
          <a:bodyPr/>
          <a:lstStyle/>
          <a:p>
            <a:r>
              <a:rPr lang="en-US"/>
              <a:t>Substitute the rate expression into the mole balance</a:t>
            </a:r>
          </a:p>
          <a:p>
            <a:pPr>
              <a:spcBef>
                <a:spcPts val="7800"/>
              </a:spcBef>
            </a:pPr>
            <a:r>
              <a:rPr lang="en-US"/>
              <a:t>The mole balance is a second order ordinary differential equation</a:t>
            </a:r>
          </a:p>
          <a:p>
            <a:pPr marL="762000" lvl="1"/>
            <a:r>
              <a:rPr lang="en-US"/>
              <a:t>Write two boundary conditions that can be used to solve it</a:t>
            </a:r>
          </a:p>
          <a:p>
            <a:pPr marL="762000" lvl="1">
              <a:spcBef>
                <a:spcPts val="12300"/>
              </a:spcBef>
            </a:pPr>
            <a:r>
              <a:rPr lang="en-US"/>
              <a:t>What type of ODE is the mole balance, initial value or boundary value?</a:t>
            </a:r>
          </a:p>
          <a:p>
            <a:pPr marL="1206500" lvl="2"/>
            <a:r>
              <a:rPr lang="en-US"/>
              <a:t>It is a boundary value ODE</a:t>
            </a:r>
          </a:p>
          <a:p>
            <a:pPr marL="762000" lvl="1"/>
            <a:r>
              <a:rPr lang="en-US"/>
              <a:t>Is there a singularity within the range of z where the ODE is valid?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30200"/>
            <a:ext cx="2832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104900"/>
            <a:ext cx="2260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197100"/>
            <a:ext cx="3035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3289300"/>
            <a:ext cx="1739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400"/>
            <a:ext cx="1714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6451600"/>
            <a:ext cx="2070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6997700"/>
            <a:ext cx="1308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body" idx="1"/>
          </p:nvPr>
        </p:nvSpPr>
        <p:spPr>
          <a:xfrm>
            <a:off x="1270000" y="4152900"/>
            <a:ext cx="10464800" cy="4851400"/>
          </a:xfrm>
          <a:ln/>
        </p:spPr>
        <p:txBody>
          <a:bodyPr/>
          <a:lstStyle/>
          <a:p>
            <a:r>
              <a:rPr lang="en-US"/>
              <a:t>Substitute the rate expression into the mole balance</a:t>
            </a:r>
          </a:p>
          <a:p>
            <a:pPr>
              <a:spcBef>
                <a:spcPts val="7800"/>
              </a:spcBef>
            </a:pPr>
            <a:r>
              <a:rPr lang="en-US"/>
              <a:t>The mole balance is a second order ordinary differential equation</a:t>
            </a:r>
          </a:p>
          <a:p>
            <a:pPr marL="762000" lvl="1"/>
            <a:r>
              <a:rPr lang="en-US"/>
              <a:t>Write two boundary conditions that can be used to solve it</a:t>
            </a:r>
          </a:p>
          <a:p>
            <a:pPr marL="762000" lvl="1">
              <a:spcBef>
                <a:spcPts val="12300"/>
              </a:spcBef>
            </a:pPr>
            <a:r>
              <a:rPr lang="en-US"/>
              <a:t>What type of ODE is the mole balance, initial value or boundary value?</a:t>
            </a:r>
          </a:p>
          <a:p>
            <a:pPr marL="1206500" lvl="2"/>
            <a:r>
              <a:rPr lang="en-US"/>
              <a:t>It is a boundary value ODE</a:t>
            </a:r>
          </a:p>
          <a:p>
            <a:pPr marL="762000" lvl="1"/>
            <a:r>
              <a:rPr lang="en-US"/>
              <a:t>Is there a singularity within the range of z where the ODE is valid? No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30200"/>
            <a:ext cx="2832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104900"/>
            <a:ext cx="2260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197100"/>
            <a:ext cx="3035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3289300"/>
            <a:ext cx="1739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400"/>
            <a:ext cx="1714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6451600"/>
            <a:ext cx="2070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6997700"/>
            <a:ext cx="1308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body" idx="1"/>
          </p:nvPr>
        </p:nvSpPr>
        <p:spPr>
          <a:xfrm>
            <a:off x="1270000" y="1524000"/>
            <a:ext cx="10464800" cy="7480300"/>
          </a:xfrm>
          <a:ln/>
        </p:spPr>
        <p:txBody>
          <a:bodyPr/>
          <a:lstStyle/>
          <a:p>
            <a:r>
              <a:rPr lang="en-US"/>
              <a:t>In order to use MATLAB to solve this second order, boundary value ODE, it must be converted into an equivalent set of 2 first order ODEs</a:t>
            </a:r>
          </a:p>
          <a:p>
            <a:pPr marL="762000" lvl="1"/>
            <a:r>
              <a:rPr lang="en-US"/>
              <a:t>Define 2 new dependent variables for this purpose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1500"/>
            <a:ext cx="1714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762000"/>
            <a:ext cx="2070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84200"/>
            <a:ext cx="1308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body" idx="1"/>
          </p:nvPr>
        </p:nvSpPr>
        <p:spPr>
          <a:xfrm>
            <a:off x="1270000" y="1524000"/>
            <a:ext cx="10464800" cy="7480300"/>
          </a:xfrm>
          <a:ln/>
        </p:spPr>
        <p:txBody>
          <a:bodyPr/>
          <a:lstStyle/>
          <a:p>
            <a:r>
              <a:rPr lang="en-US"/>
              <a:t>In order to use MATLAB to solve this second order, boundary value ODE, it must be converted into an equivalent set of 2 first order ODEs</a:t>
            </a:r>
          </a:p>
          <a:p>
            <a:pPr marL="762000" lvl="1"/>
            <a:r>
              <a:rPr lang="en-US"/>
              <a:t>Define 2 new dependent variables for this purpose</a:t>
            </a:r>
          </a:p>
          <a:p>
            <a:pPr marL="762000" lvl="1">
              <a:spcBef>
                <a:spcPts val="7000"/>
              </a:spcBef>
            </a:pPr>
            <a:r>
              <a:rPr lang="en-US"/>
              <a:t>Generate 2 equivalent first order ODEs in terms of these new dependent variables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1500"/>
            <a:ext cx="1714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762000"/>
            <a:ext cx="2070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84200"/>
            <a:ext cx="1308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933700"/>
            <a:ext cx="838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68600"/>
            <a:ext cx="1066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body" idx="1"/>
          </p:nvPr>
        </p:nvSpPr>
        <p:spPr>
          <a:xfrm>
            <a:off x="1270000" y="1524000"/>
            <a:ext cx="10464800" cy="7480300"/>
          </a:xfrm>
          <a:ln/>
        </p:spPr>
        <p:txBody>
          <a:bodyPr/>
          <a:lstStyle/>
          <a:p>
            <a:r>
              <a:rPr lang="en-US"/>
              <a:t>In order to use MATLAB to solve this second order, boundary value ODE, it must be converted into an equivalent set of 2 first order ODEs</a:t>
            </a:r>
          </a:p>
          <a:p>
            <a:pPr marL="762000" lvl="1"/>
            <a:r>
              <a:rPr lang="en-US"/>
              <a:t>Define 2 new dependent variables for this purpose</a:t>
            </a:r>
          </a:p>
          <a:p>
            <a:pPr marL="762000" lvl="1">
              <a:spcBef>
                <a:spcPts val="7000"/>
              </a:spcBef>
            </a:pPr>
            <a:r>
              <a:rPr lang="en-US"/>
              <a:t>Generate 2 equivalent first order ODEs in terms of these new dependent variables</a:t>
            </a:r>
          </a:p>
          <a:p>
            <a:pPr marL="762000" lvl="1">
              <a:spcBef>
                <a:spcPts val="8200"/>
              </a:spcBef>
            </a:pPr>
            <a:r>
              <a:rPr lang="en-US"/>
              <a:t>Re-write the boundary conditions in terms of these new dependent variables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1500"/>
            <a:ext cx="1714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762000"/>
            <a:ext cx="2070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84200"/>
            <a:ext cx="1308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933700"/>
            <a:ext cx="838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68600"/>
            <a:ext cx="1066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927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4013200"/>
            <a:ext cx="1409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body" idx="1"/>
          </p:nvPr>
        </p:nvSpPr>
        <p:spPr>
          <a:xfrm>
            <a:off x="1270000" y="1524000"/>
            <a:ext cx="10464800" cy="7480300"/>
          </a:xfrm>
          <a:ln/>
        </p:spPr>
        <p:txBody>
          <a:bodyPr/>
          <a:lstStyle/>
          <a:p>
            <a:r>
              <a:rPr lang="en-US"/>
              <a:t>In order to use MATLAB to solve this second order, boundary value ODE, it must be converted into an equivalent set of 2 first order ODEs</a:t>
            </a:r>
          </a:p>
          <a:p>
            <a:pPr marL="762000" lvl="1"/>
            <a:r>
              <a:rPr lang="en-US"/>
              <a:t>Define 2 new dependent variables for this purpose</a:t>
            </a:r>
          </a:p>
          <a:p>
            <a:pPr marL="762000" lvl="1">
              <a:spcBef>
                <a:spcPts val="7000"/>
              </a:spcBef>
            </a:pPr>
            <a:r>
              <a:rPr lang="en-US"/>
              <a:t>Generate 2 equivalent first order ODEs in terms of these new dependent variables</a:t>
            </a:r>
          </a:p>
          <a:p>
            <a:pPr marL="762000" lvl="1">
              <a:spcBef>
                <a:spcPts val="8200"/>
              </a:spcBef>
            </a:pPr>
            <a:r>
              <a:rPr lang="en-US"/>
              <a:t>Re-write the boundary conditions in terms of these new dependent variables</a:t>
            </a:r>
          </a:p>
          <a:p>
            <a:pPr marL="762000" lvl="1">
              <a:spcBef>
                <a:spcPts val="5700"/>
              </a:spcBef>
            </a:pPr>
            <a:r>
              <a:rPr lang="en-US"/>
              <a:t>What else will you need to provide in order to solve these new equations numerically?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1500"/>
            <a:ext cx="1714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762000"/>
            <a:ext cx="2070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84200"/>
            <a:ext cx="1308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933700"/>
            <a:ext cx="838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68600"/>
            <a:ext cx="1066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927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4013200"/>
            <a:ext cx="1409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5346700"/>
            <a:ext cx="1562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5359400"/>
            <a:ext cx="1079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body" idx="1"/>
          </p:nvPr>
        </p:nvSpPr>
        <p:spPr>
          <a:xfrm>
            <a:off x="1270000" y="1524000"/>
            <a:ext cx="10464800" cy="7480300"/>
          </a:xfrm>
          <a:ln/>
        </p:spPr>
        <p:txBody>
          <a:bodyPr/>
          <a:lstStyle/>
          <a:p>
            <a:r>
              <a:rPr lang="en-US"/>
              <a:t>In order to use MATLAB to solve this second order, boundary value ODE, it must be converted into an equivalent set of 2 first order ODEs</a:t>
            </a:r>
          </a:p>
          <a:p>
            <a:pPr marL="762000" lvl="1"/>
            <a:r>
              <a:rPr lang="en-US"/>
              <a:t>Define 2 new dependent variables for this purpose</a:t>
            </a:r>
          </a:p>
          <a:p>
            <a:pPr marL="762000" lvl="1">
              <a:spcBef>
                <a:spcPts val="7000"/>
              </a:spcBef>
            </a:pPr>
            <a:r>
              <a:rPr lang="en-US"/>
              <a:t>Generate 2 equivalent first order ODEs in terms of these new dependent variables</a:t>
            </a:r>
          </a:p>
          <a:p>
            <a:pPr marL="762000" lvl="1">
              <a:spcBef>
                <a:spcPts val="8200"/>
              </a:spcBef>
            </a:pPr>
            <a:r>
              <a:rPr lang="en-US"/>
              <a:t>Re-write the boundary conditions in terms of these new dependent variables</a:t>
            </a:r>
          </a:p>
          <a:p>
            <a:pPr marL="762000" lvl="1">
              <a:spcBef>
                <a:spcPts val="5700"/>
              </a:spcBef>
            </a:pPr>
            <a:r>
              <a:rPr lang="en-US"/>
              <a:t>What else will you need to provide in order to solve these new equations numerically?</a:t>
            </a:r>
          </a:p>
          <a:p>
            <a:pPr marL="1206500" lvl="2"/>
            <a:r>
              <a:rPr lang="en-US"/>
              <a:t>Code that is given z, y</a:t>
            </a:r>
            <a:r>
              <a:rPr lang="en-US" baseline="-6000"/>
              <a:t>1</a:t>
            </a:r>
            <a:r>
              <a:rPr lang="en-US"/>
              <a:t> and y</a:t>
            </a:r>
            <a:r>
              <a:rPr lang="en-US" baseline="-6000"/>
              <a:t>2</a:t>
            </a:r>
            <a:r>
              <a:rPr lang="en-US"/>
              <a:t> and returns the right hand sides of the two ODEs</a:t>
            </a:r>
          </a:p>
          <a:p>
            <a:pPr marL="1651000" lvl="3"/>
            <a:r>
              <a:rPr lang="en-US"/>
              <a:t>Nothing else needs to be calculated</a:t>
            </a:r>
          </a:p>
          <a:p>
            <a:pPr marL="1206500" lvl="2"/>
            <a:r>
              <a:rPr lang="en-US"/>
              <a:t>Guesses for the values of y</a:t>
            </a:r>
            <a:r>
              <a:rPr lang="en-US" baseline="-6000"/>
              <a:t>1</a:t>
            </a:r>
            <a:r>
              <a:rPr lang="en-US"/>
              <a:t> and y</a:t>
            </a:r>
            <a:r>
              <a:rPr lang="en-US" baseline="-6000"/>
              <a:t>2</a:t>
            </a:r>
            <a:endParaRPr lang="en-US"/>
          </a:p>
          <a:p>
            <a:pPr marL="762000" lvl="1"/>
            <a:r>
              <a:rPr lang="en-US"/>
              <a:t>What new information would you obtain by solving these 2 ODEs numerically?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1500"/>
            <a:ext cx="1714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762000"/>
            <a:ext cx="2070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84200"/>
            <a:ext cx="1308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933700"/>
            <a:ext cx="838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68600"/>
            <a:ext cx="1066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927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4013200"/>
            <a:ext cx="1409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5346700"/>
            <a:ext cx="1562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5359400"/>
            <a:ext cx="1079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body" idx="1"/>
          </p:nvPr>
        </p:nvSpPr>
        <p:spPr>
          <a:xfrm>
            <a:off x="1270000" y="1524000"/>
            <a:ext cx="10464800" cy="7480300"/>
          </a:xfrm>
          <a:ln/>
        </p:spPr>
        <p:txBody>
          <a:bodyPr/>
          <a:lstStyle/>
          <a:p>
            <a:r>
              <a:rPr lang="en-US"/>
              <a:t>In order to use MATLAB to solve this second order, boundary value ODE, it must be converted into an equivalent set of 2 first order ODEs</a:t>
            </a:r>
          </a:p>
          <a:p>
            <a:pPr marL="762000" lvl="1"/>
            <a:r>
              <a:rPr lang="en-US"/>
              <a:t>Define 2 new dependent variables for this purpose</a:t>
            </a:r>
          </a:p>
          <a:p>
            <a:pPr marL="762000" lvl="1">
              <a:spcBef>
                <a:spcPts val="7000"/>
              </a:spcBef>
            </a:pPr>
            <a:r>
              <a:rPr lang="en-US"/>
              <a:t>Generate 2 equivalent first order ODEs in terms of these new dependent variables</a:t>
            </a:r>
          </a:p>
          <a:p>
            <a:pPr marL="762000" lvl="1">
              <a:spcBef>
                <a:spcPts val="8200"/>
              </a:spcBef>
            </a:pPr>
            <a:r>
              <a:rPr lang="en-US"/>
              <a:t>Re-write the boundary conditions in terms of these new dependent variables</a:t>
            </a:r>
          </a:p>
          <a:p>
            <a:pPr marL="762000" lvl="1">
              <a:spcBef>
                <a:spcPts val="5700"/>
              </a:spcBef>
            </a:pPr>
            <a:r>
              <a:rPr lang="en-US"/>
              <a:t>What else will you need to provide in order to solve these new equations numerically?</a:t>
            </a:r>
          </a:p>
          <a:p>
            <a:pPr marL="1206500" lvl="2"/>
            <a:r>
              <a:rPr lang="en-US"/>
              <a:t>Code that is given z, y</a:t>
            </a:r>
            <a:r>
              <a:rPr lang="en-US" baseline="-6000"/>
              <a:t>1</a:t>
            </a:r>
            <a:r>
              <a:rPr lang="en-US"/>
              <a:t> and y</a:t>
            </a:r>
            <a:r>
              <a:rPr lang="en-US" baseline="-6000"/>
              <a:t>2</a:t>
            </a:r>
            <a:r>
              <a:rPr lang="en-US"/>
              <a:t> and returns the right hand sides of the two ODEs</a:t>
            </a:r>
          </a:p>
          <a:p>
            <a:pPr marL="1651000" lvl="3"/>
            <a:r>
              <a:rPr lang="en-US"/>
              <a:t>Nothing else needs to be calculated</a:t>
            </a:r>
          </a:p>
          <a:p>
            <a:pPr marL="1206500" lvl="2"/>
            <a:r>
              <a:rPr lang="en-US"/>
              <a:t>Guesses for the values of y</a:t>
            </a:r>
            <a:r>
              <a:rPr lang="en-US" baseline="-6000"/>
              <a:t>1</a:t>
            </a:r>
            <a:r>
              <a:rPr lang="en-US"/>
              <a:t> and y</a:t>
            </a:r>
            <a:r>
              <a:rPr lang="en-US" baseline="-6000"/>
              <a:t>2</a:t>
            </a:r>
            <a:endParaRPr lang="en-US"/>
          </a:p>
          <a:p>
            <a:pPr marL="762000" lvl="1"/>
            <a:r>
              <a:rPr lang="en-US"/>
              <a:t>What new information would you obtain by solving these 2 ODEs numerically?</a:t>
            </a:r>
          </a:p>
          <a:p>
            <a:pPr marL="1206500" lvl="2"/>
            <a:r>
              <a:rPr lang="en-US"/>
              <a:t>Values of y</a:t>
            </a:r>
            <a:r>
              <a:rPr lang="en-US" baseline="-6000"/>
              <a:t>1</a:t>
            </a:r>
            <a:r>
              <a:rPr lang="en-US"/>
              <a:t> (C</a:t>
            </a:r>
            <a:r>
              <a:rPr lang="en-US" baseline="-6000"/>
              <a:t>A</a:t>
            </a:r>
            <a:r>
              <a:rPr lang="en-US"/>
              <a:t>) and y</a:t>
            </a:r>
            <a:r>
              <a:rPr lang="en-US" baseline="-6000"/>
              <a:t>2</a:t>
            </a:r>
            <a:r>
              <a:rPr lang="en-US"/>
              <a:t> (dC</a:t>
            </a:r>
            <a:r>
              <a:rPr lang="en-US" baseline="-6000"/>
              <a:t>A</a:t>
            </a:r>
            <a:r>
              <a:rPr lang="en-US"/>
              <a:t>/dz) at several values of z between 0 and L</a:t>
            </a:r>
          </a:p>
          <a:p>
            <a:r>
              <a:rPr lang="en-US"/>
              <a:t>Show how to use the results of solving the ODEs to calculate the effectiveness factor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71500"/>
            <a:ext cx="1714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762000"/>
            <a:ext cx="2070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584200"/>
            <a:ext cx="1308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2933700"/>
            <a:ext cx="8382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68600"/>
            <a:ext cx="1066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038600"/>
            <a:ext cx="9271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600" y="4013200"/>
            <a:ext cx="14097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5346700"/>
            <a:ext cx="1562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700" y="5359400"/>
            <a:ext cx="10795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762000" lvl="1"/>
            <a:r>
              <a:rPr lang="en-US"/>
              <a:t>Flux of A from the gas phase into the surface of the porous layer</a:t>
            </a:r>
          </a:p>
          <a:p>
            <a:pPr marL="762000" lvl="1">
              <a:spcBef>
                <a:spcPts val="8600"/>
              </a:spcBef>
            </a:pPr>
            <a:r>
              <a:rPr lang="en-US"/>
              <a:t>Equivalent rate of consumption of A per unit catalyst volume</a:t>
            </a:r>
          </a:p>
          <a:p>
            <a:pPr marL="762000" lvl="1">
              <a:spcBef>
                <a:spcPts val="7800"/>
              </a:spcBef>
            </a:pPr>
            <a:r>
              <a:rPr lang="en-US"/>
              <a:t>Rate of consumption of A if there were no gradients in the porous solid</a:t>
            </a:r>
          </a:p>
          <a:p>
            <a:pPr marL="762000" lvl="1">
              <a:spcBef>
                <a:spcPts val="5800"/>
              </a:spcBef>
            </a:pPr>
            <a:r>
              <a:rPr lang="en-US"/>
              <a:t>Effectiveness factor is the ratio of these rates</a:t>
            </a:r>
          </a:p>
          <a:p>
            <a:pPr>
              <a:spcBef>
                <a:spcPts val="8000"/>
              </a:spcBef>
            </a:pPr>
            <a:r>
              <a:rPr lang="en-US"/>
              <a:t>Go back and solve the mole balance analytically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8700"/>
            <a:ext cx="3848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2260600"/>
            <a:ext cx="3937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3619500"/>
            <a:ext cx="238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610100"/>
            <a:ext cx="1473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994400"/>
            <a:ext cx="1714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6184900"/>
            <a:ext cx="2070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6007100"/>
            <a:ext cx="1308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762000" lvl="1"/>
            <a:r>
              <a:rPr lang="en-US" dirty="0"/>
              <a:t>Flux of A from the gas phase into the surface of the porous layer</a:t>
            </a:r>
          </a:p>
          <a:p>
            <a:pPr marL="762000" lvl="1">
              <a:spcBef>
                <a:spcPts val="8600"/>
              </a:spcBef>
            </a:pPr>
            <a:r>
              <a:rPr lang="en-US" dirty="0"/>
              <a:t>Equivalent rate of consumption of A per unit catalyst volume</a:t>
            </a:r>
          </a:p>
          <a:p>
            <a:pPr marL="762000" lvl="1">
              <a:spcBef>
                <a:spcPts val="7800"/>
              </a:spcBef>
            </a:pPr>
            <a:r>
              <a:rPr lang="en-US" dirty="0"/>
              <a:t>Rate of consumption of A if there were no gradients in the porous solid</a:t>
            </a:r>
          </a:p>
          <a:p>
            <a:pPr marL="762000" lvl="1">
              <a:spcBef>
                <a:spcPts val="5800"/>
              </a:spcBef>
            </a:pPr>
            <a:r>
              <a:rPr lang="en-US" dirty="0"/>
              <a:t>Effectiveness factor is the ratio of these rates</a:t>
            </a:r>
          </a:p>
          <a:p>
            <a:pPr>
              <a:spcBef>
                <a:spcPts val="8000"/>
              </a:spcBef>
            </a:pPr>
            <a:r>
              <a:rPr lang="en-US" dirty="0"/>
              <a:t>Go back and solve the mole balance </a:t>
            </a:r>
            <a:r>
              <a:rPr lang="en-US" dirty="0" smtClean="0"/>
              <a:t>analytically</a:t>
            </a:r>
          </a:p>
          <a:p>
            <a:pPr>
              <a:spcBef>
                <a:spcPts val="8000"/>
              </a:spcBef>
            </a:pPr>
            <a:endParaRPr lang="en-US" dirty="0"/>
          </a:p>
          <a:p>
            <a:pPr>
              <a:spcBef>
                <a:spcPts val="8000"/>
              </a:spcBef>
            </a:pPr>
            <a:endParaRPr lang="en-US" dirty="0"/>
          </a:p>
          <a:p>
            <a:r>
              <a:rPr lang="en-US" dirty="0"/>
              <a:t>Result (numerically or analytically): </a:t>
            </a:r>
            <a:r>
              <a:rPr lang="en-US" dirty="0" err="1"/>
              <a:t>φ</a:t>
            </a:r>
            <a:r>
              <a:rPr lang="en-US" dirty="0"/>
              <a:t> = 0.59 and </a:t>
            </a:r>
            <a:r>
              <a:rPr lang="en-US" dirty="0" err="1"/>
              <a:t>η</a:t>
            </a:r>
            <a:r>
              <a:rPr lang="en-US" dirty="0"/>
              <a:t> = 0.90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28700"/>
            <a:ext cx="3848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2260600"/>
            <a:ext cx="39370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0" y="3619500"/>
            <a:ext cx="2387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4610100"/>
            <a:ext cx="14732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994400"/>
            <a:ext cx="1714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6184900"/>
            <a:ext cx="2070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00" y="6007100"/>
            <a:ext cx="1308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921500"/>
            <a:ext cx="2603500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7226300"/>
            <a:ext cx="13335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00" y="6896100"/>
            <a:ext cx="46355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Where We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re Going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Part I - Chemical Reactions</a:t>
            </a:r>
          </a:p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Part II - Chemical Reaction Kinetics</a:t>
            </a:r>
          </a:p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Part III - Chemical Reaction Engineering</a:t>
            </a:r>
          </a:p>
          <a:p>
            <a:r>
              <a:rPr lang="en-US"/>
              <a:t>Part IV - Non-Ideal Reactions and Reactors</a:t>
            </a:r>
          </a:p>
          <a:p>
            <a:pPr marL="762000" lvl="1"/>
            <a:r>
              <a:rPr lang="en-US">
                <a:solidFill>
                  <a:srgbClr val="B3B3B3"/>
                </a:solidFill>
              </a:rPr>
              <a:t>A. Alternatives to the Ideal Reactor Models</a:t>
            </a:r>
          </a:p>
          <a:p>
            <a:pPr marL="762000" lvl="1"/>
            <a:r>
              <a:rPr lang="en-US"/>
              <a:t>B. Coupled Chemical and Physical Kinetics</a:t>
            </a:r>
          </a:p>
          <a:p>
            <a:pPr marL="1206500" lvl="2"/>
            <a:r>
              <a:rPr lang="en-US"/>
              <a:t>38. Heterogeneous Catalytic Reactions</a:t>
            </a:r>
          </a:p>
          <a:p>
            <a:pPr marL="1206500" lvl="2"/>
            <a:r>
              <a:rPr lang="en-US"/>
              <a:t>39. Gas-Liquid Reactions</a:t>
            </a:r>
          </a:p>
          <a:p>
            <a:pPr marL="1206500" lvl="2"/>
            <a:r>
              <a:rPr lang="en-US"/>
              <a:t>40. Gas-Solid Reactions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Where We</a:t>
            </a:r>
            <a:r>
              <a:rPr lang="ja-JP" altLang="en-US">
                <a:latin typeface="Arial"/>
              </a:rPr>
              <a:t>’</a:t>
            </a:r>
            <a:r>
              <a:rPr lang="en-US"/>
              <a:t>re Going</a:t>
            </a:r>
          </a:p>
        </p:txBody>
      </p:sp>
      <p:sp>
        <p:nvSpPr>
          <p:cNvPr id="31746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Part I - Chemical Reactions</a:t>
            </a:r>
          </a:p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Part II - Chemical Reaction Kinetics</a:t>
            </a:r>
          </a:p>
          <a:p>
            <a:pPr>
              <a:buClr>
                <a:srgbClr val="B3B3B3"/>
              </a:buClr>
            </a:pPr>
            <a:r>
              <a:rPr lang="en-US">
                <a:solidFill>
                  <a:srgbClr val="B3B3B3"/>
                </a:solidFill>
              </a:rPr>
              <a:t>Part III - Chemical Reaction Engineering</a:t>
            </a:r>
          </a:p>
          <a:p>
            <a:r>
              <a:rPr lang="en-US"/>
              <a:t>Part IV - Non-Ideal Reactions and Reactors</a:t>
            </a:r>
          </a:p>
          <a:p>
            <a:pPr marL="762000" lvl="1"/>
            <a:r>
              <a:rPr lang="en-US">
                <a:solidFill>
                  <a:srgbClr val="B3B3B3"/>
                </a:solidFill>
              </a:rPr>
              <a:t>A. Alternatives to the Ideal Reactor Models</a:t>
            </a:r>
          </a:p>
          <a:p>
            <a:pPr marL="762000" lvl="1"/>
            <a:r>
              <a:rPr lang="en-US"/>
              <a:t>B. Coupled Chemical and Physical Kinetics</a:t>
            </a:r>
          </a:p>
          <a:p>
            <a:pPr marL="1206500" lvl="2">
              <a:buClr>
                <a:srgbClr val="999999"/>
              </a:buClr>
            </a:pPr>
            <a:r>
              <a:rPr lang="en-US">
                <a:solidFill>
                  <a:srgbClr val="999999"/>
                </a:solidFill>
              </a:rPr>
              <a:t>38. Heterogeneous Catalytic Reactions</a:t>
            </a:r>
          </a:p>
          <a:p>
            <a:pPr marL="1206500" lvl="2"/>
            <a:r>
              <a:rPr lang="en-US"/>
              <a:t>39. Gas-Liquid Reactions</a:t>
            </a:r>
          </a:p>
          <a:p>
            <a:pPr marL="1206500" lvl="2"/>
            <a:r>
              <a:rPr lang="en-US"/>
              <a:t>40. Gas-Solid Reactions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Heterogeneous Catalysis with Gradients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Modify the Ideal Reactor Design Equations</a:t>
            </a:r>
          </a:p>
          <a:p>
            <a:pPr marL="762000" lvl="1"/>
            <a:r>
              <a:rPr lang="en-US"/>
              <a:t>External gradients only</a:t>
            </a:r>
          </a:p>
          <a:p>
            <a:pPr marL="1206500" lvl="2"/>
            <a:r>
              <a:rPr lang="en-US"/>
              <a:t> </a:t>
            </a:r>
          </a:p>
          <a:p>
            <a:pPr marL="1651000" lvl="3"/>
            <a:r>
              <a:rPr lang="en-US"/>
              <a:t>k</a:t>
            </a:r>
            <a:r>
              <a:rPr lang="en-US" baseline="-6000"/>
              <a:t>c</a:t>
            </a:r>
            <a:r>
              <a:rPr lang="en-US"/>
              <a:t> found from correlations, e. g. j</a:t>
            </a:r>
            <a:r>
              <a:rPr lang="en-US" baseline="-6000"/>
              <a:t>D</a:t>
            </a:r>
            <a:r>
              <a:rPr lang="en-US"/>
              <a:t> vs N</a:t>
            </a:r>
            <a:r>
              <a:rPr lang="en-US" baseline="-6000"/>
              <a:t>Re</a:t>
            </a:r>
            <a:endParaRPr lang="en-US"/>
          </a:p>
          <a:p>
            <a:pPr marL="1206500" lvl="2"/>
            <a:r>
              <a:rPr lang="en-US"/>
              <a:t>At steady state, -r</a:t>
            </a:r>
            <a:r>
              <a:rPr lang="en-US" baseline="-6000"/>
              <a:t>A</a:t>
            </a:r>
            <a:r>
              <a:rPr lang="en-US"/>
              <a:t> = A</a:t>
            </a:r>
            <a:r>
              <a:rPr lang="en-US" baseline="-6000"/>
              <a:t>V</a:t>
            </a:r>
            <a:r>
              <a:rPr lang="en-US"/>
              <a:t>N</a:t>
            </a:r>
            <a:r>
              <a:rPr lang="en-US" baseline="-6000"/>
              <a:t>A</a:t>
            </a:r>
            <a:r>
              <a:rPr lang="en-US"/>
              <a:t>; combining with above gives C</a:t>
            </a:r>
            <a:r>
              <a:rPr lang="en-US" baseline="-6000"/>
              <a:t>A,surf</a:t>
            </a:r>
            <a:r>
              <a:rPr lang="en-US"/>
              <a:t> in terms of C</a:t>
            </a:r>
            <a:r>
              <a:rPr lang="en-US" baseline="-6000"/>
              <a:t>A,bulk</a:t>
            </a:r>
            <a:endParaRPr lang="en-US"/>
          </a:p>
          <a:p>
            <a:pPr marL="762000" lvl="1"/>
            <a:r>
              <a:rPr lang="en-US"/>
              <a:t>Internal gradients only</a:t>
            </a:r>
          </a:p>
          <a:p>
            <a:pPr marL="1206500" lvl="2"/>
            <a:r>
              <a:rPr lang="en-US"/>
              <a:t>Pseudo-continuum model for the catalyst phase</a:t>
            </a:r>
          </a:p>
          <a:p>
            <a:pPr marL="1206500" lvl="2"/>
            <a:r>
              <a:rPr lang="en-US"/>
              <a:t>Mole balance on reactant within the catalyst phase</a:t>
            </a:r>
          </a:p>
          <a:p>
            <a:pPr marL="1206500" lvl="2"/>
            <a:r>
              <a:rPr lang="en-US"/>
              <a:t>Solve for C</a:t>
            </a:r>
            <a:r>
              <a:rPr lang="en-US" baseline="-6000"/>
              <a:t>A</a:t>
            </a:r>
            <a:r>
              <a:rPr lang="en-US"/>
              <a:t>(r) and -N</a:t>
            </a:r>
            <a:r>
              <a:rPr lang="en-US" baseline="-6000"/>
              <a:t>A</a:t>
            </a:r>
            <a:r>
              <a:rPr lang="en-US"/>
              <a:t> at particle surface</a:t>
            </a:r>
          </a:p>
          <a:p>
            <a:pPr marL="1651000" lvl="3"/>
            <a:r>
              <a:rPr lang="en-US"/>
              <a:t>The Thiele modulus, dimensionless ratio of reaction to diffusion rate, appears as a parameter in the expressions</a:t>
            </a:r>
          </a:p>
          <a:p>
            <a:pPr marL="1206500" lvl="2"/>
            <a:r>
              <a:rPr lang="en-US"/>
              <a:t>At steady state, -r</a:t>
            </a:r>
            <a:r>
              <a:rPr lang="en-US" baseline="-6000"/>
              <a:t>A</a:t>
            </a:r>
            <a:r>
              <a:rPr lang="en-US"/>
              <a:t> = -A</a:t>
            </a:r>
            <a:r>
              <a:rPr lang="en-US" baseline="-6000"/>
              <a:t>V</a:t>
            </a:r>
            <a:r>
              <a:rPr lang="en-US"/>
              <a:t>N</a:t>
            </a:r>
            <a:r>
              <a:rPr lang="en-US" baseline="-6000"/>
              <a:t>A</a:t>
            </a:r>
            <a:endParaRPr lang="en-US"/>
          </a:p>
          <a:p>
            <a:pPr marL="1206500" lvl="2"/>
            <a:r>
              <a:rPr lang="en-US"/>
              <a:t>Define effectiveness factor, η, as actual rate divided by rate if there were no gradients</a:t>
            </a:r>
          </a:p>
          <a:p>
            <a:pPr marL="1206500" lvl="2"/>
            <a:r>
              <a:rPr lang="en-US"/>
              <a:t>Actual rate is η times the rate evaluated at the bulk fluid composition</a:t>
            </a:r>
          </a:p>
          <a:p>
            <a:pPr marL="1651000" lvl="3"/>
            <a:r>
              <a:rPr lang="en-US"/>
              <a:t>Correct the ideal reactor design equations by multiplying the rate by η</a:t>
            </a:r>
          </a:p>
          <a:p>
            <a:pPr marL="1651000" lvl="3"/>
            <a:r>
              <a:rPr lang="en-US"/>
              <a:t>In most cases, η varies within the reactor; some form of averaging is required</a:t>
            </a:r>
          </a:p>
          <a:p>
            <a:pPr marL="762000" lvl="1"/>
            <a:r>
              <a:rPr lang="en-US"/>
              <a:t>Internal and external gradients</a:t>
            </a:r>
          </a:p>
          <a:p>
            <a:pPr marL="1206500" lvl="2"/>
            <a:r>
              <a:rPr lang="en-US"/>
              <a:t>Two analyses above are combined</a:t>
            </a:r>
          </a:p>
          <a:p>
            <a:pPr marL="1206500" lvl="2"/>
            <a:r>
              <a:rPr lang="en-US"/>
              <a:t>A global effectiveness factor, η</a:t>
            </a:r>
            <a:r>
              <a:rPr lang="en-US" baseline="-6000"/>
              <a:t>G</a:t>
            </a:r>
            <a:r>
              <a:rPr lang="en-US"/>
              <a:t>, is defined as actual rate divided by rate if there were no internal and no external gradients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2400300"/>
            <a:ext cx="266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762000" lvl="1"/>
            <a:r>
              <a:rPr lang="en-US"/>
              <a:t>The definition of the Thiele modulus will change</a:t>
            </a:r>
            <a:br>
              <a:rPr lang="en-US"/>
            </a:br>
            <a:r>
              <a:rPr lang="en-US"/>
              <a:t>for different particle shapes and for different </a:t>
            </a:r>
            <a:br>
              <a:rPr lang="en-US"/>
            </a:br>
            <a:r>
              <a:rPr lang="en-US"/>
              <a:t>reaction orders</a:t>
            </a:r>
          </a:p>
          <a:p>
            <a:pPr marL="1206500" lvl="2"/>
            <a:r>
              <a:rPr lang="en-US"/>
              <a:t>For isothermal catalyst particles the effectiveness</a:t>
            </a:r>
            <a:br>
              <a:rPr lang="en-US"/>
            </a:br>
            <a:r>
              <a:rPr lang="en-US"/>
              <a:t>factor will vary with the Thiele modulus in a </a:t>
            </a:r>
            <a:br>
              <a:rPr lang="en-US"/>
            </a:br>
            <a:r>
              <a:rPr lang="en-US"/>
              <a:t>manner like that shown at the right</a:t>
            </a:r>
          </a:p>
          <a:p>
            <a:pPr marL="1206500" lvl="2"/>
            <a:r>
              <a:rPr lang="en-US"/>
              <a:t>Generally one prefers to operate at a Thiele</a:t>
            </a:r>
            <a:br>
              <a:rPr lang="en-US"/>
            </a:br>
            <a:r>
              <a:rPr lang="en-US"/>
              <a:t>modulus less than 1</a:t>
            </a:r>
          </a:p>
          <a:p>
            <a:pPr marL="1206500" lvl="2"/>
            <a:r>
              <a:rPr lang="en-US"/>
              <a:t>For a first order reaction in a spherical particle</a:t>
            </a:r>
          </a:p>
          <a:p>
            <a:pPr marL="1651000" lvl="3">
              <a:spcBef>
                <a:spcPts val="2000"/>
              </a:spcBef>
            </a:pPr>
            <a:r>
              <a:rPr lang="en-US"/>
              <a:t> </a:t>
            </a:r>
          </a:p>
          <a:p>
            <a:pPr marL="1651000" lvl="3">
              <a:spcBef>
                <a:spcPts val="8300"/>
              </a:spcBef>
            </a:pPr>
            <a:r>
              <a:rPr lang="en-US"/>
              <a:t> </a:t>
            </a:r>
          </a:p>
          <a:p>
            <a:pPr marL="1651000" lvl="3">
              <a:spcBef>
                <a:spcPts val="9400"/>
              </a:spcBef>
            </a:pPr>
            <a:r>
              <a:rPr lang="en-US"/>
              <a:t> </a:t>
            </a:r>
          </a:p>
          <a:p>
            <a:pPr>
              <a:spcBef>
                <a:spcPts val="3200"/>
              </a:spcBef>
            </a:pPr>
            <a:r>
              <a:rPr lang="en-US"/>
              <a:t>Alternative approach is to simultaneously solve fluid phase mole and energy balances and catalyst phase mole and energy balances</a:t>
            </a:r>
          </a:p>
          <a:p>
            <a:pPr marL="762000" lvl="1"/>
            <a:r>
              <a:rPr lang="en-US"/>
              <a:t>For a plug flow reactor, spherical particle, no total mole change upon reaction</a:t>
            </a:r>
          </a:p>
          <a:p>
            <a:pPr marL="1206500" lvl="2">
              <a:spcBef>
                <a:spcPts val="2900"/>
              </a:spcBef>
            </a:pPr>
            <a:r>
              <a:rPr lang="en-US"/>
              <a:t>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31800"/>
            <a:ext cx="3810000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3238500"/>
            <a:ext cx="16256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4114800"/>
            <a:ext cx="31877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6045200"/>
            <a:ext cx="21336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8229600"/>
            <a:ext cx="2159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8242300"/>
            <a:ext cx="28194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>
          <a:xfrm>
            <a:off x="1270000" y="4521200"/>
            <a:ext cx="10464800" cy="698500"/>
          </a:xfrm>
          <a:ln/>
        </p:spPr>
        <p:txBody>
          <a:bodyPr/>
          <a:lstStyle/>
          <a:p>
            <a:r>
              <a:rPr lang="en-US"/>
              <a:t>Questions?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Activity 38.1</a:t>
            </a:r>
          </a:p>
        </p:txBody>
      </p:sp>
      <p:sp>
        <p:nvSpPr>
          <p:cNvPr id="17410" name="Rectangle 2"/>
          <p:cNvSpPr>
            <a:spLocks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>
              <a:buNone/>
            </a:pPr>
            <a:r>
              <a:rPr lang="en-US" dirty="0">
                <a:cs typeface="Lucida Grande" charset="0"/>
              </a:rPr>
              <a:t>Consider the situation where a gas stream flows over a flat solid whereupon a 0.5 mm thick porous, catalytic layer has been applied. The system is isothermal (no temperature gradients anywhere) and within the porous layer the first order catalytic reaction A → B takes place with a rate coefficient equal to 1.5 x 10</a:t>
            </a:r>
            <a:r>
              <a:rPr lang="en-US" baseline="32000" dirty="0"/>
              <a:t>-3</a:t>
            </a:r>
            <a:r>
              <a:rPr lang="en-US" dirty="0"/>
              <a:t> min</a:t>
            </a:r>
            <a:r>
              <a:rPr lang="en-US" baseline="32000" dirty="0"/>
              <a:t>-1</a:t>
            </a:r>
            <a:r>
              <a:rPr lang="en-US" dirty="0"/>
              <a:t>. There are no concentration gradients in the gas phase, but they may exist within the porous layer. If the effective diffusion coefficient for the </a:t>
            </a:r>
            <a:r>
              <a:rPr lang="en-US" dirty="0" err="1"/>
              <a:t>Fickian</a:t>
            </a:r>
            <a:r>
              <a:rPr lang="en-US" dirty="0"/>
              <a:t> diffusion of A within the porous layer is 1.8 x 10</a:t>
            </a:r>
            <a:r>
              <a:rPr lang="en-US" baseline="32000" dirty="0"/>
              <a:t>-7</a:t>
            </a:r>
            <a:r>
              <a:rPr lang="en-US" dirty="0"/>
              <a:t> cm</a:t>
            </a:r>
            <a:r>
              <a:rPr lang="en-US" baseline="32000" dirty="0"/>
              <a:t>2</a:t>
            </a:r>
            <a:r>
              <a:rPr lang="en-US" dirty="0"/>
              <a:t> s</a:t>
            </a:r>
            <a:r>
              <a:rPr lang="en-US" baseline="32000" dirty="0"/>
              <a:t>-1</a:t>
            </a:r>
            <a:r>
              <a:rPr lang="en-US" dirty="0"/>
              <a:t> and the gas phase concentration is 1 mol L</a:t>
            </a:r>
            <a:r>
              <a:rPr lang="en-US" baseline="32000" dirty="0"/>
              <a:t>-1</a:t>
            </a:r>
            <a:r>
              <a:rPr lang="en-US" dirty="0"/>
              <a:t>, calculate the effectiveness factor using a pseudo-homogeneous model for the porous layer.</a:t>
            </a:r>
          </a:p>
          <a:p>
            <a:pPr>
              <a:spcBef>
                <a:spcPts val="3000"/>
              </a:spcBef>
            </a:pPr>
            <a:r>
              <a:rPr lang="en-US" dirty="0"/>
              <a:t>Let S represent the surface area of the flat solid and L the thickness of the porous </a:t>
            </a:r>
            <a:r>
              <a:rPr lang="en-US" dirty="0" err="1"/>
              <a:t>overlayer</a:t>
            </a:r>
            <a:r>
              <a:rPr lang="en-US" dirty="0"/>
              <a:t>. Define the z direction as perpendicular to the solid surface with z = 0 being the interface between the solid and the porous layer and z = L being the interface between the porous layer and the gas phase.</a:t>
            </a:r>
          </a:p>
          <a:p>
            <a:r>
              <a:rPr lang="en-US" dirty="0"/>
              <a:t>Write a mole balance on a differentially thick section of the porous layer (parallel to the solid surface) and take the limit as its thickness goes to zero to generate a mole balance for the catalyst phase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body" idx="1"/>
          </p:nvPr>
        </p:nvSpPr>
        <p:spPr>
          <a:xfrm>
            <a:off x="1270000" y="4152900"/>
            <a:ext cx="10464800" cy="4851400"/>
          </a:xfrm>
          <a:ln/>
        </p:spPr>
        <p:txBody>
          <a:bodyPr/>
          <a:lstStyle/>
          <a:p>
            <a:r>
              <a:rPr lang="en-US"/>
              <a:t>Substitute the rate expression into the mole balance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30200"/>
            <a:ext cx="2832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104900"/>
            <a:ext cx="2260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197100"/>
            <a:ext cx="3035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3289300"/>
            <a:ext cx="1739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body" idx="1"/>
          </p:nvPr>
        </p:nvSpPr>
        <p:spPr>
          <a:xfrm>
            <a:off x="1270000" y="4152900"/>
            <a:ext cx="10464800" cy="4851400"/>
          </a:xfrm>
          <a:ln/>
        </p:spPr>
        <p:txBody>
          <a:bodyPr/>
          <a:lstStyle/>
          <a:p>
            <a:r>
              <a:rPr lang="en-US"/>
              <a:t>Substitute the rate expression into the mole balance</a:t>
            </a:r>
          </a:p>
          <a:p>
            <a:pPr>
              <a:spcBef>
                <a:spcPts val="7800"/>
              </a:spcBef>
            </a:pPr>
            <a:r>
              <a:rPr lang="en-US"/>
              <a:t>The mole balance is a second order ordinary differential equation</a:t>
            </a:r>
          </a:p>
          <a:p>
            <a:pPr marL="762000" lvl="1"/>
            <a:r>
              <a:rPr lang="en-US"/>
              <a:t>Write two boundary conditions that can be used to solve it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30200"/>
            <a:ext cx="2832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104900"/>
            <a:ext cx="2260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197100"/>
            <a:ext cx="3035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3289300"/>
            <a:ext cx="1739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400"/>
            <a:ext cx="1714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body" idx="1"/>
          </p:nvPr>
        </p:nvSpPr>
        <p:spPr>
          <a:xfrm>
            <a:off x="1270000" y="4152900"/>
            <a:ext cx="10464800" cy="4851400"/>
          </a:xfrm>
          <a:ln/>
        </p:spPr>
        <p:txBody>
          <a:bodyPr/>
          <a:lstStyle/>
          <a:p>
            <a:r>
              <a:rPr lang="en-US"/>
              <a:t>Substitute the rate expression into the mole balance</a:t>
            </a:r>
          </a:p>
          <a:p>
            <a:pPr>
              <a:spcBef>
                <a:spcPts val="7800"/>
              </a:spcBef>
            </a:pPr>
            <a:r>
              <a:rPr lang="en-US"/>
              <a:t>The mole balance is a second order ordinary differential equation</a:t>
            </a:r>
          </a:p>
          <a:p>
            <a:pPr marL="762000" lvl="1"/>
            <a:r>
              <a:rPr lang="en-US"/>
              <a:t>Write two boundary conditions that can be used to solve it</a:t>
            </a:r>
          </a:p>
          <a:p>
            <a:pPr marL="762000" lvl="1">
              <a:spcBef>
                <a:spcPts val="12300"/>
              </a:spcBef>
            </a:pPr>
            <a:r>
              <a:rPr lang="en-US"/>
              <a:t>What type of ODE is the mole balance, initial value or boundary value?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30200"/>
            <a:ext cx="28321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100" y="1104900"/>
            <a:ext cx="2260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197100"/>
            <a:ext cx="30353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3289300"/>
            <a:ext cx="17399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24400"/>
            <a:ext cx="17145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0" y="6451600"/>
            <a:ext cx="20701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0" y="6997700"/>
            <a:ext cx="1308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</p:sld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"/>
        <a:ea typeface="PingFang SC Semibold"/>
        <a:cs typeface="PingFang SC Semibold"/>
      </a:majorFont>
      <a:minorFont>
        <a:latin typeface="Helvetica"/>
        <a:ea typeface="PingFang SC Semibold"/>
        <a:cs typeface="PingFang SC Semi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"/>
        <a:ea typeface="PingFang SC Regular"/>
        <a:cs typeface="PingFang SC Regular"/>
      </a:majorFont>
      <a:minorFont>
        <a:latin typeface="Helvetica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"/>
        <a:ea typeface="PingFang SC Regular"/>
        <a:cs typeface="PingFang SC Regular"/>
      </a:majorFont>
      <a:minorFont>
        <a:latin typeface="Helvetica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"/>
        <a:ea typeface="PingFang SC Regular"/>
        <a:cs typeface="PingFang SC Regular"/>
      </a:majorFont>
      <a:minorFont>
        <a:latin typeface="Helvetica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PingFang SC Regular"/>
        <a:cs typeface="PingFang SC Regular"/>
      </a:majorFont>
      <a:minorFont>
        <a:latin typeface="Helvetica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"/>
        <a:ea typeface="PingFang SC Regular"/>
        <a:cs typeface="PingFang SC Regular"/>
      </a:majorFont>
      <a:minorFont>
        <a:latin typeface="Helvetica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PingFang SC Regular"/>
        <a:cs typeface="PingFang SC Regular"/>
      </a:majorFont>
      <a:minorFont>
        <a:latin typeface="Gill Sans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"/>
        <a:ea typeface="PingFang SC Regular"/>
        <a:cs typeface="PingFang SC Regular"/>
      </a:majorFont>
      <a:minorFont>
        <a:latin typeface="Helvetica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"/>
        <a:ea typeface="PingFang SC Regular"/>
        <a:cs typeface="PingFang SC Regular"/>
      </a:majorFont>
      <a:minorFont>
        <a:latin typeface="Helvetica"/>
        <a:ea typeface="PingFang SC Regular"/>
        <a:cs typeface="PingFang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" charset="0"/>
            <a:ea typeface="PingFang SC Regular" charset="0"/>
            <a:cs typeface="PingFang SC Regular" charset="0"/>
            <a:sym typeface="Helvetica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Pages>0</Pages>
  <Words>1420</Words>
  <Characters>0</Characters>
  <Application>Microsoft Macintosh PowerPoint</Application>
  <PresentationFormat>Custom</PresentationFormat>
  <Lines>0</Lines>
  <Paragraphs>123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20</vt:i4>
      </vt:variant>
    </vt:vector>
  </HeadingPairs>
  <TitlesOfParts>
    <vt:vector size="36" baseType="lpstr">
      <vt:lpstr>Helvetica</vt:lpstr>
      <vt:lpstr>PingFang SC Regular</vt:lpstr>
      <vt:lpstr>PingFang SC Semibold</vt:lpstr>
      <vt:lpstr>Lucida Grande</vt:lpstr>
      <vt:lpstr>Gill Sans</vt:lpstr>
      <vt:lpstr>Title &amp; Subtitle</vt:lpstr>
      <vt:lpstr>Title &amp; Bullets</vt:lpstr>
      <vt:lpstr>Bullets</vt:lpstr>
      <vt:lpstr>Title - Top</vt:lpstr>
      <vt:lpstr>Photo - Vertical</vt:lpstr>
      <vt:lpstr>Photo - Horizontal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A First Course on Kinetics and Reaction Engineering</vt:lpstr>
      <vt:lpstr>Where We’re Going</vt:lpstr>
      <vt:lpstr>Heterogeneous Catalysis with Gradients</vt:lpstr>
      <vt:lpstr>PowerPoint Presentation</vt:lpstr>
      <vt:lpstr>Questions?</vt:lpstr>
      <vt:lpstr>Activity 38.1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We’re Going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First Course on Kinetics and Reaction Engineering</dc:title>
  <dc:subject/>
  <dc:creator/>
  <cp:keywords/>
  <dc:description/>
  <cp:lastModifiedBy>Carl Lund</cp:lastModifiedBy>
  <cp:revision>1</cp:revision>
  <dcterms:modified xsi:type="dcterms:W3CDTF">2016-02-11T13:42:21Z</dcterms:modified>
</cp:coreProperties>
</file>