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png" ContentType="image/png"/>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theme/theme9.xml" ContentType="application/vnd.openxmlformats-officedocument.theme+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theme/theme10.xml" ContentType="application/vnd.openxmlformats-officedocument.theme+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theme/theme11.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49" r:id="rId2"/>
    <p:sldMasterId id="2147483650" r:id="rId3"/>
    <p:sldMasterId id="2147483651" r:id="rId4"/>
    <p:sldMasterId id="2147483652" r:id="rId5"/>
    <p:sldMasterId id="2147483653" r:id="rId6"/>
    <p:sldMasterId id="2147483654" r:id="rId7"/>
    <p:sldMasterId id="2147483655" r:id="rId8"/>
    <p:sldMasterId id="2147483656" r:id="rId9"/>
    <p:sldMasterId id="2147483657" r:id="rId10"/>
    <p:sldMasterId id="2147483658" r:id="rId11"/>
  </p:sldMasterIdLst>
  <p:sldIdLst>
    <p:sldId id="256" r:id="rId12"/>
    <p:sldId id="257" r:id="rId13"/>
    <p:sldId id="258" r:id="rId14"/>
    <p:sldId id="259" r:id="rId15"/>
    <p:sldId id="271" r:id="rId16"/>
    <p:sldId id="262" r:id="rId17"/>
    <p:sldId id="261" r:id="rId18"/>
    <p:sldId id="263" r:id="rId19"/>
    <p:sldId id="264" r:id="rId20"/>
    <p:sldId id="265" r:id="rId21"/>
    <p:sldId id="266" r:id="rId22"/>
    <p:sldId id="267" r:id="rId23"/>
    <p:sldId id="268" r:id="rId24"/>
    <p:sldId id="260" r:id="rId25"/>
  </p:sldIdLst>
  <p:sldSz cx="13004800" cy="9753600"/>
  <p:notesSz cx="6858000" cy="9144000"/>
  <p:defaultTextStyle>
    <a:defPPr>
      <a:defRPr lang="en-US"/>
    </a:defPPr>
    <a:lvl1pPr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1pPr>
    <a:lvl2pPr marL="4572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2pPr>
    <a:lvl3pPr marL="9144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3pPr>
    <a:lvl4pPr marL="13716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4pPr>
    <a:lvl5pPr marL="18288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5pPr>
    <a:lvl6pPr marL="2286000" algn="l" defTabSz="457200" rtl="0" eaLnBrk="1" latinLnBrk="0" hangingPunct="1">
      <a:defRPr sz="2400" kern="1200">
        <a:solidFill>
          <a:srgbClr val="000000"/>
        </a:solidFill>
        <a:latin typeface="Helvetica" charset="0"/>
        <a:ea typeface="Heiti SC Light" charset="0"/>
        <a:cs typeface="Heiti SC Light" charset="0"/>
        <a:sym typeface="Helvetica" charset="0"/>
      </a:defRPr>
    </a:lvl6pPr>
    <a:lvl7pPr marL="2743200" algn="l" defTabSz="457200" rtl="0" eaLnBrk="1" latinLnBrk="0" hangingPunct="1">
      <a:defRPr sz="2400" kern="1200">
        <a:solidFill>
          <a:srgbClr val="000000"/>
        </a:solidFill>
        <a:latin typeface="Helvetica" charset="0"/>
        <a:ea typeface="Heiti SC Light" charset="0"/>
        <a:cs typeface="Heiti SC Light" charset="0"/>
        <a:sym typeface="Helvetica" charset="0"/>
      </a:defRPr>
    </a:lvl7pPr>
    <a:lvl8pPr marL="3200400" algn="l" defTabSz="457200" rtl="0" eaLnBrk="1" latinLnBrk="0" hangingPunct="1">
      <a:defRPr sz="2400" kern="1200">
        <a:solidFill>
          <a:srgbClr val="000000"/>
        </a:solidFill>
        <a:latin typeface="Helvetica" charset="0"/>
        <a:ea typeface="Heiti SC Light" charset="0"/>
        <a:cs typeface="Heiti SC Light" charset="0"/>
        <a:sym typeface="Helvetica" charset="0"/>
      </a:defRPr>
    </a:lvl8pPr>
    <a:lvl9pPr marL="3657600" algn="l" defTabSz="457200" rtl="0" eaLnBrk="1" latinLnBrk="0" hangingPunct="1">
      <a:defRPr sz="2400" kern="1200">
        <a:solidFill>
          <a:srgbClr val="000000"/>
        </a:solidFill>
        <a:latin typeface="Helvetica" charset="0"/>
        <a:ea typeface="Heiti SC Light" charset="0"/>
        <a:cs typeface="Heiti SC Light" charset="0"/>
        <a:sym typeface="Helvetica"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5" d="100"/>
          <a:sy n="95" d="100"/>
        </p:scale>
        <p:origin x="-232" y="-104"/>
      </p:cViewPr>
      <p:guideLst>
        <p:guide orient="horz" pos="3072"/>
        <p:guide pos="4096"/>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Master" Target="slideMasters/slideMaster9.xml"/><Relationship Id="rId20" Type="http://schemas.openxmlformats.org/officeDocument/2006/relationships/slide" Target="slides/slide9.xml"/><Relationship Id="rId21" Type="http://schemas.openxmlformats.org/officeDocument/2006/relationships/slide" Target="slides/slide10.xml"/><Relationship Id="rId22" Type="http://schemas.openxmlformats.org/officeDocument/2006/relationships/slide" Target="slides/slide11.xml"/><Relationship Id="rId23" Type="http://schemas.openxmlformats.org/officeDocument/2006/relationships/slide" Target="slides/slide12.xml"/><Relationship Id="rId24" Type="http://schemas.openxmlformats.org/officeDocument/2006/relationships/slide" Target="slides/slide13.xml"/><Relationship Id="rId25" Type="http://schemas.openxmlformats.org/officeDocument/2006/relationships/slide" Target="slides/slide14.xml"/><Relationship Id="rId26" Type="http://schemas.openxmlformats.org/officeDocument/2006/relationships/printerSettings" Target="printerSettings/printerSettings1.bin"/><Relationship Id="rId27" Type="http://schemas.openxmlformats.org/officeDocument/2006/relationships/presProps" Target="presProps.xml"/><Relationship Id="rId28" Type="http://schemas.openxmlformats.org/officeDocument/2006/relationships/viewProps" Target="viewProps.xml"/><Relationship Id="rId29" Type="http://schemas.openxmlformats.org/officeDocument/2006/relationships/theme" Target="theme/theme1.xml"/><Relationship Id="rId30" Type="http://schemas.openxmlformats.org/officeDocument/2006/relationships/tableStyles" Target="tableStyles.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 Target="slides/slide1.xml"/><Relationship Id="rId13" Type="http://schemas.openxmlformats.org/officeDocument/2006/relationships/slide" Target="slides/slide2.xml"/><Relationship Id="rId14" Type="http://schemas.openxmlformats.org/officeDocument/2006/relationships/slide" Target="slides/slide3.xml"/><Relationship Id="rId15" Type="http://schemas.openxmlformats.org/officeDocument/2006/relationships/slide" Target="slides/slide4.xml"/><Relationship Id="rId16" Type="http://schemas.openxmlformats.org/officeDocument/2006/relationships/slide" Target="slides/slide5.xml"/><Relationship Id="rId17" Type="http://schemas.openxmlformats.org/officeDocument/2006/relationships/slide" Target="slides/slide6.xml"/><Relationship Id="rId18" Type="http://schemas.openxmlformats.org/officeDocument/2006/relationships/slide" Target="slides/slide7.xml"/><Relationship Id="rId19" Type="http://schemas.openxmlformats.org/officeDocument/2006/relationships/slide" Target="slides/slide8.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885986947"/>
      </p:ext>
    </p:extLst>
  </p:cSld>
  <p:clrMapOvr>
    <a:masterClrMapping/>
  </p:clrMapOvr>
  <p:transition xmlns:p14="http://schemas.microsoft.com/office/powerpoint/2010/mai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3842441"/>
      </p:ext>
    </p:extLst>
  </p:cSld>
  <p:clrMapOvr>
    <a:masterClrMapping/>
  </p:clrMapOvr>
  <p:transition xmlns:p14="http://schemas.microsoft.com/office/powerpoint/2010/main"/>
</p:sldLayout>
</file>

<file path=ppt/slideLayouts/slideLayout10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927741723"/>
      </p:ext>
    </p:extLst>
  </p:cSld>
  <p:clrMapOvr>
    <a:masterClrMapping/>
  </p:clrMapOvr>
  <p:transition xmlns:p14="http://schemas.microsoft.com/office/powerpoint/2010/main"/>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12798216"/>
      </p:ext>
    </p:extLst>
  </p:cSld>
  <p:clrMapOvr>
    <a:masterClrMapping/>
  </p:clrMapOvr>
  <p:transition xmlns:p14="http://schemas.microsoft.com/office/powerpoint/2010/main"/>
</p:sldLayout>
</file>

<file path=ppt/slideLayouts/slideLayout10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823159996"/>
      </p:ext>
    </p:extLst>
  </p:cSld>
  <p:clrMapOvr>
    <a:masterClrMapping/>
  </p:clrMapOvr>
  <p:transition xmlns:p14="http://schemas.microsoft.com/office/powerpoint/2010/main"/>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24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91948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05430290"/>
      </p:ext>
    </p:extLst>
  </p:cSld>
  <p:clrMapOvr>
    <a:masterClrMapping/>
  </p:clrMapOvr>
  <p:transition xmlns:p14="http://schemas.microsoft.com/office/powerpoint/2010/main"/>
</p:sldLayout>
</file>

<file path=ppt/slideLayouts/slideLayout10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99624879"/>
      </p:ext>
    </p:extLst>
  </p:cSld>
  <p:clrMapOvr>
    <a:masterClrMapping/>
  </p:clrMapOvr>
  <p:transition xmlns:p14="http://schemas.microsoft.com/office/powerpoint/2010/main"/>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141239270"/>
      </p:ext>
    </p:extLst>
  </p:cSld>
  <p:clrMapOvr>
    <a:masterClrMapping/>
  </p:clrMapOvr>
  <p:transition xmlns:p14="http://schemas.microsoft.com/office/powerpoint/2010/main"/>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09609162"/>
      </p:ext>
    </p:extLst>
  </p:cSld>
  <p:clrMapOvr>
    <a:masterClrMapping/>
  </p:clrMapOvr>
  <p:transition xmlns:p14="http://schemas.microsoft.com/office/powerpoint/2010/main"/>
</p:sldLayout>
</file>

<file path=ppt/slideLayouts/slideLayout10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584606717"/>
      </p:ext>
    </p:extLst>
  </p:cSld>
  <p:clrMapOvr>
    <a:masterClrMapping/>
  </p:clrMapOvr>
  <p:transition xmlns:p14="http://schemas.microsoft.com/office/powerpoint/2010/main"/>
</p:sldLayout>
</file>

<file path=ppt/slideLayouts/slideLayout10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223148119"/>
      </p:ext>
    </p:extLst>
  </p:cSld>
  <p:clrMapOvr>
    <a:masterClrMapping/>
  </p:clrMapOvr>
  <p:transition xmlns:p14="http://schemas.microsoft.com/office/powerpoint/2010/main"/>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00298459"/>
      </p:ext>
    </p:extLst>
  </p:cSld>
  <p:clrMapOvr>
    <a:masterClrMapping/>
  </p:clrMapOvr>
  <p:transition xmlns:p14="http://schemas.microsoft.com/office/powerpoint/2010/mai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1638300"/>
            <a:ext cx="2616200" cy="7264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1638300"/>
            <a:ext cx="7696200" cy="7264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9940613"/>
      </p:ext>
    </p:extLst>
  </p:cSld>
  <p:clrMapOvr>
    <a:masterClrMapping/>
  </p:clrMapOvr>
  <p:transition xmlns:p14="http://schemas.microsoft.com/office/powerpoint/2010/main"/>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48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48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3675528"/>
      </p:ext>
    </p:extLst>
  </p:cSld>
  <p:clrMapOvr>
    <a:masterClrMapping/>
  </p:clrMapOvr>
  <p:transition xmlns:p14="http://schemas.microsoft.com/office/powerpoint/2010/main"/>
</p:sldLayout>
</file>

<file path=ppt/slideLayouts/slideLayout1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046663594"/>
      </p:ext>
    </p:extLst>
  </p:cSld>
  <p:clrMapOvr>
    <a:masterClrMapping/>
  </p:clrMapOvr>
  <p:transition xmlns:p14="http://schemas.microsoft.com/office/powerpoint/2010/main"/>
</p:sldLayout>
</file>

<file path=ppt/slideLayouts/slideLayout1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49297743"/>
      </p:ext>
    </p:extLst>
  </p:cSld>
  <p:clrMapOvr>
    <a:masterClrMapping/>
  </p:clrMapOvr>
  <p:transition xmlns:p14="http://schemas.microsoft.com/office/powerpoint/2010/main"/>
</p:sldLayout>
</file>

<file path=ppt/slideLayouts/slideLayout1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014455100"/>
      </p:ext>
    </p:extLst>
  </p:cSld>
  <p:clrMapOvr>
    <a:masterClrMapping/>
  </p:clrMapOvr>
  <p:transition xmlns:p14="http://schemas.microsoft.com/office/powerpoint/2010/main"/>
</p:sldLayout>
</file>

<file path=ppt/slideLayouts/slideLayout1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82700" y="16510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75100" y="16510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73477544"/>
      </p:ext>
    </p:extLst>
  </p:cSld>
  <p:clrMapOvr>
    <a:masterClrMapping/>
  </p:clrMapOvr>
  <p:transition xmlns:p14="http://schemas.microsoft.com/office/powerpoint/2010/main"/>
</p:sldLayout>
</file>

<file path=ppt/slideLayouts/slideLayout1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08207308"/>
      </p:ext>
    </p:extLst>
  </p:cSld>
  <p:clrMapOvr>
    <a:masterClrMapping/>
  </p:clrMapOvr>
  <p:transition xmlns:p14="http://schemas.microsoft.com/office/powerpoint/2010/main"/>
</p:sldLayout>
</file>

<file path=ppt/slideLayouts/slideLayout1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4288537207"/>
      </p:ext>
    </p:extLst>
  </p:cSld>
  <p:clrMapOvr>
    <a:masterClrMapping/>
  </p:clrMapOvr>
  <p:transition xmlns:p14="http://schemas.microsoft.com/office/powerpoint/2010/main"/>
</p:sldLayout>
</file>

<file path=ppt/slideLayouts/slideLayout1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190352856"/>
      </p:ext>
    </p:extLst>
  </p:cSld>
  <p:clrMapOvr>
    <a:masterClrMapping/>
  </p:clrMapOvr>
  <p:transition xmlns:p14="http://schemas.microsoft.com/office/powerpoint/2010/main"/>
</p:sldLayout>
</file>

<file path=ppt/slideLayouts/slideLayout1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042456576"/>
      </p:ext>
    </p:extLst>
  </p:cSld>
  <p:clrMapOvr>
    <a:masterClrMapping/>
  </p:clrMapOvr>
  <p:transition xmlns:p14="http://schemas.microsoft.com/office/powerpoint/2010/main"/>
</p:sldLayout>
</file>

<file path=ppt/slideLayouts/slideLayout1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980373932"/>
      </p:ext>
    </p:extLst>
  </p:cSld>
  <p:clrMapOvr>
    <a:masterClrMapping/>
  </p:clrMapOvr>
  <p:transition xmlns:p14="http://schemas.microsoft.com/office/powerpoint/2010/mai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833834391"/>
      </p:ext>
    </p:extLst>
  </p:cSld>
  <p:clrMapOvr>
    <a:masterClrMapping/>
  </p:clrMapOvr>
  <p:transition xmlns:p14="http://schemas.microsoft.com/office/powerpoint/2010/main"/>
</p:sldLayout>
</file>

<file path=ppt/slideLayouts/slideLayout1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39668184"/>
      </p:ext>
    </p:extLst>
  </p:cSld>
  <p:clrMapOvr>
    <a:masterClrMapping/>
  </p:clrMapOvr>
  <p:transition xmlns:p14="http://schemas.microsoft.com/office/powerpoint/2010/main"/>
</p:sldLayout>
</file>

<file path=ppt/slideLayouts/slideLayout1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995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995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01254737"/>
      </p:ext>
    </p:extLst>
  </p:cSld>
  <p:clrMapOvr>
    <a:masterClrMapping/>
  </p:clrMapOvr>
  <p:transition xmlns:p14="http://schemas.microsoft.com/office/powerpoint/2010/mai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34251010"/>
      </p:ext>
    </p:extLst>
  </p:cSld>
  <p:clrMapOvr>
    <a:masterClrMapping/>
  </p:clrMapOvr>
  <p:transition xmlns:p14="http://schemas.microsoft.com/office/powerpoint/2010/mai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356501677"/>
      </p:ext>
    </p:extLst>
  </p:cSld>
  <p:clrMapOvr>
    <a:masterClrMapping/>
  </p:clrMapOvr>
  <p:transition xmlns:p14="http://schemas.microsoft.com/office/powerpoint/2010/mai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12900"/>
            <a:ext cx="51562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1612900"/>
            <a:ext cx="51562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7118019"/>
      </p:ext>
    </p:extLst>
  </p:cSld>
  <p:clrMapOvr>
    <a:masterClrMapping/>
  </p:clrMapOvr>
  <p:transition xmlns:p14="http://schemas.microsoft.com/office/powerpoint/2010/mai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80878237"/>
      </p:ext>
    </p:extLst>
  </p:cSld>
  <p:clrMapOvr>
    <a:masterClrMapping/>
  </p:clrMapOvr>
  <p:transition xmlns:p14="http://schemas.microsoft.com/office/powerpoint/2010/mai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342380676"/>
      </p:ext>
    </p:extLst>
  </p:cSld>
  <p:clrMapOvr>
    <a:masterClrMapping/>
  </p:clrMapOvr>
  <p:transition xmlns:p14="http://schemas.microsoft.com/office/powerpoint/2010/mai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507867668"/>
      </p:ext>
    </p:extLst>
  </p:cSld>
  <p:clrMapOvr>
    <a:masterClrMapping/>
  </p:clrMapOvr>
  <p:transition xmlns:p14="http://schemas.microsoft.com/office/powerpoint/2010/mai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98818286"/>
      </p:ext>
    </p:extLst>
  </p:cSld>
  <p:clrMapOvr>
    <a:masterClrMapping/>
  </p:clrMapOvr>
  <p:transition xmlns:p14="http://schemas.microsoft.com/office/powerpoint/2010/mai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53575675"/>
      </p:ext>
    </p:extLst>
  </p:cSld>
  <p:clrMapOvr>
    <a:masterClrMapping/>
  </p:clrMapOvr>
  <p:transition xmlns:p14="http://schemas.microsoft.com/office/powerpoint/2010/mai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258239216"/>
      </p:ext>
    </p:extLst>
  </p:cSld>
  <p:clrMapOvr>
    <a:masterClrMapping/>
  </p:clrMapOvr>
  <p:transition xmlns:p14="http://schemas.microsoft.com/office/powerpoint/2010/mai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01110629"/>
      </p:ext>
    </p:extLst>
  </p:cSld>
  <p:clrMapOvr>
    <a:masterClrMapping/>
  </p:clrMapOvr>
  <p:transition xmlns:p14="http://schemas.microsoft.com/office/powerpoint/2010/mai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61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61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89784190"/>
      </p:ext>
    </p:extLst>
  </p:cSld>
  <p:clrMapOvr>
    <a:masterClrMapping/>
  </p:clrMapOvr>
  <p:transition xmlns:p14="http://schemas.microsoft.com/office/powerpoint/2010/main"/>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176774949"/>
      </p:ext>
    </p:extLst>
  </p:cSld>
  <p:clrMapOvr>
    <a:masterClrMapping/>
  </p:clrMapOvr>
  <p:transition xmlns:p14="http://schemas.microsoft.com/office/powerpoint/2010/main"/>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24605802"/>
      </p:ext>
    </p:extLst>
  </p:cSld>
  <p:clrMapOvr>
    <a:masterClrMapping/>
  </p:clrMapOvr>
  <p:transition xmlns:p14="http://schemas.microsoft.com/office/powerpoint/2010/main"/>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580990548"/>
      </p:ext>
    </p:extLst>
  </p:cSld>
  <p:clrMapOvr>
    <a:masterClrMapping/>
  </p:clrMapOvr>
  <p:transition xmlns:p14="http://schemas.microsoft.com/office/powerpoint/2010/main"/>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84017372"/>
      </p:ext>
    </p:extLst>
  </p:cSld>
  <p:clrMapOvr>
    <a:masterClrMapping/>
  </p:clrMapOvr>
  <p:transition xmlns:p14="http://schemas.microsoft.com/office/powerpoint/2010/main"/>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36140318"/>
      </p:ext>
    </p:extLst>
  </p:cSld>
  <p:clrMapOvr>
    <a:masterClrMapping/>
  </p:clrMapOvr>
  <p:transition xmlns:p14="http://schemas.microsoft.com/office/powerpoint/2010/main"/>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149736619"/>
      </p:ext>
    </p:extLst>
  </p:cSld>
  <p:clrMapOvr>
    <a:masterClrMapping/>
  </p:clrMapOvr>
  <p:transition xmlns:p14="http://schemas.microsoft.com/office/powerpoint/2010/main"/>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614561792"/>
      </p:ext>
    </p:extLst>
  </p:cSld>
  <p:clrMapOvr>
    <a:masterClrMapping/>
  </p:clrMapOvr>
  <p:transition xmlns:p14="http://schemas.microsoft.com/office/powerpoint/2010/mai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883509929"/>
      </p:ext>
    </p:extLst>
  </p:cSld>
  <p:clrMapOvr>
    <a:masterClrMapping/>
  </p:clrMapOvr>
  <p:transition xmlns:p14="http://schemas.microsoft.com/office/powerpoint/2010/main"/>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352105562"/>
      </p:ext>
    </p:extLst>
  </p:cSld>
  <p:clrMapOvr>
    <a:masterClrMapping/>
  </p:clrMapOvr>
  <p:transition xmlns:p14="http://schemas.microsoft.com/office/powerpoint/2010/main"/>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270960582"/>
      </p:ext>
    </p:extLst>
  </p:cSld>
  <p:clrMapOvr>
    <a:masterClrMapping/>
  </p:clrMapOvr>
  <p:transition xmlns:p14="http://schemas.microsoft.com/office/powerpoint/2010/main"/>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3623257"/>
      </p:ext>
    </p:extLst>
  </p:cSld>
  <p:clrMapOvr>
    <a:masterClrMapping/>
  </p:clrMapOvr>
  <p:transition xmlns:p14="http://schemas.microsoft.com/office/powerpoint/2010/main"/>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241300"/>
            <a:ext cx="2925762" cy="84709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41300"/>
            <a:ext cx="8624888" cy="8470900"/>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81424302"/>
      </p:ext>
    </p:extLst>
  </p:cSld>
  <p:clrMapOvr>
    <a:masterClrMapping/>
  </p:clrMapOvr>
  <p:transition xmlns:p14="http://schemas.microsoft.com/office/powerpoint/2010/main"/>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171847006"/>
      </p:ext>
    </p:extLst>
  </p:cSld>
  <p:clrMapOvr>
    <a:masterClrMapping/>
  </p:clrMapOvr>
  <p:transition xmlns:p14="http://schemas.microsoft.com/office/powerpoint/2010/main"/>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26350826"/>
      </p:ext>
    </p:extLst>
  </p:cSld>
  <p:clrMapOvr>
    <a:masterClrMapping/>
  </p:clrMapOvr>
  <p:transition xmlns:p14="http://schemas.microsoft.com/office/powerpoint/2010/main"/>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703718557"/>
      </p:ext>
    </p:extLst>
  </p:cSld>
  <p:clrMapOvr>
    <a:masterClrMapping/>
  </p:clrMapOvr>
  <p:transition xmlns:p14="http://schemas.microsoft.com/office/powerpoint/2010/main"/>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1270000" y="431800"/>
            <a:ext cx="5156200" cy="857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431800"/>
            <a:ext cx="5156200" cy="857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10920936"/>
      </p:ext>
    </p:extLst>
  </p:cSld>
  <p:clrMapOvr>
    <a:masterClrMapping/>
  </p:clrMapOvr>
  <p:transition xmlns:p14="http://schemas.microsoft.com/office/powerpoint/2010/main"/>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94097354"/>
      </p:ext>
    </p:extLst>
  </p:cSld>
  <p:clrMapOvr>
    <a:masterClrMapping/>
  </p:clrMapOvr>
  <p:transition xmlns:p14="http://schemas.microsoft.com/office/powerpoint/2010/main"/>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1795185673"/>
      </p:ext>
    </p:extLst>
  </p:cSld>
  <p:clrMapOvr>
    <a:masterClrMapping/>
  </p:clrMapOvr>
  <p:transition xmlns:p14="http://schemas.microsoft.com/office/powerpoint/2010/mai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5029200"/>
            <a:ext cx="5156200" cy="3873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5029200"/>
            <a:ext cx="5156200" cy="3873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15317836"/>
      </p:ext>
    </p:extLst>
  </p:cSld>
  <p:clrMapOvr>
    <a:masterClrMapping/>
  </p:clrMapOvr>
  <p:transition xmlns:p14="http://schemas.microsoft.com/office/powerpoint/2010/main"/>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646106217"/>
      </p:ext>
    </p:extLst>
  </p:cSld>
  <p:clrMapOvr>
    <a:masterClrMapping/>
  </p:clrMapOvr>
  <p:transition xmlns:p14="http://schemas.microsoft.com/office/powerpoint/2010/main"/>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13454706"/>
      </p:ext>
    </p:extLst>
  </p:cSld>
  <p:clrMapOvr>
    <a:masterClrMapping/>
  </p:clrMapOvr>
  <p:transition xmlns:p14="http://schemas.microsoft.com/office/powerpoint/2010/main"/>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675750066"/>
      </p:ext>
    </p:extLst>
  </p:cSld>
  <p:clrMapOvr>
    <a:masterClrMapping/>
  </p:clrMapOvr>
  <p:transition xmlns:p14="http://schemas.microsoft.com/office/powerpoint/2010/main"/>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72940089"/>
      </p:ext>
    </p:extLst>
  </p:cSld>
  <p:clrMapOvr>
    <a:masterClrMapping/>
  </p:clrMapOvr>
  <p:transition xmlns:p14="http://schemas.microsoft.com/office/powerpoint/2010/main"/>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390525"/>
            <a:ext cx="2925762" cy="86137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390525"/>
            <a:ext cx="8624888" cy="86137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97683"/>
      </p:ext>
    </p:extLst>
  </p:cSld>
  <p:clrMapOvr>
    <a:masterClrMapping/>
  </p:clrMapOvr>
  <p:transition xmlns:p14="http://schemas.microsoft.com/office/powerpoint/2010/main"/>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055610205"/>
      </p:ext>
    </p:extLst>
  </p:cSld>
  <p:clrMapOvr>
    <a:masterClrMapping/>
  </p:clrMapOvr>
  <p:transition xmlns:p14="http://schemas.microsoft.com/office/powerpoint/2010/main"/>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81474579"/>
      </p:ext>
    </p:extLst>
  </p:cSld>
  <p:clrMapOvr>
    <a:masterClrMapping/>
  </p:clrMapOvr>
  <p:transition xmlns:p14="http://schemas.microsoft.com/office/powerpoint/2010/main"/>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199167664"/>
      </p:ext>
    </p:extLst>
  </p:cSld>
  <p:clrMapOvr>
    <a:masterClrMapping/>
  </p:clrMapOvr>
  <p:transition xmlns:p14="http://schemas.microsoft.com/office/powerpoint/2010/main"/>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35000" y="1612900"/>
            <a:ext cx="28575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644900" y="1612900"/>
            <a:ext cx="28575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11169582"/>
      </p:ext>
    </p:extLst>
  </p:cSld>
  <p:clrMapOvr>
    <a:masterClrMapping/>
  </p:clrMapOvr>
  <p:transition xmlns:p14="http://schemas.microsoft.com/office/powerpoint/2010/main"/>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64137482"/>
      </p:ext>
    </p:extLst>
  </p:cSld>
  <p:clrMapOvr>
    <a:masterClrMapping/>
  </p:clrMapOvr>
  <p:transition xmlns:p14="http://schemas.microsoft.com/office/powerpoint/2010/mai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77972742"/>
      </p:ext>
    </p:extLst>
  </p:cSld>
  <p:clrMapOvr>
    <a:masterClrMapping/>
  </p:clrMapOvr>
  <p:transition xmlns:p14="http://schemas.microsoft.com/office/powerpoint/2010/main"/>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846654979"/>
      </p:ext>
    </p:extLst>
  </p:cSld>
  <p:clrMapOvr>
    <a:masterClrMapping/>
  </p:clrMapOvr>
  <p:transition xmlns:p14="http://schemas.microsoft.com/office/powerpoint/2010/main"/>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01979826"/>
      </p:ext>
    </p:extLst>
  </p:cSld>
  <p:clrMapOvr>
    <a:masterClrMapping/>
  </p:clrMapOvr>
  <p:transition xmlns:p14="http://schemas.microsoft.com/office/powerpoint/2010/main"/>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853735524"/>
      </p:ext>
    </p:extLst>
  </p:cSld>
  <p:clrMapOvr>
    <a:masterClrMapping/>
  </p:clrMapOvr>
  <p:transition xmlns:p14="http://schemas.microsoft.com/office/powerpoint/2010/main"/>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443064783"/>
      </p:ext>
    </p:extLst>
  </p:cSld>
  <p:clrMapOvr>
    <a:masterClrMapping/>
  </p:clrMapOvr>
  <p:transition xmlns:p14="http://schemas.microsoft.com/office/powerpoint/2010/main"/>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38056040"/>
      </p:ext>
    </p:extLst>
  </p:cSld>
  <p:clrMapOvr>
    <a:masterClrMapping/>
  </p:clrMapOvr>
  <p:transition xmlns:p14="http://schemas.microsoft.com/office/powerpoint/2010/main"/>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035550" y="254000"/>
            <a:ext cx="1466850" cy="8661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35000" y="254000"/>
            <a:ext cx="4248150" cy="8661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36502908"/>
      </p:ext>
    </p:extLst>
  </p:cSld>
  <p:clrMapOvr>
    <a:masterClrMapping/>
  </p:clrMapOvr>
  <p:transition xmlns:p14="http://schemas.microsoft.com/office/powerpoint/2010/main"/>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964871510"/>
      </p:ext>
    </p:extLst>
  </p:cSld>
  <p:clrMapOvr>
    <a:masterClrMapping/>
  </p:clrMapOvr>
  <p:transition xmlns:p14="http://schemas.microsoft.com/office/powerpoint/2010/main"/>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64958370"/>
      </p:ext>
    </p:extLst>
  </p:cSld>
  <p:clrMapOvr>
    <a:masterClrMapping/>
  </p:clrMapOvr>
  <p:transition xmlns:p14="http://schemas.microsoft.com/office/powerpoint/2010/main"/>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113580611"/>
      </p:ext>
    </p:extLst>
  </p:cSld>
  <p:clrMapOvr>
    <a:masterClrMapping/>
  </p:clrMapOvr>
  <p:transition xmlns:p14="http://schemas.microsoft.com/office/powerpoint/2010/main"/>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08804200"/>
      </p:ext>
    </p:extLst>
  </p:cSld>
  <p:clrMapOvr>
    <a:masterClrMapping/>
  </p:clrMapOvr>
  <p:transition xmlns:p14="http://schemas.microsoft.com/office/powerpoint/2010/mai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92433291"/>
      </p:ext>
    </p:extLst>
  </p:cSld>
  <p:clrMapOvr>
    <a:masterClrMapping/>
  </p:clrMapOvr>
  <p:transition xmlns:p14="http://schemas.microsoft.com/office/powerpoint/2010/main"/>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3833568"/>
      </p:ext>
    </p:extLst>
  </p:cSld>
  <p:clrMapOvr>
    <a:masterClrMapping/>
  </p:clrMapOvr>
  <p:transition xmlns:p14="http://schemas.microsoft.com/office/powerpoint/2010/main"/>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281072847"/>
      </p:ext>
    </p:extLst>
  </p:cSld>
  <p:clrMapOvr>
    <a:masterClrMapping/>
  </p:clrMapOvr>
  <p:transition xmlns:p14="http://schemas.microsoft.com/office/powerpoint/2010/main"/>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459492364"/>
      </p:ext>
    </p:extLst>
  </p:cSld>
  <p:clrMapOvr>
    <a:masterClrMapping/>
  </p:clrMapOvr>
  <p:transition xmlns:p14="http://schemas.microsoft.com/office/powerpoint/2010/main"/>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73847692"/>
      </p:ext>
    </p:extLst>
  </p:cSld>
  <p:clrMapOvr>
    <a:masterClrMapping/>
  </p:clrMapOvr>
  <p:transition xmlns:p14="http://schemas.microsoft.com/office/powerpoint/2010/main"/>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106979311"/>
      </p:ext>
    </p:extLst>
  </p:cSld>
  <p:clrMapOvr>
    <a:masterClrMapping/>
  </p:clrMapOvr>
  <p:transition xmlns:p14="http://schemas.microsoft.com/office/powerpoint/2010/main"/>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7518870"/>
      </p:ext>
    </p:extLst>
  </p:cSld>
  <p:clrMapOvr>
    <a:masterClrMapping/>
  </p:clrMapOvr>
  <p:transition xmlns:p14="http://schemas.microsoft.com/office/powerpoint/2010/main"/>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2276475"/>
            <a:ext cx="2925762" cy="67913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8624888" cy="67913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09832095"/>
      </p:ext>
    </p:extLst>
  </p:cSld>
  <p:clrMapOvr>
    <a:masterClrMapping/>
  </p:clrMapOvr>
  <p:transition xmlns:p14="http://schemas.microsoft.com/office/powerpoint/2010/main"/>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843816216"/>
      </p:ext>
    </p:extLst>
  </p:cSld>
  <p:clrMapOvr>
    <a:masterClrMapping/>
  </p:clrMapOvr>
  <p:transition xmlns:p14="http://schemas.microsoft.com/office/powerpoint/2010/main"/>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01296715"/>
      </p:ext>
    </p:extLst>
  </p:cSld>
  <p:clrMapOvr>
    <a:masterClrMapping/>
  </p:clrMapOvr>
  <p:transition xmlns:p14="http://schemas.microsoft.com/office/powerpoint/2010/main"/>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273092908"/>
      </p:ext>
    </p:extLst>
  </p:cSld>
  <p:clrMapOvr>
    <a:masterClrMapping/>
  </p:clrMapOvr>
  <p:transition xmlns:p14="http://schemas.microsoft.com/office/powerpoint/2010/mai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39266775"/>
      </p:ext>
    </p:extLst>
  </p:cSld>
  <p:clrMapOvr>
    <a:masterClrMapping/>
  </p:clrMapOvr>
  <p:transition xmlns:p14="http://schemas.microsoft.com/office/powerpoint/2010/main"/>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36248725"/>
      </p:ext>
    </p:extLst>
  </p:cSld>
  <p:clrMapOvr>
    <a:masterClrMapping/>
  </p:clrMapOvr>
  <p:transition xmlns:p14="http://schemas.microsoft.com/office/powerpoint/2010/main"/>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72111293"/>
      </p:ext>
    </p:extLst>
  </p:cSld>
  <p:clrMapOvr>
    <a:masterClrMapping/>
  </p:clrMapOvr>
  <p:transition xmlns:p14="http://schemas.microsoft.com/office/powerpoint/2010/main"/>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2213082138"/>
      </p:ext>
    </p:extLst>
  </p:cSld>
  <p:clrMapOvr>
    <a:masterClrMapping/>
  </p:clrMapOvr>
  <p:transition xmlns:p14="http://schemas.microsoft.com/office/powerpoint/2010/main"/>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69895589"/>
      </p:ext>
    </p:extLst>
  </p:cSld>
  <p:clrMapOvr>
    <a:masterClrMapping/>
  </p:clrMapOvr>
  <p:transition xmlns:p14="http://schemas.microsoft.com/office/powerpoint/2010/main"/>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199102775"/>
      </p:ext>
    </p:extLst>
  </p:cSld>
  <p:clrMapOvr>
    <a:masterClrMapping/>
  </p:clrMapOvr>
  <p:transition xmlns:p14="http://schemas.microsoft.com/office/powerpoint/2010/main"/>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032532924"/>
      </p:ext>
    </p:extLst>
  </p:cSld>
  <p:clrMapOvr>
    <a:masterClrMapping/>
  </p:clrMapOvr>
  <p:transition xmlns:p14="http://schemas.microsoft.com/office/powerpoint/2010/main"/>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55301454"/>
      </p:ext>
    </p:extLst>
  </p:cSld>
  <p:clrMapOvr>
    <a:masterClrMapping/>
  </p:clrMapOvr>
  <p:transition xmlns:p14="http://schemas.microsoft.com/office/powerpoint/2010/main"/>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390525"/>
            <a:ext cx="2925762" cy="83216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390525"/>
            <a:ext cx="8624888" cy="832167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92731946"/>
      </p:ext>
    </p:extLst>
  </p:cSld>
  <p:clrMapOvr>
    <a:masterClrMapping/>
  </p:clrMapOvr>
  <p:transition xmlns:p14="http://schemas.microsoft.com/office/powerpoint/2010/main"/>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798110542"/>
      </p:ext>
    </p:extLst>
  </p:cSld>
  <p:clrMapOvr>
    <a:masterClrMapping/>
  </p:clrMapOvr>
  <p:transition xmlns:p14="http://schemas.microsoft.com/office/powerpoint/2010/main"/>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46312399"/>
      </p:ext>
    </p:extLst>
  </p:cSld>
  <p:clrMapOvr>
    <a:masterClrMapping/>
  </p:clrMapOvr>
  <p:transition xmlns:p14="http://schemas.microsoft.com/office/powerpoint/2010/mai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003654505"/>
      </p:ext>
    </p:extLst>
  </p:cSld>
  <p:clrMapOvr>
    <a:masterClrMapping/>
  </p:clrMapOvr>
  <p:transition xmlns:p14="http://schemas.microsoft.com/office/powerpoint/2010/main"/>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369869909"/>
      </p:ext>
    </p:extLst>
  </p:cSld>
  <p:clrMapOvr>
    <a:masterClrMapping/>
  </p:clrMapOvr>
  <p:transition xmlns:p14="http://schemas.microsoft.com/office/powerpoint/2010/main"/>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624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18739531"/>
      </p:ext>
    </p:extLst>
  </p:cSld>
  <p:clrMapOvr>
    <a:masterClrMapping/>
  </p:clrMapOvr>
  <p:transition xmlns:p14="http://schemas.microsoft.com/office/powerpoint/2010/main"/>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66065956"/>
      </p:ext>
    </p:extLst>
  </p:cSld>
  <p:clrMapOvr>
    <a:masterClrMapping/>
  </p:clrMapOvr>
  <p:transition xmlns:p14="http://schemas.microsoft.com/office/powerpoint/2010/main"/>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074524220"/>
      </p:ext>
    </p:extLst>
  </p:cSld>
  <p:clrMapOvr>
    <a:masterClrMapping/>
  </p:clrMapOvr>
  <p:transition xmlns:p14="http://schemas.microsoft.com/office/powerpoint/2010/main"/>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659086307"/>
      </p:ext>
    </p:extLst>
  </p:cSld>
  <p:clrMapOvr>
    <a:masterClrMapping/>
  </p:clrMapOvr>
  <p:transition xmlns:p14="http://schemas.microsoft.com/office/powerpoint/2010/main"/>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31615432"/>
      </p:ext>
    </p:extLst>
  </p:cSld>
  <p:clrMapOvr>
    <a:masterClrMapping/>
  </p:clrMapOvr>
  <p:transition xmlns:p14="http://schemas.microsoft.com/office/powerpoint/2010/main"/>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565650431"/>
      </p:ext>
    </p:extLst>
  </p:cSld>
  <p:clrMapOvr>
    <a:masterClrMapping/>
  </p:clrMapOvr>
  <p:transition xmlns:p14="http://schemas.microsoft.com/office/powerpoint/2010/main"/>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92930902"/>
      </p:ext>
    </p:extLst>
  </p:cSld>
  <p:clrMapOvr>
    <a:masterClrMapping/>
  </p:clrMapOvr>
  <p:transition xmlns:p14="http://schemas.microsoft.com/office/powerpoint/2010/main"/>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48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48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61741641"/>
      </p:ext>
    </p:extLst>
  </p:cSld>
  <p:clrMapOvr>
    <a:masterClrMapping/>
  </p:clrMapOvr>
  <p:transition xmlns:p14="http://schemas.microsoft.com/office/powerpoint/2010/main"/>
</p:sldLayout>
</file>

<file path=ppt/slideLayouts/slideLayout8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170146869"/>
      </p:ext>
    </p:extLst>
  </p:cSld>
  <p:clrMapOvr>
    <a:masterClrMapping/>
  </p:clrMapOvr>
  <p:transition xmlns:p14="http://schemas.microsoft.com/office/powerpoint/2010/mai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326564614"/>
      </p:ext>
    </p:extLst>
  </p:cSld>
  <p:clrMapOvr>
    <a:masterClrMapping/>
  </p:clrMapOvr>
  <p:transition xmlns:p14="http://schemas.microsoft.com/office/powerpoint/2010/main"/>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51115707"/>
      </p:ext>
    </p:extLst>
  </p:cSld>
  <p:clrMapOvr>
    <a:masterClrMapping/>
  </p:clrMapOvr>
  <p:transition xmlns:p14="http://schemas.microsoft.com/office/powerpoint/2010/main"/>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922982500"/>
      </p:ext>
    </p:extLst>
  </p:cSld>
  <p:clrMapOvr>
    <a:masterClrMapping/>
  </p:clrMapOvr>
  <p:transition xmlns:p14="http://schemas.microsoft.com/office/powerpoint/2010/main"/>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51000"/>
            <a:ext cx="5156200" cy="7289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1651000"/>
            <a:ext cx="5156200" cy="7289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03465760"/>
      </p:ext>
    </p:extLst>
  </p:cSld>
  <p:clrMapOvr>
    <a:masterClrMapping/>
  </p:clrMapOvr>
  <p:transition xmlns:p14="http://schemas.microsoft.com/office/powerpoint/2010/main"/>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40811350"/>
      </p:ext>
    </p:extLst>
  </p:cSld>
  <p:clrMapOvr>
    <a:masterClrMapping/>
  </p:clrMapOvr>
  <p:transition xmlns:p14="http://schemas.microsoft.com/office/powerpoint/2010/main"/>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474991619"/>
      </p:ext>
    </p:extLst>
  </p:cSld>
  <p:clrMapOvr>
    <a:masterClrMapping/>
  </p:clrMapOvr>
  <p:transition xmlns:p14="http://schemas.microsoft.com/office/powerpoint/2010/main"/>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670091435"/>
      </p:ext>
    </p:extLst>
  </p:cSld>
  <p:clrMapOvr>
    <a:masterClrMapping/>
  </p:clrMapOvr>
  <p:transition xmlns:p14="http://schemas.microsoft.com/office/powerpoint/2010/main"/>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09015473"/>
      </p:ext>
    </p:extLst>
  </p:cSld>
  <p:clrMapOvr>
    <a:masterClrMapping/>
  </p:clrMapOvr>
  <p:transition xmlns:p14="http://schemas.microsoft.com/office/powerpoint/2010/main"/>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64612530"/>
      </p:ext>
    </p:extLst>
  </p:cSld>
  <p:clrMapOvr>
    <a:masterClrMapping/>
  </p:clrMapOvr>
  <p:transition xmlns:p14="http://schemas.microsoft.com/office/powerpoint/2010/main"/>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46939352"/>
      </p:ext>
    </p:extLst>
  </p:cSld>
  <p:clrMapOvr>
    <a:masterClrMapping/>
  </p:clrMapOvr>
  <p:transition xmlns:p14="http://schemas.microsoft.com/office/powerpoint/2010/main"/>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86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86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15058502"/>
      </p:ext>
    </p:extLst>
  </p:cSld>
  <p:clrMapOvr>
    <a:masterClrMapping/>
  </p:clrMapOvr>
  <p:transition xmlns:p14="http://schemas.microsoft.com/office/powerpoint/2010/mai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10.xml.rels><?xml version="1.0" encoding="UTF-8" standalone="yes"?>
<Relationships xmlns="http://schemas.openxmlformats.org/package/2006/relationships"><Relationship Id="rId11" Type="http://schemas.openxmlformats.org/officeDocument/2006/relationships/slideLayout" Target="../slideLayouts/slideLayout110.xml"/><Relationship Id="rId12" Type="http://schemas.openxmlformats.org/officeDocument/2006/relationships/theme" Target="../theme/theme10.xml"/><Relationship Id="rId1" Type="http://schemas.openxmlformats.org/officeDocument/2006/relationships/slideLayout" Target="../slideLayouts/slideLayout100.xml"/><Relationship Id="rId2" Type="http://schemas.openxmlformats.org/officeDocument/2006/relationships/slideLayout" Target="../slideLayouts/slideLayout101.xml"/><Relationship Id="rId3" Type="http://schemas.openxmlformats.org/officeDocument/2006/relationships/slideLayout" Target="../slideLayouts/slideLayout102.xml"/><Relationship Id="rId4" Type="http://schemas.openxmlformats.org/officeDocument/2006/relationships/slideLayout" Target="../slideLayouts/slideLayout103.xml"/><Relationship Id="rId5" Type="http://schemas.openxmlformats.org/officeDocument/2006/relationships/slideLayout" Target="../slideLayouts/slideLayout104.xml"/><Relationship Id="rId6" Type="http://schemas.openxmlformats.org/officeDocument/2006/relationships/slideLayout" Target="../slideLayouts/slideLayout105.xml"/><Relationship Id="rId7" Type="http://schemas.openxmlformats.org/officeDocument/2006/relationships/slideLayout" Target="../slideLayouts/slideLayout106.xml"/><Relationship Id="rId8" Type="http://schemas.openxmlformats.org/officeDocument/2006/relationships/slideLayout" Target="../slideLayouts/slideLayout107.xml"/><Relationship Id="rId9" Type="http://schemas.openxmlformats.org/officeDocument/2006/relationships/slideLayout" Target="../slideLayouts/slideLayout108.xml"/><Relationship Id="rId10" Type="http://schemas.openxmlformats.org/officeDocument/2006/relationships/slideLayout" Target="../slideLayouts/slideLayout109.xml"/></Relationships>
</file>

<file path=ppt/slideMasters/_rels/slideMaster11.xml.rels><?xml version="1.0" encoding="UTF-8" standalone="yes"?>
<Relationships xmlns="http://schemas.openxmlformats.org/package/2006/relationships"><Relationship Id="rId11" Type="http://schemas.openxmlformats.org/officeDocument/2006/relationships/slideLayout" Target="../slideLayouts/slideLayout121.xml"/><Relationship Id="rId12" Type="http://schemas.openxmlformats.org/officeDocument/2006/relationships/theme" Target="../theme/theme11.xml"/><Relationship Id="rId1" Type="http://schemas.openxmlformats.org/officeDocument/2006/relationships/slideLayout" Target="../slideLayouts/slideLayout111.xml"/><Relationship Id="rId2" Type="http://schemas.openxmlformats.org/officeDocument/2006/relationships/slideLayout" Target="../slideLayouts/slideLayout112.xml"/><Relationship Id="rId3" Type="http://schemas.openxmlformats.org/officeDocument/2006/relationships/slideLayout" Target="../slideLayouts/slideLayout113.xml"/><Relationship Id="rId4" Type="http://schemas.openxmlformats.org/officeDocument/2006/relationships/slideLayout" Target="../slideLayouts/slideLayout114.xml"/><Relationship Id="rId5" Type="http://schemas.openxmlformats.org/officeDocument/2006/relationships/slideLayout" Target="../slideLayouts/slideLayout115.xml"/><Relationship Id="rId6" Type="http://schemas.openxmlformats.org/officeDocument/2006/relationships/slideLayout" Target="../slideLayouts/slideLayout116.xml"/><Relationship Id="rId7" Type="http://schemas.openxmlformats.org/officeDocument/2006/relationships/slideLayout" Target="../slideLayouts/slideLayout117.xml"/><Relationship Id="rId8" Type="http://schemas.openxmlformats.org/officeDocument/2006/relationships/slideLayout" Target="../slideLayouts/slideLayout118.xml"/><Relationship Id="rId9" Type="http://schemas.openxmlformats.org/officeDocument/2006/relationships/slideLayout" Target="../slideLayouts/slideLayout119.xml"/><Relationship Id="rId10" Type="http://schemas.openxmlformats.org/officeDocument/2006/relationships/slideLayout" Target="../slideLayouts/slideLayout12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33.xml"/><Relationship Id="rId12" Type="http://schemas.openxmlformats.org/officeDocument/2006/relationships/theme" Target="../theme/theme3.xml"/><Relationship Id="rId1" Type="http://schemas.openxmlformats.org/officeDocument/2006/relationships/slideLayout" Target="../slideLayouts/slideLayout23.xml"/><Relationship Id="rId2" Type="http://schemas.openxmlformats.org/officeDocument/2006/relationships/slideLayout" Target="../slideLayouts/slideLayout24.xml"/><Relationship Id="rId3" Type="http://schemas.openxmlformats.org/officeDocument/2006/relationships/slideLayout" Target="../slideLayouts/slideLayout25.xml"/><Relationship Id="rId4" Type="http://schemas.openxmlformats.org/officeDocument/2006/relationships/slideLayout" Target="../slideLayouts/slideLayout26.xml"/><Relationship Id="rId5" Type="http://schemas.openxmlformats.org/officeDocument/2006/relationships/slideLayout" Target="../slideLayouts/slideLayout27.xml"/><Relationship Id="rId6" Type="http://schemas.openxmlformats.org/officeDocument/2006/relationships/slideLayout" Target="../slideLayouts/slideLayout28.xml"/><Relationship Id="rId7" Type="http://schemas.openxmlformats.org/officeDocument/2006/relationships/slideLayout" Target="../slideLayouts/slideLayout29.xml"/><Relationship Id="rId8" Type="http://schemas.openxmlformats.org/officeDocument/2006/relationships/slideLayout" Target="../slideLayouts/slideLayout30.xml"/><Relationship Id="rId9" Type="http://schemas.openxmlformats.org/officeDocument/2006/relationships/slideLayout" Target="../slideLayouts/slideLayout31.xml"/><Relationship Id="rId10"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11" Type="http://schemas.openxmlformats.org/officeDocument/2006/relationships/slideLayout" Target="../slideLayouts/slideLayout44.xml"/><Relationship Id="rId12" Type="http://schemas.openxmlformats.org/officeDocument/2006/relationships/theme" Target="../theme/theme4.xml"/><Relationship Id="rId1" Type="http://schemas.openxmlformats.org/officeDocument/2006/relationships/slideLayout" Target="../slideLayouts/slideLayout34.xml"/><Relationship Id="rId2" Type="http://schemas.openxmlformats.org/officeDocument/2006/relationships/slideLayout" Target="../slideLayouts/slideLayout35.xml"/><Relationship Id="rId3" Type="http://schemas.openxmlformats.org/officeDocument/2006/relationships/slideLayout" Target="../slideLayouts/slideLayout36.xml"/><Relationship Id="rId4" Type="http://schemas.openxmlformats.org/officeDocument/2006/relationships/slideLayout" Target="../slideLayouts/slideLayout37.xml"/><Relationship Id="rId5" Type="http://schemas.openxmlformats.org/officeDocument/2006/relationships/slideLayout" Target="../slideLayouts/slideLayout38.xml"/><Relationship Id="rId6" Type="http://schemas.openxmlformats.org/officeDocument/2006/relationships/slideLayout" Target="../slideLayouts/slideLayout39.xml"/><Relationship Id="rId7" Type="http://schemas.openxmlformats.org/officeDocument/2006/relationships/slideLayout" Target="../slideLayouts/slideLayout40.xml"/><Relationship Id="rId8" Type="http://schemas.openxmlformats.org/officeDocument/2006/relationships/slideLayout" Target="../slideLayouts/slideLayout41.xml"/><Relationship Id="rId9" Type="http://schemas.openxmlformats.org/officeDocument/2006/relationships/slideLayout" Target="../slideLayouts/slideLayout42.xml"/><Relationship Id="rId10" Type="http://schemas.openxmlformats.org/officeDocument/2006/relationships/slideLayout" Target="../slideLayouts/slideLayout43.xml"/></Relationships>
</file>

<file path=ppt/slideMasters/_rels/slideMaster5.xml.rels><?xml version="1.0" encoding="UTF-8" standalone="yes"?>
<Relationships xmlns="http://schemas.openxmlformats.org/package/2006/relationships"><Relationship Id="rId11" Type="http://schemas.openxmlformats.org/officeDocument/2006/relationships/slideLayout" Target="../slideLayouts/slideLayout55.xml"/><Relationship Id="rId12" Type="http://schemas.openxmlformats.org/officeDocument/2006/relationships/theme" Target="../theme/theme5.xml"/><Relationship Id="rId1" Type="http://schemas.openxmlformats.org/officeDocument/2006/relationships/slideLayout" Target="../slideLayouts/slideLayout45.xml"/><Relationship Id="rId2" Type="http://schemas.openxmlformats.org/officeDocument/2006/relationships/slideLayout" Target="../slideLayouts/slideLayout46.xml"/><Relationship Id="rId3" Type="http://schemas.openxmlformats.org/officeDocument/2006/relationships/slideLayout" Target="../slideLayouts/slideLayout47.xml"/><Relationship Id="rId4" Type="http://schemas.openxmlformats.org/officeDocument/2006/relationships/slideLayout" Target="../slideLayouts/slideLayout48.xml"/><Relationship Id="rId5" Type="http://schemas.openxmlformats.org/officeDocument/2006/relationships/slideLayout" Target="../slideLayouts/slideLayout49.xml"/><Relationship Id="rId6" Type="http://schemas.openxmlformats.org/officeDocument/2006/relationships/slideLayout" Target="../slideLayouts/slideLayout50.xml"/><Relationship Id="rId7" Type="http://schemas.openxmlformats.org/officeDocument/2006/relationships/slideLayout" Target="../slideLayouts/slideLayout51.xml"/><Relationship Id="rId8" Type="http://schemas.openxmlformats.org/officeDocument/2006/relationships/slideLayout" Target="../slideLayouts/slideLayout52.xml"/><Relationship Id="rId9" Type="http://schemas.openxmlformats.org/officeDocument/2006/relationships/slideLayout" Target="../slideLayouts/slideLayout53.xml"/><Relationship Id="rId10" Type="http://schemas.openxmlformats.org/officeDocument/2006/relationships/slideLayout" Target="../slideLayouts/slideLayout54.xml"/></Relationships>
</file>

<file path=ppt/slideMasters/_rels/slideMaster6.xml.rels><?xml version="1.0" encoding="UTF-8" standalone="yes"?>
<Relationships xmlns="http://schemas.openxmlformats.org/package/2006/relationships"><Relationship Id="rId11" Type="http://schemas.openxmlformats.org/officeDocument/2006/relationships/slideLayout" Target="../slideLayouts/slideLayout66.xml"/><Relationship Id="rId12" Type="http://schemas.openxmlformats.org/officeDocument/2006/relationships/theme" Target="../theme/theme6.xml"/><Relationship Id="rId1" Type="http://schemas.openxmlformats.org/officeDocument/2006/relationships/slideLayout" Target="../slideLayouts/slideLayout56.xml"/><Relationship Id="rId2" Type="http://schemas.openxmlformats.org/officeDocument/2006/relationships/slideLayout" Target="../slideLayouts/slideLayout57.xml"/><Relationship Id="rId3" Type="http://schemas.openxmlformats.org/officeDocument/2006/relationships/slideLayout" Target="../slideLayouts/slideLayout58.xml"/><Relationship Id="rId4" Type="http://schemas.openxmlformats.org/officeDocument/2006/relationships/slideLayout" Target="../slideLayouts/slideLayout59.xml"/><Relationship Id="rId5" Type="http://schemas.openxmlformats.org/officeDocument/2006/relationships/slideLayout" Target="../slideLayouts/slideLayout60.xml"/><Relationship Id="rId6" Type="http://schemas.openxmlformats.org/officeDocument/2006/relationships/slideLayout" Target="../slideLayouts/slideLayout61.xml"/><Relationship Id="rId7" Type="http://schemas.openxmlformats.org/officeDocument/2006/relationships/slideLayout" Target="../slideLayouts/slideLayout62.xml"/><Relationship Id="rId8" Type="http://schemas.openxmlformats.org/officeDocument/2006/relationships/slideLayout" Target="../slideLayouts/slideLayout63.xml"/><Relationship Id="rId9" Type="http://schemas.openxmlformats.org/officeDocument/2006/relationships/slideLayout" Target="../slideLayouts/slideLayout64.xml"/><Relationship Id="rId10" Type="http://schemas.openxmlformats.org/officeDocument/2006/relationships/slideLayout" Target="../slideLayouts/slideLayout65.xml"/></Relationships>
</file>

<file path=ppt/slideMasters/_rels/slideMaster7.xml.rels><?xml version="1.0" encoding="UTF-8" standalone="yes"?>
<Relationships xmlns="http://schemas.openxmlformats.org/package/2006/relationships"><Relationship Id="rId11" Type="http://schemas.openxmlformats.org/officeDocument/2006/relationships/slideLayout" Target="../slideLayouts/slideLayout77.xml"/><Relationship Id="rId12" Type="http://schemas.openxmlformats.org/officeDocument/2006/relationships/theme" Target="../theme/theme7.xml"/><Relationship Id="rId1" Type="http://schemas.openxmlformats.org/officeDocument/2006/relationships/slideLayout" Target="../slideLayouts/slideLayout67.xml"/><Relationship Id="rId2" Type="http://schemas.openxmlformats.org/officeDocument/2006/relationships/slideLayout" Target="../slideLayouts/slideLayout68.xml"/><Relationship Id="rId3" Type="http://schemas.openxmlformats.org/officeDocument/2006/relationships/slideLayout" Target="../slideLayouts/slideLayout69.xml"/><Relationship Id="rId4" Type="http://schemas.openxmlformats.org/officeDocument/2006/relationships/slideLayout" Target="../slideLayouts/slideLayout70.xml"/><Relationship Id="rId5" Type="http://schemas.openxmlformats.org/officeDocument/2006/relationships/slideLayout" Target="../slideLayouts/slideLayout71.xml"/><Relationship Id="rId6" Type="http://schemas.openxmlformats.org/officeDocument/2006/relationships/slideLayout" Target="../slideLayouts/slideLayout72.xml"/><Relationship Id="rId7" Type="http://schemas.openxmlformats.org/officeDocument/2006/relationships/slideLayout" Target="../slideLayouts/slideLayout73.xml"/><Relationship Id="rId8" Type="http://schemas.openxmlformats.org/officeDocument/2006/relationships/slideLayout" Target="../slideLayouts/slideLayout74.xml"/><Relationship Id="rId9" Type="http://schemas.openxmlformats.org/officeDocument/2006/relationships/slideLayout" Target="../slideLayouts/slideLayout75.xml"/><Relationship Id="rId10" Type="http://schemas.openxmlformats.org/officeDocument/2006/relationships/slideLayout" Target="../slideLayouts/slideLayout76.xml"/></Relationships>
</file>

<file path=ppt/slideMasters/_rels/slideMaster8.xml.rels><?xml version="1.0" encoding="UTF-8" standalone="yes"?>
<Relationships xmlns="http://schemas.openxmlformats.org/package/2006/relationships"><Relationship Id="rId11" Type="http://schemas.openxmlformats.org/officeDocument/2006/relationships/slideLayout" Target="../slideLayouts/slideLayout88.xml"/><Relationship Id="rId12" Type="http://schemas.openxmlformats.org/officeDocument/2006/relationships/theme" Target="../theme/theme8.xml"/><Relationship Id="rId1" Type="http://schemas.openxmlformats.org/officeDocument/2006/relationships/slideLayout" Target="../slideLayouts/slideLayout78.xml"/><Relationship Id="rId2" Type="http://schemas.openxmlformats.org/officeDocument/2006/relationships/slideLayout" Target="../slideLayouts/slideLayout79.xml"/><Relationship Id="rId3" Type="http://schemas.openxmlformats.org/officeDocument/2006/relationships/slideLayout" Target="../slideLayouts/slideLayout80.xml"/><Relationship Id="rId4" Type="http://schemas.openxmlformats.org/officeDocument/2006/relationships/slideLayout" Target="../slideLayouts/slideLayout81.xml"/><Relationship Id="rId5" Type="http://schemas.openxmlformats.org/officeDocument/2006/relationships/slideLayout" Target="../slideLayouts/slideLayout82.xml"/><Relationship Id="rId6" Type="http://schemas.openxmlformats.org/officeDocument/2006/relationships/slideLayout" Target="../slideLayouts/slideLayout83.xml"/><Relationship Id="rId7" Type="http://schemas.openxmlformats.org/officeDocument/2006/relationships/slideLayout" Target="../slideLayouts/slideLayout84.xml"/><Relationship Id="rId8" Type="http://schemas.openxmlformats.org/officeDocument/2006/relationships/slideLayout" Target="../slideLayouts/slideLayout85.xml"/><Relationship Id="rId9" Type="http://schemas.openxmlformats.org/officeDocument/2006/relationships/slideLayout" Target="../slideLayouts/slideLayout86.xml"/><Relationship Id="rId10" Type="http://schemas.openxmlformats.org/officeDocument/2006/relationships/slideLayout" Target="../slideLayouts/slideLayout87.xml"/></Relationships>
</file>

<file path=ppt/slideMasters/_rels/slideMaster9.xml.rels><?xml version="1.0" encoding="UTF-8" standalone="yes"?>
<Relationships xmlns="http://schemas.openxmlformats.org/package/2006/relationships"><Relationship Id="rId11" Type="http://schemas.openxmlformats.org/officeDocument/2006/relationships/slideLayout" Target="../slideLayouts/slideLayout99.xml"/><Relationship Id="rId12" Type="http://schemas.openxmlformats.org/officeDocument/2006/relationships/theme" Target="../theme/theme9.xml"/><Relationship Id="rId1" Type="http://schemas.openxmlformats.org/officeDocument/2006/relationships/slideLayout" Target="../slideLayouts/slideLayout89.xml"/><Relationship Id="rId2" Type="http://schemas.openxmlformats.org/officeDocument/2006/relationships/slideLayout" Target="../slideLayouts/slideLayout90.xml"/><Relationship Id="rId3" Type="http://schemas.openxmlformats.org/officeDocument/2006/relationships/slideLayout" Target="../slideLayouts/slideLayout91.xml"/><Relationship Id="rId4" Type="http://schemas.openxmlformats.org/officeDocument/2006/relationships/slideLayout" Target="../slideLayouts/slideLayout92.xml"/><Relationship Id="rId5" Type="http://schemas.openxmlformats.org/officeDocument/2006/relationships/slideLayout" Target="../slideLayouts/slideLayout93.xml"/><Relationship Id="rId6" Type="http://schemas.openxmlformats.org/officeDocument/2006/relationships/slideLayout" Target="../slideLayouts/slideLayout94.xml"/><Relationship Id="rId7" Type="http://schemas.openxmlformats.org/officeDocument/2006/relationships/slideLayout" Target="../slideLayouts/slideLayout95.xml"/><Relationship Id="rId8" Type="http://schemas.openxmlformats.org/officeDocument/2006/relationships/slideLayout" Target="../slideLayouts/slideLayout96.xml"/><Relationship Id="rId9" Type="http://schemas.openxmlformats.org/officeDocument/2006/relationships/slideLayout" Target="../slideLayouts/slideLayout97.xml"/><Relationship Id="rId10" Type="http://schemas.openxmlformats.org/officeDocument/2006/relationships/slideLayout" Target="../slideLayouts/slideLayout9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5" name="Rectangle 1"/>
          <p:cNvSpPr>
            <a:spLocks noChangeArrowheads="1"/>
          </p:cNvSpPr>
          <p:nvPr>
            <p:ph type="body" idx="1"/>
          </p:nvPr>
        </p:nvSpPr>
        <p:spPr bwMode="auto">
          <a:xfrm>
            <a:off x="1270000" y="5029200"/>
            <a:ext cx="10464800" cy="3873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1026" name="Rectangle 2"/>
          <p:cNvSpPr>
            <a:spLocks noChangeArrowheads="1"/>
          </p:cNvSpPr>
          <p:nvPr>
            <p:ph type="title"/>
          </p:nvPr>
        </p:nvSpPr>
        <p:spPr bwMode="auto">
          <a:xfrm>
            <a:off x="1270000" y="1638300"/>
            <a:ext cx="10464800" cy="3302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ctr" anchorCtr="0" compatLnSpc="1">
            <a:prstTxWarp prst="textNoShape">
              <a:avLst/>
            </a:prstTxWarp>
          </a:bodyPr>
          <a:lstStyle/>
          <a:p>
            <a:pPr lvl="0"/>
            <a:r>
              <a:rPr lang="en-US">
                <a:sym typeface="Helvetica" charset="0"/>
              </a:rPr>
              <a:t>Click to edit Master title style</a:t>
            </a:r>
          </a:p>
        </p:txBody>
      </p:sp>
      <p:sp>
        <p:nvSpPr>
          <p:cNvPr id="1027" name="Rectangle 3"/>
          <p:cNvSpPr>
            <a:spLocks/>
          </p:cNvSpPr>
          <p:nvPr/>
        </p:nvSpPr>
        <p:spPr bwMode="auto">
          <a:xfrm>
            <a:off x="1293813" y="8985250"/>
            <a:ext cx="3840162"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nchor="ctr">
            <a:spAutoFit/>
          </a:bodyPr>
          <a:lstStyle/>
          <a:p>
            <a:pPr algn="l"/>
            <a:r>
              <a:rPr lang="en-US" sz="1800">
                <a:solidFill>
                  <a:schemeClr val="tx1"/>
                </a:solidFill>
                <a:ea typeface="ＭＳ Ｐゴシック" charset="0"/>
                <a:cs typeface="Helvetica" charset="0"/>
              </a:rPr>
              <a:t>© 2015 Carl Lund, all rights reserved</a:t>
            </a:r>
          </a:p>
        </p:txBody>
      </p:sp>
    </p:spTree>
  </p:cSld>
  <p:clrMap bg1="lt1" tx1="dk1" bg2="lt2" tx2="dk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transition xmlns:p14="http://schemas.microsoft.com/office/powerpoint/2010/main"/>
  <p:txStyles>
    <p:titleStyle>
      <a:lvl1pPr algn="ctr" rtl="0" fontAlgn="base">
        <a:spcBef>
          <a:spcPct val="0"/>
        </a:spcBef>
        <a:spcAft>
          <a:spcPct val="0"/>
        </a:spcAft>
        <a:defRPr sz="3600" b="1">
          <a:solidFill>
            <a:schemeClr val="tx1"/>
          </a:solidFill>
          <a:latin typeface="+mj-lt"/>
          <a:ea typeface="+mj-ea"/>
          <a:cs typeface="+mj-cs"/>
          <a:sym typeface="Helvetica" charset="0"/>
        </a:defRPr>
      </a:lvl1pPr>
      <a:lvl2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2pPr>
      <a:lvl3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3pPr>
      <a:lvl4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4pPr>
      <a:lvl5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5pPr>
      <a:lvl6pPr marL="4572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6pPr>
      <a:lvl7pPr marL="9144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7pPr>
      <a:lvl8pPr marL="13716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8pPr>
      <a:lvl9pPr marL="18288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9pPr>
    </p:titleStyle>
    <p:bodyStyle>
      <a:lvl1pPr algn="ctr" rtl="0" fontAlgn="base">
        <a:spcBef>
          <a:spcPct val="0"/>
        </a:spcBef>
        <a:spcAft>
          <a:spcPct val="0"/>
        </a:spcAft>
        <a:defRPr sz="2400" b="1">
          <a:solidFill>
            <a:schemeClr val="tx1"/>
          </a:solidFill>
          <a:latin typeface="+mn-lt"/>
          <a:ea typeface="+mn-ea"/>
          <a:cs typeface="+mn-cs"/>
          <a:sym typeface="Helvetica" charset="0"/>
        </a:defRPr>
      </a:lvl1pPr>
      <a:lvl2pPr algn="ctr" rtl="0" fontAlgn="base">
        <a:spcBef>
          <a:spcPct val="0"/>
        </a:spcBef>
        <a:spcAft>
          <a:spcPct val="0"/>
        </a:spcAft>
        <a:defRPr sz="2400" b="1">
          <a:solidFill>
            <a:schemeClr val="tx1"/>
          </a:solidFill>
          <a:latin typeface="+mn-lt"/>
          <a:ea typeface="+mn-ea"/>
          <a:cs typeface="+mn-cs"/>
          <a:sym typeface="Helvetica" charset="0"/>
        </a:defRPr>
      </a:lvl2pPr>
      <a:lvl3pPr algn="ctr" rtl="0" fontAlgn="base">
        <a:spcBef>
          <a:spcPct val="0"/>
        </a:spcBef>
        <a:spcAft>
          <a:spcPct val="0"/>
        </a:spcAft>
        <a:defRPr sz="2400" b="1">
          <a:solidFill>
            <a:schemeClr val="tx1"/>
          </a:solidFill>
          <a:latin typeface="+mn-lt"/>
          <a:ea typeface="+mn-ea"/>
          <a:cs typeface="+mn-cs"/>
          <a:sym typeface="Helvetica" charset="0"/>
        </a:defRPr>
      </a:lvl3pPr>
      <a:lvl4pPr algn="ctr" rtl="0" fontAlgn="base">
        <a:spcBef>
          <a:spcPct val="0"/>
        </a:spcBef>
        <a:spcAft>
          <a:spcPct val="0"/>
        </a:spcAft>
        <a:defRPr sz="2400" b="1">
          <a:solidFill>
            <a:schemeClr val="tx1"/>
          </a:solidFill>
          <a:latin typeface="+mn-lt"/>
          <a:ea typeface="+mn-ea"/>
          <a:cs typeface="+mn-cs"/>
          <a:sym typeface="Helvetica" charset="0"/>
        </a:defRPr>
      </a:lvl4pPr>
      <a:lvl5pPr algn="ctr" rtl="0" fontAlgn="base">
        <a:spcBef>
          <a:spcPct val="0"/>
        </a:spcBef>
        <a:spcAft>
          <a:spcPct val="0"/>
        </a:spcAft>
        <a:defRPr sz="2400" b="1">
          <a:solidFill>
            <a:schemeClr val="tx1"/>
          </a:solidFill>
          <a:latin typeface="+mn-lt"/>
          <a:ea typeface="+mn-ea"/>
          <a:cs typeface="+mn-cs"/>
          <a:sym typeface="Helvetica" charset="0"/>
        </a:defRPr>
      </a:lvl5pPr>
      <a:lvl6pPr marL="457200" algn="ctr" rtl="0" fontAlgn="base">
        <a:spcBef>
          <a:spcPct val="0"/>
        </a:spcBef>
        <a:spcAft>
          <a:spcPct val="0"/>
        </a:spcAft>
        <a:defRPr sz="2400" b="1">
          <a:solidFill>
            <a:schemeClr val="tx1"/>
          </a:solidFill>
          <a:latin typeface="+mn-lt"/>
          <a:ea typeface="+mn-ea"/>
          <a:cs typeface="+mn-cs"/>
          <a:sym typeface="Helvetica" charset="0"/>
        </a:defRPr>
      </a:lvl6pPr>
      <a:lvl7pPr marL="914400" algn="ctr" rtl="0" fontAlgn="base">
        <a:spcBef>
          <a:spcPct val="0"/>
        </a:spcBef>
        <a:spcAft>
          <a:spcPct val="0"/>
        </a:spcAft>
        <a:defRPr sz="2400" b="1">
          <a:solidFill>
            <a:schemeClr val="tx1"/>
          </a:solidFill>
          <a:latin typeface="+mn-lt"/>
          <a:ea typeface="+mn-ea"/>
          <a:cs typeface="+mn-cs"/>
          <a:sym typeface="Helvetica" charset="0"/>
        </a:defRPr>
      </a:lvl7pPr>
      <a:lvl8pPr marL="1371600" algn="ctr" rtl="0" fontAlgn="base">
        <a:spcBef>
          <a:spcPct val="0"/>
        </a:spcBef>
        <a:spcAft>
          <a:spcPct val="0"/>
        </a:spcAft>
        <a:defRPr sz="2400" b="1">
          <a:solidFill>
            <a:schemeClr val="tx1"/>
          </a:solidFill>
          <a:latin typeface="+mn-lt"/>
          <a:ea typeface="+mn-ea"/>
          <a:cs typeface="+mn-cs"/>
          <a:sym typeface="Helvetica" charset="0"/>
        </a:defRPr>
      </a:lvl8pPr>
      <a:lvl9pPr marL="1828800" algn="ctr" rtl="0" fontAlgn="base">
        <a:spcBef>
          <a:spcPct val="0"/>
        </a:spcBef>
        <a:spcAft>
          <a:spcPct val="0"/>
        </a:spcAft>
        <a:defRPr sz="2400" b="1">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1" name="Rectangle 1"/>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10242" name="Rectangle 2"/>
          <p:cNvSpPr>
            <a:spLocks noChangeArrowheads="1"/>
          </p:cNvSpPr>
          <p:nvPr>
            <p:ph type="body" idx="1"/>
          </p:nvPr>
        </p:nvSpPr>
        <p:spPr bwMode="auto">
          <a:xfrm>
            <a:off x="6502400" y="16002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58" r:id="rId1"/>
    <p:sldLayoutId id="2147483759" r:id="rId2"/>
    <p:sldLayoutId id="2147483760" r:id="rId3"/>
    <p:sldLayoutId id="2147483761" r:id="rId4"/>
    <p:sldLayoutId id="2147483762" r:id="rId5"/>
    <p:sldLayoutId id="2147483763" r:id="rId6"/>
    <p:sldLayoutId id="2147483764" r:id="rId7"/>
    <p:sldLayoutId id="2147483765" r:id="rId8"/>
    <p:sldLayoutId id="2147483766" r:id="rId9"/>
    <p:sldLayoutId id="2147483767" r:id="rId10"/>
    <p:sldLayoutId id="2147483768"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5" name="Rectangle 1"/>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11266" name="Rectangle 2"/>
          <p:cNvSpPr>
            <a:spLocks noChangeArrowheads="1"/>
          </p:cNvSpPr>
          <p:nvPr>
            <p:ph type="body" idx="1"/>
          </p:nvPr>
        </p:nvSpPr>
        <p:spPr bwMode="auto">
          <a:xfrm>
            <a:off x="1282700" y="16510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9" name="Rectangle 1"/>
          <p:cNvSpPr>
            <a:spLocks noChangeArrowheads="1"/>
          </p:cNvSpPr>
          <p:nvPr>
            <p:ph type="body" idx="1"/>
          </p:nvPr>
        </p:nvSpPr>
        <p:spPr bwMode="auto">
          <a:xfrm>
            <a:off x="1270000" y="1612900"/>
            <a:ext cx="104648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2050" name="Rectangle 2"/>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3" name="Rectangle 1"/>
          <p:cNvSpPr>
            <a:spLocks noChangeArrowheads="1"/>
          </p:cNvSpPr>
          <p:nvPr>
            <p:ph type="title"/>
          </p:nvPr>
        </p:nvSpPr>
        <p:spPr bwMode="auto">
          <a:xfrm>
            <a:off x="1270000" y="2413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889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1pPr>
      <a:lvl2pPr marL="1333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2pPr>
      <a:lvl3pPr marL="1778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3pPr>
      <a:lvl4pPr marL="2222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4pPr>
      <a:lvl5pPr marL="2667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5pPr>
      <a:lvl6pPr marL="31242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6pPr>
      <a:lvl7pPr marL="35814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7pPr>
      <a:lvl8pPr marL="40386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8pPr>
      <a:lvl9pPr marL="44958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7" name="Rectangle 1"/>
          <p:cNvSpPr>
            <a:spLocks noChangeArrowheads="1"/>
          </p:cNvSpPr>
          <p:nvPr>
            <p:ph type="body" idx="1"/>
          </p:nvPr>
        </p:nvSpPr>
        <p:spPr bwMode="auto">
          <a:xfrm>
            <a:off x="1270000" y="431800"/>
            <a:ext cx="10464800" cy="857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 id="2147483698" r:id="rId7"/>
    <p:sldLayoutId id="2147483699" r:id="rId8"/>
    <p:sldLayoutId id="2147483700" r:id="rId9"/>
    <p:sldLayoutId id="2147483701" r:id="rId10"/>
    <p:sldLayoutId id="2147483702" r:id="rId11"/>
  </p:sldLayoutIdLst>
  <p:transition xmlns:p14="http://schemas.microsoft.com/office/powerpoint/2010/main"/>
  <p:txStyles>
    <p:titleStyle>
      <a:lvl1pPr algn="ctr" rtl="0" fontAlgn="base">
        <a:spcBef>
          <a:spcPct val="0"/>
        </a:spcBef>
        <a:spcAft>
          <a:spcPct val="0"/>
        </a:spcAft>
        <a:defRPr sz="8400">
          <a:solidFill>
            <a:schemeClr val="tx1"/>
          </a:solidFill>
          <a:latin typeface="+mj-lt"/>
          <a:ea typeface="+mj-ea"/>
          <a:cs typeface="+mj-cs"/>
          <a:sym typeface="Gill Sans" charset="0"/>
        </a:defRPr>
      </a:lvl1pPr>
      <a:lvl2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2pPr>
      <a:lvl3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3pPr>
      <a:lvl4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4pPr>
      <a:lvl5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5pPr>
      <a:lvl6pPr marL="4572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6pPr>
      <a:lvl7pPr marL="9144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7pPr>
      <a:lvl8pPr marL="13716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8pPr>
      <a:lvl9pPr marL="18288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1" name="Rectangle 1"/>
          <p:cNvSpPr>
            <a:spLocks noChangeArrowheads="1"/>
          </p:cNvSpPr>
          <p:nvPr>
            <p:ph type="body" idx="1"/>
          </p:nvPr>
        </p:nvSpPr>
        <p:spPr bwMode="auto">
          <a:xfrm>
            <a:off x="635000" y="1612900"/>
            <a:ext cx="5867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5122" name="Rectangle 2"/>
          <p:cNvSpPr>
            <a:spLocks noChangeArrowheads="1"/>
          </p:cNvSpPr>
          <p:nvPr>
            <p:ph type="title"/>
          </p:nvPr>
        </p:nvSpPr>
        <p:spPr bwMode="auto">
          <a:xfrm>
            <a:off x="635000" y="254000"/>
            <a:ext cx="58674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algn="ctr" rtl="0" fontAlgn="base">
        <a:spcBef>
          <a:spcPct val="0"/>
        </a:spcBef>
        <a:spcAft>
          <a:spcPct val="0"/>
        </a:spcAft>
        <a:defRPr sz="2400">
          <a:solidFill>
            <a:schemeClr val="tx1"/>
          </a:solidFill>
          <a:latin typeface="+mn-lt"/>
          <a:ea typeface="+mn-ea"/>
          <a:cs typeface="+mn-cs"/>
          <a:sym typeface="Helvetica" charset="0"/>
        </a:defRPr>
      </a:lvl1pPr>
      <a:lvl2pPr algn="ctr" rtl="0" fontAlgn="base">
        <a:spcBef>
          <a:spcPct val="0"/>
        </a:spcBef>
        <a:spcAft>
          <a:spcPct val="0"/>
        </a:spcAft>
        <a:defRPr>
          <a:solidFill>
            <a:schemeClr val="tx1"/>
          </a:solidFill>
          <a:latin typeface="+mn-lt"/>
          <a:ea typeface="+mn-ea"/>
          <a:cs typeface="+mn-cs"/>
          <a:sym typeface="Helvetica" charset="0"/>
        </a:defRPr>
      </a:lvl2pPr>
      <a:lvl3pPr algn="ctr" rtl="0" fontAlgn="base">
        <a:spcBef>
          <a:spcPct val="0"/>
        </a:spcBef>
        <a:spcAft>
          <a:spcPct val="0"/>
        </a:spcAft>
        <a:defRPr>
          <a:solidFill>
            <a:schemeClr val="tx1"/>
          </a:solidFill>
          <a:latin typeface="+mn-lt"/>
          <a:ea typeface="+mn-ea"/>
          <a:cs typeface="+mn-cs"/>
          <a:sym typeface="Helvetica" charset="0"/>
        </a:defRPr>
      </a:lvl3pPr>
      <a:lvl4pPr algn="ctr" rtl="0" fontAlgn="base">
        <a:spcBef>
          <a:spcPct val="0"/>
        </a:spcBef>
        <a:spcAft>
          <a:spcPct val="0"/>
        </a:spcAft>
        <a:defRPr>
          <a:solidFill>
            <a:schemeClr val="tx1"/>
          </a:solidFill>
          <a:latin typeface="+mn-lt"/>
          <a:ea typeface="+mn-ea"/>
          <a:cs typeface="+mn-cs"/>
          <a:sym typeface="Helvetica" charset="0"/>
        </a:defRPr>
      </a:lvl4pPr>
      <a:lvl5pPr algn="ctr" rtl="0" fontAlgn="base">
        <a:spcBef>
          <a:spcPct val="0"/>
        </a:spcBef>
        <a:spcAft>
          <a:spcPct val="0"/>
        </a:spcAft>
        <a:defRPr>
          <a:solidFill>
            <a:schemeClr val="tx1"/>
          </a:solidFill>
          <a:latin typeface="+mn-lt"/>
          <a:ea typeface="+mn-ea"/>
          <a:cs typeface="+mn-cs"/>
          <a:sym typeface="Helvetica" charset="0"/>
        </a:defRPr>
      </a:lvl5pPr>
      <a:lvl6pPr marL="457200" algn="ctr" rtl="0" fontAlgn="base">
        <a:spcBef>
          <a:spcPct val="0"/>
        </a:spcBef>
        <a:spcAft>
          <a:spcPct val="0"/>
        </a:spcAft>
        <a:defRPr>
          <a:solidFill>
            <a:schemeClr val="tx1"/>
          </a:solidFill>
          <a:latin typeface="+mn-lt"/>
          <a:ea typeface="+mn-ea"/>
          <a:cs typeface="+mn-cs"/>
          <a:sym typeface="Helvetica" charset="0"/>
        </a:defRPr>
      </a:lvl6pPr>
      <a:lvl7pPr marL="914400" algn="ctr" rtl="0" fontAlgn="base">
        <a:spcBef>
          <a:spcPct val="0"/>
        </a:spcBef>
        <a:spcAft>
          <a:spcPct val="0"/>
        </a:spcAft>
        <a:defRPr>
          <a:solidFill>
            <a:schemeClr val="tx1"/>
          </a:solidFill>
          <a:latin typeface="+mn-lt"/>
          <a:ea typeface="+mn-ea"/>
          <a:cs typeface="+mn-cs"/>
          <a:sym typeface="Helvetica" charset="0"/>
        </a:defRPr>
      </a:lvl7pPr>
      <a:lvl8pPr marL="1371600" algn="ctr" rtl="0" fontAlgn="base">
        <a:spcBef>
          <a:spcPct val="0"/>
        </a:spcBef>
        <a:spcAft>
          <a:spcPct val="0"/>
        </a:spcAft>
        <a:defRPr>
          <a:solidFill>
            <a:schemeClr val="tx1"/>
          </a:solidFill>
          <a:latin typeface="+mn-lt"/>
          <a:ea typeface="+mn-ea"/>
          <a:cs typeface="+mn-cs"/>
          <a:sym typeface="Helvetica" charset="0"/>
        </a:defRPr>
      </a:lvl8pPr>
      <a:lvl9pPr marL="1828800" algn="ctr" rtl="0" fontAlgn="base">
        <a:spcBef>
          <a:spcPct val="0"/>
        </a:spcBef>
        <a:spcAft>
          <a:spcPct val="0"/>
        </a:spcAft>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5" name="Rectangle 1"/>
          <p:cNvSpPr>
            <a:spLocks noChangeArrowheads="1"/>
          </p:cNvSpPr>
          <p:nvPr>
            <p:ph type="title"/>
          </p:nvPr>
        </p:nvSpPr>
        <p:spPr bwMode="auto">
          <a:xfrm>
            <a:off x="1270000" y="77978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algn="ctr" rtl="0" fontAlgn="base">
        <a:spcBef>
          <a:spcPct val="0"/>
        </a:spcBef>
        <a:spcAft>
          <a:spcPct val="0"/>
        </a:spcAft>
        <a:defRPr sz="3600">
          <a:solidFill>
            <a:schemeClr val="tx1"/>
          </a:solidFill>
          <a:latin typeface="+mn-lt"/>
          <a:ea typeface="+mn-ea"/>
          <a:cs typeface="+mn-cs"/>
          <a:sym typeface="Gill Sans" charset="0"/>
        </a:defRPr>
      </a:lvl1pPr>
      <a:lvl2pPr algn="ctr" rtl="0" fontAlgn="base">
        <a:spcBef>
          <a:spcPct val="0"/>
        </a:spcBef>
        <a:spcAft>
          <a:spcPct val="0"/>
        </a:spcAft>
        <a:defRPr sz="3600">
          <a:solidFill>
            <a:schemeClr val="tx1"/>
          </a:solidFill>
          <a:latin typeface="+mn-lt"/>
          <a:ea typeface="+mn-ea"/>
          <a:cs typeface="+mn-cs"/>
          <a:sym typeface="Gill Sans" charset="0"/>
        </a:defRPr>
      </a:lvl2pPr>
      <a:lvl3pPr algn="ctr" rtl="0" fontAlgn="base">
        <a:spcBef>
          <a:spcPct val="0"/>
        </a:spcBef>
        <a:spcAft>
          <a:spcPct val="0"/>
        </a:spcAft>
        <a:defRPr sz="3600">
          <a:solidFill>
            <a:schemeClr val="tx1"/>
          </a:solidFill>
          <a:latin typeface="+mn-lt"/>
          <a:ea typeface="+mn-ea"/>
          <a:cs typeface="+mn-cs"/>
          <a:sym typeface="Gill Sans" charset="0"/>
        </a:defRPr>
      </a:lvl3pPr>
      <a:lvl4pPr algn="ctr" rtl="0" fontAlgn="base">
        <a:spcBef>
          <a:spcPct val="0"/>
        </a:spcBef>
        <a:spcAft>
          <a:spcPct val="0"/>
        </a:spcAft>
        <a:defRPr sz="3600">
          <a:solidFill>
            <a:schemeClr val="tx1"/>
          </a:solidFill>
          <a:latin typeface="+mn-lt"/>
          <a:ea typeface="+mn-ea"/>
          <a:cs typeface="+mn-cs"/>
          <a:sym typeface="Gill Sans" charset="0"/>
        </a:defRPr>
      </a:lvl4pPr>
      <a:lvl5pPr algn="ctr" rtl="0" fontAlgn="base">
        <a:spcBef>
          <a:spcPct val="0"/>
        </a:spcBef>
        <a:spcAft>
          <a:spcPct val="0"/>
        </a:spcAft>
        <a:defRPr sz="3600">
          <a:solidFill>
            <a:schemeClr val="tx1"/>
          </a:solidFill>
          <a:latin typeface="+mn-lt"/>
          <a:ea typeface="+mn-ea"/>
          <a:cs typeface="+mn-cs"/>
          <a:sym typeface="Gill Sans" charset="0"/>
        </a:defRPr>
      </a:lvl5pPr>
      <a:lvl6pPr marL="457200" algn="ctr" rtl="0" fontAlgn="base">
        <a:spcBef>
          <a:spcPct val="0"/>
        </a:spcBef>
        <a:spcAft>
          <a:spcPct val="0"/>
        </a:spcAft>
        <a:defRPr sz="3600">
          <a:solidFill>
            <a:schemeClr val="tx1"/>
          </a:solidFill>
          <a:latin typeface="+mn-lt"/>
          <a:ea typeface="+mn-ea"/>
          <a:cs typeface="+mn-cs"/>
          <a:sym typeface="Gill Sans" charset="0"/>
        </a:defRPr>
      </a:lvl6pPr>
      <a:lvl7pPr marL="914400" algn="ctr" rtl="0" fontAlgn="base">
        <a:spcBef>
          <a:spcPct val="0"/>
        </a:spcBef>
        <a:spcAft>
          <a:spcPct val="0"/>
        </a:spcAft>
        <a:defRPr sz="3600">
          <a:solidFill>
            <a:schemeClr val="tx1"/>
          </a:solidFill>
          <a:latin typeface="+mn-lt"/>
          <a:ea typeface="+mn-ea"/>
          <a:cs typeface="+mn-cs"/>
          <a:sym typeface="Gill Sans" charset="0"/>
        </a:defRPr>
      </a:lvl7pPr>
      <a:lvl8pPr marL="1371600" algn="ctr" rtl="0" fontAlgn="base">
        <a:spcBef>
          <a:spcPct val="0"/>
        </a:spcBef>
        <a:spcAft>
          <a:spcPct val="0"/>
        </a:spcAft>
        <a:defRPr sz="3600">
          <a:solidFill>
            <a:schemeClr val="tx1"/>
          </a:solidFill>
          <a:latin typeface="+mn-lt"/>
          <a:ea typeface="+mn-ea"/>
          <a:cs typeface="+mn-cs"/>
          <a:sym typeface="Gill Sans" charset="0"/>
        </a:defRPr>
      </a:lvl8pPr>
      <a:lvl9pPr marL="1828800" algn="ctr" rtl="0" fontAlgn="base">
        <a:spcBef>
          <a:spcPct val="0"/>
        </a:spcBef>
        <a:spcAft>
          <a:spcPct val="0"/>
        </a:spcAft>
        <a:defRPr sz="36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25" r:id="rId1"/>
    <p:sldLayoutId id="2147483726" r:id="rId2"/>
    <p:sldLayoutId id="2147483727" r:id="rId3"/>
    <p:sldLayoutId id="2147483728" r:id="rId4"/>
    <p:sldLayoutId id="2147483729" r:id="rId5"/>
    <p:sldLayoutId id="2147483730" r:id="rId6"/>
    <p:sldLayoutId id="2147483731" r:id="rId7"/>
    <p:sldLayoutId id="2147483732" r:id="rId8"/>
    <p:sldLayoutId id="2147483733" r:id="rId9"/>
    <p:sldLayoutId id="2147483734" r:id="rId10"/>
    <p:sldLayoutId id="2147483735" r:id="rId11"/>
  </p:sldLayoutIdLst>
  <p:transition xmlns:p14="http://schemas.microsoft.com/office/powerpoint/2010/main"/>
  <p:txStyles>
    <p:titleStyle>
      <a:lvl1pPr algn="ctr" rtl="0" fontAlgn="base">
        <a:spcBef>
          <a:spcPct val="0"/>
        </a:spcBef>
        <a:spcAft>
          <a:spcPct val="0"/>
        </a:spcAft>
        <a:defRPr sz="8400">
          <a:solidFill>
            <a:schemeClr val="tx1"/>
          </a:solidFill>
          <a:latin typeface="+mj-lt"/>
          <a:ea typeface="+mj-ea"/>
          <a:cs typeface="+mj-cs"/>
          <a:sym typeface="Gill Sans" charset="0"/>
        </a:defRPr>
      </a:lvl1pPr>
      <a:lvl2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2pPr>
      <a:lvl3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3pPr>
      <a:lvl4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4pPr>
      <a:lvl5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5pPr>
      <a:lvl6pPr marL="4572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6pPr>
      <a:lvl7pPr marL="9144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7pPr>
      <a:lvl8pPr marL="13716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8pPr>
      <a:lvl9pPr marL="18288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9pPr>
    </p:titleStyle>
    <p:bodyStyle>
      <a:lvl1pPr marL="889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1pPr>
      <a:lvl2pPr marL="1333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2pPr>
      <a:lvl3pPr marL="1778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3pPr>
      <a:lvl4pPr marL="2222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4pPr>
      <a:lvl5pPr marL="2667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5pPr>
      <a:lvl6pPr marL="31242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6pPr>
      <a:lvl7pPr marL="35814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7pPr>
      <a:lvl8pPr marL="40386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8pPr>
      <a:lvl9pPr marL="44958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3" name="Rectangle 1"/>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8194" name="Rectangle 2"/>
          <p:cNvSpPr>
            <a:spLocks noChangeArrowheads="1"/>
          </p:cNvSpPr>
          <p:nvPr>
            <p:ph type="body" idx="1"/>
          </p:nvPr>
        </p:nvSpPr>
        <p:spPr bwMode="auto">
          <a:xfrm>
            <a:off x="1270000" y="16002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36" r:id="rId1"/>
    <p:sldLayoutId id="2147483737" r:id="rId2"/>
    <p:sldLayoutId id="2147483738" r:id="rId3"/>
    <p:sldLayoutId id="2147483739" r:id="rId4"/>
    <p:sldLayoutId id="2147483740" r:id="rId5"/>
    <p:sldLayoutId id="2147483741" r:id="rId6"/>
    <p:sldLayoutId id="2147483742" r:id="rId7"/>
    <p:sldLayoutId id="2147483743" r:id="rId8"/>
    <p:sldLayoutId id="2147483744" r:id="rId9"/>
    <p:sldLayoutId id="2147483745" r:id="rId10"/>
    <p:sldLayoutId id="2147483746"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7" name="Rectangle 1"/>
          <p:cNvSpPr>
            <a:spLocks noChangeArrowheads="1"/>
          </p:cNvSpPr>
          <p:nvPr>
            <p:ph type="body" idx="1"/>
          </p:nvPr>
        </p:nvSpPr>
        <p:spPr bwMode="auto">
          <a:xfrm>
            <a:off x="1270000" y="1651000"/>
            <a:ext cx="10464800" cy="7289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9218" name="Rectangle 2"/>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 id="2147483751" r:id="rId5"/>
    <p:sldLayoutId id="2147483752" r:id="rId6"/>
    <p:sldLayoutId id="2147483753" r:id="rId7"/>
    <p:sldLayoutId id="2147483754" r:id="rId8"/>
    <p:sldLayoutId id="2147483755" r:id="rId9"/>
    <p:sldLayoutId id="2147483756" r:id="rId10"/>
    <p:sldLayoutId id="2147483757"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image" Target="../media/image3.emf"/><Relationship Id="rId4" Type="http://schemas.openxmlformats.org/officeDocument/2006/relationships/image" Target="../media/image4.emf"/><Relationship Id="rId5" Type="http://schemas.openxmlformats.org/officeDocument/2006/relationships/image" Target="../media/image5.emf"/><Relationship Id="rId6" Type="http://schemas.openxmlformats.org/officeDocument/2006/relationships/image" Target="../media/image6.emf"/><Relationship Id="rId7" Type="http://schemas.openxmlformats.org/officeDocument/2006/relationships/image" Target="../media/image7.emf"/><Relationship Id="rId8" Type="http://schemas.openxmlformats.org/officeDocument/2006/relationships/image" Target="../media/image8.emf"/><Relationship Id="rId9" Type="http://schemas.openxmlformats.org/officeDocument/2006/relationships/image" Target="../media/image9.emf"/><Relationship Id="rId10" Type="http://schemas.openxmlformats.org/officeDocument/2006/relationships/image" Target="../media/image10.emf"/><Relationship Id="rId11" Type="http://schemas.openxmlformats.org/officeDocument/2006/relationships/image" Target="../media/image11.emf"/><Relationship Id="rId1" Type="http://schemas.openxmlformats.org/officeDocument/2006/relationships/slideLayout" Target="../slideLayouts/slideLayout13.xml"/><Relationship Id="rId2" Type="http://schemas.openxmlformats.org/officeDocument/2006/relationships/image" Target="../media/image2.e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3" Type="http://schemas.openxmlformats.org/officeDocument/2006/relationships/image" Target="../media/image13.emf"/><Relationship Id="rId4" Type="http://schemas.openxmlformats.org/officeDocument/2006/relationships/image" Target="../media/image14.emf"/><Relationship Id="rId5" Type="http://schemas.openxmlformats.org/officeDocument/2006/relationships/image" Target="../media/image15.emf"/><Relationship Id="rId6" Type="http://schemas.openxmlformats.org/officeDocument/2006/relationships/image" Target="../media/image16.emf"/><Relationship Id="rId1" Type="http://schemas.openxmlformats.org/officeDocument/2006/relationships/slideLayout" Target="../slideLayouts/slideLayout13.xml"/><Relationship Id="rId2" Type="http://schemas.openxmlformats.org/officeDocument/2006/relationships/image" Target="../media/image12.e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1"/>
          <p:cNvSpPr>
            <a:spLocks noChangeArrowheads="1"/>
          </p:cNvSpPr>
          <p:nvPr>
            <p:ph type="title"/>
          </p:nvPr>
        </p:nvSpPr>
        <p:spPr>
          <a:ln/>
        </p:spPr>
        <p:txBody>
          <a:bodyPr/>
          <a:lstStyle/>
          <a:p>
            <a:r>
              <a:rPr lang="en-US"/>
              <a:t>A First Course on Kinetics and Reaction Engineering</a:t>
            </a:r>
          </a:p>
        </p:txBody>
      </p:sp>
      <p:sp>
        <p:nvSpPr>
          <p:cNvPr id="12290" name="Rectangle 2"/>
          <p:cNvSpPr>
            <a:spLocks noChangeArrowheads="1"/>
          </p:cNvSpPr>
          <p:nvPr>
            <p:ph type="body" idx="1"/>
          </p:nvPr>
        </p:nvSpPr>
        <p:spPr>
          <a:ln/>
        </p:spPr>
        <p:txBody>
          <a:bodyPr/>
          <a:lstStyle/>
          <a:p>
            <a:r>
              <a:rPr lang="en-US"/>
              <a:t>Class 34</a:t>
            </a:r>
          </a:p>
        </p:txBody>
      </p:sp>
    </p:spTree>
  </p:cSld>
  <p:clrMapOvr>
    <a:masterClrMapping/>
  </p:clrMapOvr>
  <p:transition xmlns:p14="http://schemas.microsoft.com/office/powerpoint/2010/mai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ChangeArrowheads="1"/>
          </p:cNvSpPr>
          <p:nvPr>
            <p:ph type="body" idx="1"/>
          </p:nvPr>
        </p:nvSpPr>
        <p:spPr>
          <a:ln/>
        </p:spPr>
        <p:txBody>
          <a:bodyPr/>
          <a:lstStyle/>
          <a:p>
            <a:r>
              <a:rPr lang="en-US"/>
              <a:t>Write the boundary conditions needed to solve the 2-D tubular reactor design equations and show how to calculate any new quantities they contain.</a:t>
            </a:r>
          </a:p>
        </p:txBody>
      </p:sp>
    </p:spTree>
  </p:cSld>
  <p:clrMapOvr>
    <a:masterClrMapping/>
  </p:clrMapOvr>
  <p:transition xmlns:p14="http://schemas.microsoft.com/office/powerpoint/2010/mai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ChangeArrowheads="1"/>
          </p:cNvSpPr>
          <p:nvPr>
            <p:ph type="body" idx="1"/>
          </p:nvPr>
        </p:nvSpPr>
        <p:spPr>
          <a:ln/>
        </p:spPr>
        <p:txBody>
          <a:bodyPr/>
          <a:lstStyle/>
          <a:p>
            <a:r>
              <a:rPr lang="en-US"/>
              <a:t>Using the PFR design equations from Unit 17 or the AFCoKaRE Exam Handout, generate the design equations needed to model this reactor as a PFR. Identify the specific set of equations that needs to be solved and within those equations identify the independent and dependent variables, if appropriate, and the unknown quantities to be found by solving the equations.</a:t>
            </a:r>
          </a:p>
        </p:txBody>
      </p:sp>
    </p:spTree>
  </p:cSld>
  <p:clrMapOvr>
    <a:masterClrMapping/>
  </p:clrMapOvr>
  <p:transition xmlns:p14="http://schemas.microsoft.com/office/powerpoint/2010/mai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ChangeArrowheads="1"/>
          </p:cNvSpPr>
          <p:nvPr>
            <p:ph type="body" idx="1"/>
          </p:nvPr>
        </p:nvSpPr>
        <p:spPr>
          <a:ln/>
        </p:spPr>
        <p:txBody>
          <a:bodyPr/>
          <a:lstStyle/>
          <a:p>
            <a:r>
              <a:rPr lang="en-US"/>
              <a:t>Assuming that the PFR design equations will be solved numerically, specify the information that must be provided and show how to calculate any unknown values.</a:t>
            </a:r>
          </a:p>
        </p:txBody>
      </p:sp>
    </p:spTree>
  </p:cSld>
  <p:clrMapOvr>
    <a:masterClrMapping/>
  </p:clrMapOvr>
  <p:transition xmlns:p14="http://schemas.microsoft.com/office/powerpoint/2010/mai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ChangeArrowheads="1"/>
          </p:cNvSpPr>
          <p:nvPr>
            <p:ph type="body" idx="1"/>
          </p:nvPr>
        </p:nvSpPr>
        <p:spPr>
          <a:ln/>
        </p:spPr>
        <p:txBody>
          <a:bodyPr/>
          <a:lstStyle/>
          <a:p>
            <a:r>
              <a:rPr lang="en-US"/>
              <a:t>Identify what variables will become known upon solving the design equations and show how those variables can be used to answer the questions that were asked in the problem.</a:t>
            </a:r>
          </a:p>
        </p:txBody>
      </p:sp>
    </p:spTree>
  </p:cSld>
  <p:clrMapOvr>
    <a:masterClrMapping/>
  </p:clrMapOvr>
  <p:transition xmlns:p14="http://schemas.microsoft.com/office/powerpoint/2010/mai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1"/>
          <p:cNvSpPr>
            <a:spLocks noChangeArrowheads="1"/>
          </p:cNvSpPr>
          <p:nvPr>
            <p:ph type="title"/>
          </p:nvPr>
        </p:nvSpPr>
        <p:spPr>
          <a:ln/>
        </p:spPr>
        <p:txBody>
          <a:bodyPr/>
          <a:lstStyle/>
          <a:p>
            <a:r>
              <a:rPr lang="en-US"/>
              <a:t>Where </a:t>
            </a:r>
            <a:r>
              <a:rPr lang="en-US" smtClean="0"/>
              <a:t>We</a:t>
            </a:r>
            <a:r>
              <a:rPr lang="en-US" smtClean="0">
                <a:latin typeface="Arial"/>
              </a:rPr>
              <a:t>’</a:t>
            </a:r>
            <a:r>
              <a:rPr lang="en-US" smtClean="0"/>
              <a:t>re </a:t>
            </a:r>
            <a:r>
              <a:rPr lang="en-US"/>
              <a:t>Going</a:t>
            </a:r>
          </a:p>
        </p:txBody>
      </p:sp>
      <p:sp>
        <p:nvSpPr>
          <p:cNvPr id="25602" name="Rectangle 2"/>
          <p:cNvSpPr>
            <a:spLocks noChangeArrowheads="1"/>
          </p:cNvSpPr>
          <p:nvPr>
            <p:ph type="body" idx="1"/>
          </p:nvPr>
        </p:nvSpPr>
        <p:spPr>
          <a:ln/>
        </p:spPr>
        <p:txBody>
          <a:bodyPr/>
          <a:lstStyle/>
          <a:p>
            <a:pPr>
              <a:buClr>
                <a:srgbClr val="B3B3B3"/>
              </a:buClr>
            </a:pPr>
            <a:r>
              <a:rPr lang="en-US">
                <a:solidFill>
                  <a:srgbClr val="B3B3B3"/>
                </a:solidFill>
              </a:rPr>
              <a:t>Part I - Chemical Reactions</a:t>
            </a:r>
          </a:p>
          <a:p>
            <a:pPr>
              <a:buClr>
                <a:srgbClr val="B3B3B3"/>
              </a:buClr>
            </a:pPr>
            <a:r>
              <a:rPr lang="en-US">
                <a:solidFill>
                  <a:srgbClr val="B3B3B3"/>
                </a:solidFill>
              </a:rPr>
              <a:t>Part II - Chemical Reaction Kinetics</a:t>
            </a:r>
          </a:p>
          <a:p>
            <a:pPr>
              <a:buClr>
                <a:srgbClr val="B3B3B3"/>
              </a:buClr>
            </a:pPr>
            <a:r>
              <a:rPr lang="en-US">
                <a:solidFill>
                  <a:srgbClr val="B3B3B3"/>
                </a:solidFill>
              </a:rPr>
              <a:t>Part III - Chemical Reaction Engineering</a:t>
            </a:r>
          </a:p>
          <a:p>
            <a:r>
              <a:rPr lang="en-US"/>
              <a:t>Part IV - Non-Ideal Reactions and Reactors</a:t>
            </a:r>
          </a:p>
          <a:p>
            <a:pPr marL="762000" lvl="1"/>
            <a:r>
              <a:rPr lang="en-US"/>
              <a:t>A. Alternatives to the Ideal Reactor Models</a:t>
            </a:r>
          </a:p>
          <a:p>
            <a:pPr marL="1206500" lvl="2">
              <a:buClr>
                <a:srgbClr val="B3B3B3"/>
              </a:buClr>
            </a:pPr>
            <a:r>
              <a:rPr lang="en-US">
                <a:solidFill>
                  <a:srgbClr val="B3B3B3"/>
                </a:solidFill>
              </a:rPr>
              <a:t>33. Axial Dispersion Model</a:t>
            </a:r>
          </a:p>
          <a:p>
            <a:pPr marL="1206500" lvl="2">
              <a:buClr>
                <a:srgbClr val="B3B3B3"/>
              </a:buClr>
            </a:pPr>
            <a:r>
              <a:rPr lang="en-US">
                <a:solidFill>
                  <a:srgbClr val="B3B3B3"/>
                </a:solidFill>
              </a:rPr>
              <a:t>34. 2-D and 3-D Tubular Reactor Models</a:t>
            </a:r>
          </a:p>
          <a:p>
            <a:pPr marL="1206500" lvl="2"/>
            <a:r>
              <a:rPr lang="en-US"/>
              <a:t>35. Zoned Reactor Models</a:t>
            </a:r>
          </a:p>
          <a:p>
            <a:pPr marL="1206500" lvl="2"/>
            <a:r>
              <a:rPr lang="en-US"/>
              <a:t>36. Segregated Flow Models</a:t>
            </a:r>
          </a:p>
          <a:p>
            <a:pPr marL="1206500" lvl="2"/>
            <a:r>
              <a:rPr lang="en-US"/>
              <a:t>37. Overview of Multi-Phase Reactors</a:t>
            </a:r>
          </a:p>
          <a:p>
            <a:pPr marL="762000" lvl="1"/>
            <a:r>
              <a:rPr lang="en-US"/>
              <a:t>B. Coupled Chemical and Physical Kinetics</a:t>
            </a:r>
          </a:p>
        </p:txBody>
      </p:sp>
    </p:spTree>
  </p:cSld>
  <p:clrMapOvr>
    <a:masterClrMapping/>
  </p:clrMapOvr>
  <p:transition xmlns:p14="http://schemas.microsoft.com/office/powerpoint/2010/mai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ChangeArrowheads="1"/>
          </p:cNvSpPr>
          <p:nvPr>
            <p:ph type="title"/>
          </p:nvPr>
        </p:nvSpPr>
        <p:spPr>
          <a:ln/>
        </p:spPr>
        <p:txBody>
          <a:bodyPr/>
          <a:lstStyle/>
          <a:p>
            <a:r>
              <a:rPr lang="en-US" dirty="0"/>
              <a:t>Where </a:t>
            </a:r>
            <a:r>
              <a:rPr lang="en-US" dirty="0" smtClean="0"/>
              <a:t>We</a:t>
            </a:r>
            <a:r>
              <a:rPr lang="en-US" dirty="0" smtClean="0">
                <a:latin typeface="Arial"/>
              </a:rPr>
              <a:t>’</a:t>
            </a:r>
            <a:r>
              <a:rPr lang="en-US" dirty="0" smtClean="0"/>
              <a:t>re </a:t>
            </a:r>
            <a:r>
              <a:rPr lang="en-US" dirty="0"/>
              <a:t>Going</a:t>
            </a:r>
          </a:p>
        </p:txBody>
      </p:sp>
      <p:sp>
        <p:nvSpPr>
          <p:cNvPr id="13314" name="Rectangle 2"/>
          <p:cNvSpPr>
            <a:spLocks noChangeArrowheads="1"/>
          </p:cNvSpPr>
          <p:nvPr>
            <p:ph type="body" idx="1"/>
          </p:nvPr>
        </p:nvSpPr>
        <p:spPr>
          <a:ln/>
        </p:spPr>
        <p:txBody>
          <a:bodyPr/>
          <a:lstStyle/>
          <a:p>
            <a:pPr>
              <a:buClr>
                <a:srgbClr val="B3B3B3"/>
              </a:buClr>
            </a:pPr>
            <a:r>
              <a:rPr lang="en-US">
                <a:solidFill>
                  <a:srgbClr val="B3B3B3"/>
                </a:solidFill>
              </a:rPr>
              <a:t>Part I - Chemical Reactions</a:t>
            </a:r>
          </a:p>
          <a:p>
            <a:pPr>
              <a:buClr>
                <a:srgbClr val="B3B3B3"/>
              </a:buClr>
            </a:pPr>
            <a:r>
              <a:rPr lang="en-US">
                <a:solidFill>
                  <a:srgbClr val="B3B3B3"/>
                </a:solidFill>
              </a:rPr>
              <a:t>Part II - Chemical Reaction Kinetics</a:t>
            </a:r>
          </a:p>
          <a:p>
            <a:pPr>
              <a:buClr>
                <a:srgbClr val="B3B3B3"/>
              </a:buClr>
            </a:pPr>
            <a:r>
              <a:rPr lang="en-US">
                <a:solidFill>
                  <a:srgbClr val="B3B3B3"/>
                </a:solidFill>
              </a:rPr>
              <a:t>Part III - Chemical Reaction Engineering</a:t>
            </a:r>
          </a:p>
          <a:p>
            <a:r>
              <a:rPr lang="en-US"/>
              <a:t>Part IV - Non-Ideal Reactions and Reactors</a:t>
            </a:r>
          </a:p>
          <a:p>
            <a:pPr marL="762000" lvl="1"/>
            <a:r>
              <a:rPr lang="en-US"/>
              <a:t>A. Alternatives to the Ideal Reactor Models</a:t>
            </a:r>
          </a:p>
          <a:p>
            <a:pPr marL="1206500" lvl="2">
              <a:buClr>
                <a:srgbClr val="B3B3B3"/>
              </a:buClr>
            </a:pPr>
            <a:r>
              <a:rPr lang="en-US">
                <a:solidFill>
                  <a:srgbClr val="B3B3B3"/>
                </a:solidFill>
              </a:rPr>
              <a:t>33. Axial Dispersion Model</a:t>
            </a:r>
          </a:p>
          <a:p>
            <a:pPr marL="1206500" lvl="2"/>
            <a:r>
              <a:rPr lang="en-US"/>
              <a:t>34. 2-D and 3-D Tubular Reactor Models</a:t>
            </a:r>
          </a:p>
          <a:p>
            <a:pPr marL="1206500" lvl="2"/>
            <a:r>
              <a:rPr lang="en-US"/>
              <a:t>35. Zoned Reactor Models</a:t>
            </a:r>
          </a:p>
          <a:p>
            <a:pPr marL="1206500" lvl="2"/>
            <a:r>
              <a:rPr lang="en-US"/>
              <a:t>36. Segregated Flow Models</a:t>
            </a:r>
          </a:p>
          <a:p>
            <a:pPr marL="1206500" lvl="2"/>
            <a:r>
              <a:rPr lang="en-US"/>
              <a:t>37. Overview of Multi-Phase Reactors</a:t>
            </a:r>
          </a:p>
          <a:p>
            <a:pPr marL="762000" lvl="1"/>
            <a:r>
              <a:rPr lang="en-US"/>
              <a:t>B. Coupled Chemical and Physical Kinetics</a:t>
            </a:r>
          </a:p>
        </p:txBody>
      </p:sp>
    </p:spTree>
  </p:cSld>
  <p:clrMapOvr>
    <a:masterClrMapping/>
  </p:clrMapOvr>
  <p:transition xmlns:p14="http://schemas.microsoft.com/office/powerpoint/2010/mai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ChangeArrowheads="1"/>
          </p:cNvSpPr>
          <p:nvPr>
            <p:ph type="title"/>
          </p:nvPr>
        </p:nvSpPr>
        <p:spPr>
          <a:ln/>
        </p:spPr>
        <p:txBody>
          <a:bodyPr/>
          <a:lstStyle/>
          <a:p>
            <a:r>
              <a:rPr lang="en-US"/>
              <a:t>2-D and 3-D Tubular Reactor Models</a:t>
            </a:r>
          </a:p>
        </p:txBody>
      </p:sp>
      <p:sp>
        <p:nvSpPr>
          <p:cNvPr id="14338" name="Rectangle 2"/>
          <p:cNvSpPr>
            <a:spLocks noChangeArrowheads="1"/>
          </p:cNvSpPr>
          <p:nvPr>
            <p:ph type="body" idx="1"/>
          </p:nvPr>
        </p:nvSpPr>
        <p:spPr>
          <a:ln/>
        </p:spPr>
        <p:txBody>
          <a:bodyPr/>
          <a:lstStyle/>
          <a:p>
            <a:r>
              <a:rPr lang="en-US"/>
              <a:t>The PFR model assumes</a:t>
            </a:r>
          </a:p>
          <a:p>
            <a:pPr marL="762000" lvl="1"/>
            <a:r>
              <a:rPr lang="en-US"/>
              <a:t>No mixing in the axial direction</a:t>
            </a:r>
          </a:p>
          <a:p>
            <a:pPr marL="1206500" lvl="2"/>
            <a:r>
              <a:rPr lang="en-US"/>
              <a:t>Unit 33 showed how axial mixing could be added using the axial dispersion model</a:t>
            </a:r>
          </a:p>
          <a:p>
            <a:pPr marL="1206500" lvl="2"/>
            <a:r>
              <a:rPr lang="en-US"/>
              <a:t>Axial mixing is usually negligible except for very short reactors</a:t>
            </a:r>
          </a:p>
          <a:p>
            <a:pPr marL="762000" lvl="1"/>
            <a:r>
              <a:rPr lang="en-US"/>
              <a:t>Perfect radial mixing</a:t>
            </a:r>
          </a:p>
          <a:p>
            <a:pPr marL="1206500" lvl="2"/>
            <a:r>
              <a:rPr lang="en-US"/>
              <a:t>Now consider the possibility that mixing is </a:t>
            </a:r>
            <a:r>
              <a:rPr lang="en-US" i="1" u="sng"/>
              <a:t>not</a:t>
            </a:r>
            <a:r>
              <a:rPr lang="en-US"/>
              <a:t> perfect in the radial direction</a:t>
            </a:r>
          </a:p>
          <a:p>
            <a:pPr marL="1206500" lvl="2"/>
            <a:r>
              <a:rPr lang="en-US"/>
              <a:t>Often there can be temperature gradients in the radial, and sometimes azimuthal, direction</a:t>
            </a:r>
          </a:p>
          <a:p>
            <a:r>
              <a:rPr lang="en-US"/>
              <a:t>Radial gradients</a:t>
            </a:r>
          </a:p>
          <a:p>
            <a:pPr marL="762000" lvl="1"/>
            <a:r>
              <a:rPr lang="en-US"/>
              <a:t>When heat is being added or removed through its walls, a radial temperature gradient can develop in a tubular reactor if heat transfer from the centerline to the wall is not sufficiently rapid</a:t>
            </a:r>
          </a:p>
          <a:p>
            <a:pPr marL="762000" lvl="1"/>
            <a:r>
              <a:rPr lang="en-US"/>
              <a:t>If the temperature is not uniform in the radial direction, then the rate will vary in the radial direction, leading to concentration gradients</a:t>
            </a:r>
          </a:p>
          <a:p>
            <a:r>
              <a:rPr lang="en-US"/>
              <a:t>Azimuthal gradients</a:t>
            </a:r>
          </a:p>
          <a:p>
            <a:pPr marL="762000" lvl="1"/>
            <a:r>
              <a:rPr lang="en-US"/>
              <a:t>When heat is added or removed unevenly around</a:t>
            </a:r>
            <a:br>
              <a:rPr lang="en-US"/>
            </a:br>
            <a:r>
              <a:rPr lang="en-US"/>
              <a:t>the circumference of the tube, azimuthal temperature</a:t>
            </a:r>
            <a:br>
              <a:rPr lang="en-US"/>
            </a:br>
            <a:r>
              <a:rPr lang="en-US"/>
              <a:t>gradients can occur</a:t>
            </a:r>
          </a:p>
          <a:p>
            <a:pPr marL="1206500" lvl="2"/>
            <a:r>
              <a:rPr lang="en-US"/>
              <a:t>For example, when a reactor tube passes through</a:t>
            </a:r>
            <a:br>
              <a:rPr lang="en-US"/>
            </a:br>
            <a:r>
              <a:rPr lang="en-US"/>
              <a:t>a furnace, the radiant heat flux is only on one half</a:t>
            </a:r>
            <a:br>
              <a:rPr lang="en-US"/>
            </a:br>
            <a:r>
              <a:rPr lang="en-US"/>
              <a:t>of the tube</a:t>
            </a:r>
          </a:p>
          <a:p>
            <a:pPr marL="762000" lvl="1"/>
            <a:r>
              <a:rPr lang="en-US"/>
              <a:t>Temperature gradient can cause a concentration gradient</a:t>
            </a:r>
          </a:p>
        </p:txBody>
      </p:sp>
      <p:pic>
        <p:nvPicPr>
          <p:cNvPr id="1433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34400" y="6070600"/>
            <a:ext cx="2730500" cy="292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ChangeArrowheads="1"/>
          </p:cNvSpPr>
          <p:nvPr>
            <p:ph type="body" idx="1"/>
          </p:nvPr>
        </p:nvSpPr>
        <p:spPr>
          <a:xfrm>
            <a:off x="1270000" y="1612900"/>
            <a:ext cx="10464800" cy="7556500"/>
          </a:xfrm>
          <a:ln/>
        </p:spPr>
        <p:txBody>
          <a:bodyPr/>
          <a:lstStyle/>
          <a:p>
            <a:r>
              <a:rPr lang="en-US"/>
              <a:t>Steady state mole balance:</a:t>
            </a:r>
          </a:p>
          <a:p>
            <a:pPr>
              <a:spcBef>
                <a:spcPts val="3800"/>
              </a:spcBef>
            </a:pPr>
            <a:r>
              <a:rPr lang="en-US"/>
              <a:t>Steady state energy balance: </a:t>
            </a:r>
          </a:p>
          <a:p>
            <a:pPr>
              <a:spcBef>
                <a:spcPts val="3400"/>
              </a:spcBef>
            </a:pPr>
            <a:r>
              <a:rPr lang="en-US"/>
              <a:t>Steady state momentum balance:</a:t>
            </a:r>
          </a:p>
          <a:p>
            <a:r>
              <a:rPr lang="en-US"/>
              <a:t>Boundary conditions</a:t>
            </a:r>
          </a:p>
          <a:p>
            <a:pPr marL="762000" lvl="1"/>
            <a:r>
              <a:rPr lang="en-US"/>
              <a:t>At </a:t>
            </a:r>
            <a:r>
              <a:rPr lang="en-US" i="1"/>
              <a:t>z</a:t>
            </a:r>
            <a:r>
              <a:rPr lang="en-US"/>
              <a:t> = 0</a:t>
            </a:r>
          </a:p>
          <a:p>
            <a:pPr marL="1206500" lvl="2"/>
            <a:r>
              <a:rPr lang="en-US"/>
              <a:t> </a:t>
            </a:r>
          </a:p>
          <a:p>
            <a:pPr marL="1206500" lvl="2">
              <a:spcBef>
                <a:spcPts val="800"/>
              </a:spcBef>
            </a:pPr>
            <a:r>
              <a:rPr lang="en-US"/>
              <a:t> </a:t>
            </a:r>
          </a:p>
          <a:p>
            <a:pPr marL="1206500" lvl="2">
              <a:spcBef>
                <a:spcPts val="800"/>
              </a:spcBef>
            </a:pPr>
            <a:r>
              <a:rPr lang="en-US"/>
              <a:t> </a:t>
            </a:r>
          </a:p>
          <a:p>
            <a:pPr marL="762000" lvl="1">
              <a:spcBef>
                <a:spcPts val="900"/>
              </a:spcBef>
            </a:pPr>
            <a:r>
              <a:rPr lang="en-US"/>
              <a:t>At </a:t>
            </a:r>
            <a:r>
              <a:rPr lang="en-US" i="1"/>
              <a:t>r</a:t>
            </a:r>
            <a:r>
              <a:rPr lang="en-US"/>
              <a:t> = 0</a:t>
            </a:r>
          </a:p>
          <a:p>
            <a:pPr marL="1206500" lvl="2">
              <a:spcBef>
                <a:spcPts val="1500"/>
              </a:spcBef>
            </a:pPr>
            <a:r>
              <a:rPr lang="en-US"/>
              <a:t> </a:t>
            </a:r>
          </a:p>
          <a:p>
            <a:pPr marL="1206500" lvl="2">
              <a:spcBef>
                <a:spcPts val="3900"/>
              </a:spcBef>
            </a:pPr>
            <a:r>
              <a:rPr lang="en-US"/>
              <a:t> </a:t>
            </a:r>
          </a:p>
          <a:p>
            <a:pPr marL="762000" lvl="1">
              <a:spcBef>
                <a:spcPts val="1500"/>
              </a:spcBef>
            </a:pPr>
            <a:r>
              <a:rPr lang="en-US"/>
              <a:t>At </a:t>
            </a:r>
            <a:r>
              <a:rPr lang="en-US" i="1"/>
              <a:t>r</a:t>
            </a:r>
            <a:r>
              <a:rPr lang="en-US"/>
              <a:t> = </a:t>
            </a:r>
            <a:r>
              <a:rPr lang="en-US" i="1"/>
              <a:t>R</a:t>
            </a:r>
            <a:endParaRPr lang="en-US"/>
          </a:p>
          <a:p>
            <a:pPr marL="1206500" lvl="2">
              <a:spcBef>
                <a:spcPts val="1800"/>
              </a:spcBef>
            </a:pPr>
            <a:r>
              <a:rPr lang="en-US"/>
              <a:t> </a:t>
            </a:r>
          </a:p>
          <a:p>
            <a:pPr marL="1206500" lvl="2">
              <a:spcBef>
                <a:spcPts val="3800"/>
              </a:spcBef>
            </a:pPr>
            <a:r>
              <a:rPr lang="en-US"/>
              <a:t> </a:t>
            </a:r>
          </a:p>
        </p:txBody>
      </p:sp>
      <p:sp>
        <p:nvSpPr>
          <p:cNvPr id="15362" name="Rectangle 2"/>
          <p:cNvSpPr>
            <a:spLocks noChangeArrowheads="1"/>
          </p:cNvSpPr>
          <p:nvPr>
            <p:ph type="title"/>
          </p:nvPr>
        </p:nvSpPr>
        <p:spPr>
          <a:ln/>
        </p:spPr>
        <p:txBody>
          <a:bodyPr/>
          <a:lstStyle/>
          <a:p>
            <a:r>
              <a:rPr lang="en-US"/>
              <a:t>2-D Design Equations and Boundary Conditions</a:t>
            </a:r>
          </a:p>
        </p:txBody>
      </p:sp>
      <p:pic>
        <p:nvPicPr>
          <p:cNvPr id="1536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10200" y="1458913"/>
            <a:ext cx="4465638"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5364"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13413" y="2336800"/>
            <a:ext cx="5081587"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5365"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50000" y="3124200"/>
            <a:ext cx="1755775" cy="803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5366"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63800" y="4533900"/>
            <a:ext cx="1438275" cy="401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5367"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14600" y="4927600"/>
            <a:ext cx="1247775" cy="401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5368" name="Picture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01900" y="5321300"/>
            <a:ext cx="1247775" cy="401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5369" name="Picture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40000" y="5981700"/>
            <a:ext cx="1163638" cy="719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5370" name="Picture 1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590800" y="7747000"/>
            <a:ext cx="1184275" cy="719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5371" name="Picture 1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628900" y="8534400"/>
            <a:ext cx="2814638"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5372" name="Picture 1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578100" y="6769100"/>
            <a:ext cx="1100138" cy="719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ph type="title"/>
          </p:nvPr>
        </p:nvSpPr>
        <p:spPr>
          <a:xfrm>
            <a:off x="1270000" y="4521200"/>
            <a:ext cx="10464800" cy="698500"/>
          </a:xfrm>
          <a:ln/>
        </p:spPr>
        <p:txBody>
          <a:bodyPr/>
          <a:lstStyle/>
          <a:p>
            <a:r>
              <a:rPr lang="en-US"/>
              <a:t>Questions?</a:t>
            </a:r>
          </a:p>
        </p:txBody>
      </p:sp>
    </p:spTree>
  </p:cSld>
  <p:clrMapOvr>
    <a:masterClrMapping/>
  </p:clrMapOvr>
  <p:transition xmlns:p14="http://schemas.microsoft.com/office/powerpoint/2010/mai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ph type="body" idx="1"/>
          </p:nvPr>
        </p:nvSpPr>
        <p:spPr>
          <a:xfrm>
            <a:off x="1270000" y="1612900"/>
            <a:ext cx="10464800" cy="6896100"/>
          </a:xfrm>
          <a:ln/>
        </p:spPr>
        <p:txBody>
          <a:bodyPr/>
          <a:lstStyle/>
          <a:p>
            <a:pPr marL="0" indent="0">
              <a:buNone/>
              <a:tabLst>
                <a:tab pos="9863138" algn="r"/>
                <a:tab pos="9863138" algn="r"/>
                <a:tab pos="9863138" algn="r"/>
                <a:tab pos="9863138" algn="r"/>
                <a:tab pos="9863138" algn="r"/>
                <a:tab pos="9863138" algn="r"/>
              </a:tabLst>
            </a:pPr>
            <a:r>
              <a:rPr lang="en-US" sz="1800" dirty="0"/>
              <a:t>The partial oxidation of o-xylene to </a:t>
            </a:r>
            <a:r>
              <a:rPr lang="en-US" sz="1800" dirty="0" err="1"/>
              <a:t>phthalic</a:t>
            </a:r>
            <a:r>
              <a:rPr lang="en-US" sz="1800" dirty="0"/>
              <a:t> anhydride, reaction (1), is an exothermic reaction (ΔH = -307 kcal mol</a:t>
            </a:r>
            <a:r>
              <a:rPr lang="en-US" sz="1800" baseline="32000" dirty="0"/>
              <a:t>-1</a:t>
            </a:r>
            <a:r>
              <a:rPr lang="en-US" sz="1800" dirty="0"/>
              <a:t>). A heterogeneous catalyst for this reaction might consist of 3 mm particles with a bulk density of 1.3 g cm</a:t>
            </a:r>
            <a:r>
              <a:rPr lang="en-US" sz="1800" baseline="32000" dirty="0"/>
              <a:t>-3</a:t>
            </a:r>
            <a:r>
              <a:rPr lang="en-US" sz="1800" dirty="0"/>
              <a:t>, however this catalyst is sometimes mixed with an inert solid leading to an effective density of 0.87 g cm</a:t>
            </a:r>
            <a:r>
              <a:rPr lang="en-US" sz="1800" baseline="32000" dirty="0"/>
              <a:t>-3</a:t>
            </a:r>
            <a:r>
              <a:rPr lang="en-US" sz="1800" dirty="0"/>
              <a:t>. In either case, the catalyst is not perfectly selective, so that some of the o-xylene  and some of the </a:t>
            </a:r>
            <a:r>
              <a:rPr lang="en-US" sz="1800" dirty="0" err="1"/>
              <a:t>phthalic</a:t>
            </a:r>
            <a:r>
              <a:rPr lang="en-US" sz="1800" dirty="0"/>
              <a:t> anhydride undergo total combustion to produce carbon oxides, reactions (2) and (3); the heat reaction (2) is -1090 kcal mol</a:t>
            </a:r>
            <a:r>
              <a:rPr lang="en-US" sz="1800" baseline="32000" dirty="0"/>
              <a:t>-1</a:t>
            </a:r>
            <a:r>
              <a:rPr lang="en-US" sz="1800" dirty="0"/>
              <a:t>. (The heat of reaction (3) equals the difference between the heats of reactions (1) and (2).) Letting A represent o-xylene, B represent </a:t>
            </a:r>
            <a:r>
              <a:rPr lang="en-US" sz="1800" dirty="0" err="1"/>
              <a:t>phthalic</a:t>
            </a:r>
            <a:r>
              <a:rPr lang="en-US" sz="1800" dirty="0"/>
              <a:t> anhydride and O represent oxygen, the rates for reactions (1) through (3) may be modeled using equations (4) through (6)</a:t>
            </a:r>
            <a:r>
              <a:rPr lang="en-US" sz="1000" dirty="0">
                <a:latin typeface="Arial" charset="0"/>
                <a:cs typeface="Arial" charset="0"/>
                <a:sym typeface="Arial" charset="0"/>
              </a:rPr>
              <a:t>.</a:t>
            </a:r>
            <a:endParaRPr lang="en-US" dirty="0"/>
          </a:p>
          <a:p>
            <a:pPr marL="0" indent="0">
              <a:buNone/>
              <a:tabLst>
                <a:tab pos="9863138" algn="r"/>
                <a:tab pos="9863138" algn="r"/>
                <a:tab pos="9863138" algn="r"/>
                <a:tab pos="9863138" algn="r"/>
                <a:tab pos="9863138" algn="r"/>
                <a:tab pos="9863138" algn="r"/>
              </a:tabLst>
            </a:pPr>
            <a:endParaRPr lang="en-US" dirty="0"/>
          </a:p>
          <a:p>
            <a:pPr marL="0" indent="0">
              <a:buNone/>
              <a:tabLst>
                <a:tab pos="9863138" algn="r"/>
                <a:tab pos="9863138" algn="r"/>
                <a:tab pos="9863138" algn="r"/>
                <a:tab pos="9863138" algn="r"/>
                <a:tab pos="9863138" algn="r"/>
                <a:tab pos="9863138" algn="r"/>
              </a:tabLst>
            </a:pPr>
            <a:r>
              <a:rPr lang="en-US" sz="1800" dirty="0"/>
              <a:t>C</a:t>
            </a:r>
            <a:r>
              <a:rPr lang="en-US" sz="1800" baseline="-6000" dirty="0"/>
              <a:t>8</a:t>
            </a:r>
            <a:r>
              <a:rPr lang="en-US" sz="1800" dirty="0"/>
              <a:t>H</a:t>
            </a:r>
            <a:r>
              <a:rPr lang="en-US" sz="1800" baseline="-6000" dirty="0"/>
              <a:t>10</a:t>
            </a:r>
            <a:r>
              <a:rPr lang="en-US" sz="1800" dirty="0"/>
              <a:t> + 3 O</a:t>
            </a:r>
            <a:r>
              <a:rPr lang="en-US" sz="1800" baseline="-6000" dirty="0"/>
              <a:t>2</a:t>
            </a:r>
            <a:r>
              <a:rPr lang="en-US" sz="1800" dirty="0">
                <a:cs typeface="Lucida Grande" charset="0"/>
              </a:rPr>
              <a:t> → C</a:t>
            </a:r>
            <a:r>
              <a:rPr lang="en-US" sz="1800" baseline="-6000" dirty="0"/>
              <a:t>8</a:t>
            </a:r>
            <a:r>
              <a:rPr lang="en-US" sz="1800" dirty="0"/>
              <a:t>H</a:t>
            </a:r>
            <a:r>
              <a:rPr lang="en-US" sz="1800" baseline="-6000" dirty="0"/>
              <a:t>4</a:t>
            </a:r>
            <a:r>
              <a:rPr lang="en-US" sz="1800" dirty="0"/>
              <a:t>O</a:t>
            </a:r>
            <a:r>
              <a:rPr lang="en-US" sz="1800" baseline="-6000" dirty="0"/>
              <a:t>3</a:t>
            </a:r>
            <a:r>
              <a:rPr lang="en-US" sz="1800" dirty="0"/>
              <a:t> + 3 H</a:t>
            </a:r>
            <a:r>
              <a:rPr lang="en-US" sz="1800" baseline="-6000" dirty="0"/>
              <a:t>2</a:t>
            </a:r>
            <a:r>
              <a:rPr lang="en-US" sz="1800" dirty="0"/>
              <a:t>O	(1)</a:t>
            </a:r>
          </a:p>
          <a:p>
            <a:pPr marL="0" indent="0">
              <a:spcBef>
                <a:spcPts val="1200"/>
              </a:spcBef>
              <a:buNone/>
              <a:tabLst>
                <a:tab pos="9863138" algn="r"/>
                <a:tab pos="9863138" algn="r"/>
                <a:tab pos="9863138" algn="r"/>
                <a:tab pos="9863138" algn="r"/>
                <a:tab pos="9863138" algn="r"/>
                <a:tab pos="9863138" algn="r"/>
              </a:tabLst>
            </a:pPr>
            <a:r>
              <a:rPr lang="en-US" sz="1800" dirty="0"/>
              <a:t>C</a:t>
            </a:r>
            <a:r>
              <a:rPr lang="en-US" sz="1800" baseline="-6000" dirty="0"/>
              <a:t>8</a:t>
            </a:r>
            <a:r>
              <a:rPr lang="en-US" sz="1800" dirty="0"/>
              <a:t>H</a:t>
            </a:r>
            <a:r>
              <a:rPr lang="en-US" sz="1800" baseline="-6000" dirty="0"/>
              <a:t>10</a:t>
            </a:r>
            <a:r>
              <a:rPr lang="en-US" sz="1800" dirty="0"/>
              <a:t>                </a:t>
            </a:r>
            <a:r>
              <a:rPr lang="en-US" sz="1800" dirty="0" err="1"/>
              <a:t>CO</a:t>
            </a:r>
            <a:r>
              <a:rPr lang="en-US" sz="1800" baseline="-6000" dirty="0" err="1"/>
              <a:t>x</a:t>
            </a:r>
            <a:r>
              <a:rPr lang="en-US" sz="1800" dirty="0"/>
              <a:t>	(2)</a:t>
            </a:r>
          </a:p>
          <a:p>
            <a:pPr marL="0" indent="0">
              <a:spcBef>
                <a:spcPts val="1200"/>
              </a:spcBef>
              <a:buNone/>
              <a:tabLst>
                <a:tab pos="9863138" algn="r"/>
                <a:tab pos="9863138" algn="r"/>
                <a:tab pos="9863138" algn="r"/>
                <a:tab pos="9863138" algn="r"/>
                <a:tab pos="9863138" algn="r"/>
                <a:tab pos="9863138" algn="r"/>
              </a:tabLst>
            </a:pPr>
            <a:r>
              <a:rPr lang="en-US" sz="1800" dirty="0"/>
              <a:t>C</a:t>
            </a:r>
            <a:r>
              <a:rPr lang="en-US" sz="1800" baseline="-6000" dirty="0"/>
              <a:t>8</a:t>
            </a:r>
            <a:r>
              <a:rPr lang="en-US" sz="1800" dirty="0"/>
              <a:t>H</a:t>
            </a:r>
            <a:r>
              <a:rPr lang="en-US" sz="1800" baseline="-6000" dirty="0"/>
              <a:t>4</a:t>
            </a:r>
            <a:r>
              <a:rPr lang="en-US" sz="1800" dirty="0"/>
              <a:t>O</a:t>
            </a:r>
            <a:r>
              <a:rPr lang="en-US" sz="1800" baseline="-6000" dirty="0"/>
              <a:t>3</a:t>
            </a:r>
            <a:r>
              <a:rPr lang="en-US" sz="1800" dirty="0"/>
              <a:t>                </a:t>
            </a:r>
            <a:r>
              <a:rPr lang="en-US" sz="1800" dirty="0" err="1"/>
              <a:t>CO</a:t>
            </a:r>
            <a:r>
              <a:rPr lang="en-US" sz="1800" baseline="-6000" dirty="0" err="1"/>
              <a:t>x</a:t>
            </a:r>
            <a:r>
              <a:rPr lang="en-US" sz="1800" dirty="0"/>
              <a:t>	(3)</a:t>
            </a:r>
          </a:p>
          <a:p>
            <a:pPr marL="0" indent="0">
              <a:spcBef>
                <a:spcPts val="2200"/>
              </a:spcBef>
              <a:buNone/>
              <a:tabLst>
                <a:tab pos="9863138" algn="r"/>
                <a:tab pos="9863138" algn="r"/>
                <a:tab pos="9863138" algn="r"/>
                <a:tab pos="9863138" algn="r"/>
                <a:tab pos="9863138" algn="r"/>
                <a:tab pos="9863138" algn="r"/>
              </a:tabLst>
            </a:pPr>
            <a:r>
              <a:rPr lang="en-US" sz="1800" dirty="0"/>
              <a:t>	(4)</a:t>
            </a:r>
          </a:p>
          <a:p>
            <a:pPr marL="0" indent="0">
              <a:spcBef>
                <a:spcPts val="4300"/>
              </a:spcBef>
              <a:buNone/>
              <a:tabLst>
                <a:tab pos="9863138" algn="r"/>
                <a:tab pos="9863138" algn="r"/>
                <a:tab pos="9863138" algn="r"/>
                <a:tab pos="9863138" algn="r"/>
                <a:tab pos="9863138" algn="r"/>
                <a:tab pos="9863138" algn="r"/>
              </a:tabLst>
            </a:pPr>
            <a:r>
              <a:rPr lang="en-US" sz="1800" dirty="0"/>
              <a:t>	(5)</a:t>
            </a:r>
          </a:p>
          <a:p>
            <a:pPr marL="0" indent="0">
              <a:spcBef>
                <a:spcPts val="4800"/>
              </a:spcBef>
              <a:buNone/>
              <a:tabLst>
                <a:tab pos="9863138" algn="r"/>
                <a:tab pos="9863138" algn="r"/>
                <a:tab pos="9863138" algn="r"/>
                <a:tab pos="9863138" algn="r"/>
                <a:tab pos="9863138" algn="r"/>
                <a:tab pos="9863138" algn="r"/>
              </a:tabLst>
            </a:pPr>
            <a:r>
              <a:rPr lang="en-US" sz="1800" dirty="0"/>
              <a:t>	(6)</a:t>
            </a:r>
          </a:p>
        </p:txBody>
      </p:sp>
      <p:sp>
        <p:nvSpPr>
          <p:cNvPr id="17410" name="Rectangle 2"/>
          <p:cNvSpPr>
            <a:spLocks noChangeArrowheads="1"/>
          </p:cNvSpPr>
          <p:nvPr>
            <p:ph type="title"/>
          </p:nvPr>
        </p:nvSpPr>
        <p:spPr>
          <a:ln/>
        </p:spPr>
        <p:txBody>
          <a:bodyPr/>
          <a:lstStyle/>
          <a:p>
            <a:r>
              <a:rPr lang="en-US"/>
              <a:t>Activity 34.1*</a:t>
            </a:r>
          </a:p>
        </p:txBody>
      </p:sp>
      <p:pic>
        <p:nvPicPr>
          <p:cNvPr id="1741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06600" y="5048250"/>
            <a:ext cx="838200" cy="349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7412"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9800" y="5473700"/>
            <a:ext cx="838200" cy="349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7413"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38300" y="5905500"/>
            <a:ext cx="5905500" cy="779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7414"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38300" y="6756400"/>
            <a:ext cx="5778500" cy="779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7415"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38300" y="7607300"/>
            <a:ext cx="5946775" cy="779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
        <p:nvSpPr>
          <p:cNvPr id="17416" name="Rectangle 8"/>
          <p:cNvSpPr>
            <a:spLocks/>
          </p:cNvSpPr>
          <p:nvPr/>
        </p:nvSpPr>
        <p:spPr bwMode="auto">
          <a:xfrm>
            <a:off x="1320800" y="8502650"/>
            <a:ext cx="10375900" cy="66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nchor="ctr"/>
          <a:lstStyle/>
          <a:p>
            <a:pPr algn="l"/>
            <a:r>
              <a:rPr lang="en-US" sz="1800">
                <a:solidFill>
                  <a:schemeClr val="tx1"/>
                </a:solidFill>
                <a:ea typeface="ＭＳ Ｐゴシック" charset="0"/>
                <a:cs typeface="Helvetica" charset="0"/>
              </a:rPr>
              <a:t>* This activity is based upon a case study from H. Rase, </a:t>
            </a:r>
            <a:r>
              <a:rPr lang="ja-JP" altLang="en-US" sz="1800">
                <a:solidFill>
                  <a:schemeClr val="tx1"/>
                </a:solidFill>
                <a:latin typeface="Arial"/>
                <a:ea typeface="ＭＳ Ｐゴシック" charset="0"/>
                <a:cs typeface="Helvetica" charset="0"/>
              </a:rPr>
              <a:t>“</a:t>
            </a:r>
            <a:r>
              <a:rPr lang="en-US" sz="1800">
                <a:solidFill>
                  <a:schemeClr val="tx1"/>
                </a:solidFill>
                <a:ea typeface="ＭＳ Ｐゴシック" charset="0"/>
                <a:cs typeface="Helvetica" charset="0"/>
              </a:rPr>
              <a:t>Chemical Reactor Design for Process Plants,</a:t>
            </a:r>
            <a:r>
              <a:rPr lang="ja-JP" altLang="en-US" sz="1800">
                <a:solidFill>
                  <a:schemeClr val="tx1"/>
                </a:solidFill>
                <a:latin typeface="Arial"/>
                <a:ea typeface="ＭＳ Ｐゴシック" charset="0"/>
                <a:cs typeface="Helvetica" charset="0"/>
              </a:rPr>
              <a:t>”</a:t>
            </a:r>
            <a:r>
              <a:rPr lang="en-US" sz="1800">
                <a:solidFill>
                  <a:schemeClr val="tx1"/>
                </a:solidFill>
                <a:ea typeface="ＭＳ Ｐゴシック" charset="0"/>
                <a:cs typeface="Helvetica" charset="0"/>
              </a:rPr>
              <a:t> Vol. II. Wiley, New York, 1977.</a:t>
            </a:r>
          </a:p>
        </p:txBody>
      </p:sp>
    </p:spTree>
  </p:cSld>
  <p:clrMapOvr>
    <a:masterClrMapping/>
  </p:clrMapOvr>
  <p:transition xmlns:p14="http://schemas.microsoft.com/office/powerpoint/2010/mai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ph type="body" idx="1"/>
          </p:nvPr>
        </p:nvSpPr>
        <p:spPr>
          <a:ln/>
        </p:spPr>
        <p:txBody>
          <a:bodyPr/>
          <a:lstStyle/>
          <a:p>
            <a:pPr indent="25400">
              <a:lnSpc>
                <a:spcPct val="150000"/>
              </a:lnSpc>
            </a:pPr>
            <a:r>
              <a:rPr lang="en-US" sz="1800"/>
              <a:t>Consider a tubular reactor with an inside diameter of 1 inch and a length of 3 m that is cooled by perfectly mixed molten salts circulating outside the tube at a temperature equal to the feed temperature, 370 ºC. The mass velocity of the feed is 4684 kg m</a:t>
            </a:r>
            <a:r>
              <a:rPr lang="en-US" sz="1800" baseline="32000"/>
              <a:t>-2</a:t>
            </a:r>
            <a:r>
              <a:rPr lang="en-US" sz="1800"/>
              <a:t> h</a:t>
            </a:r>
            <a:r>
              <a:rPr lang="en-US" sz="1800" baseline="32000"/>
              <a:t>-1</a:t>
            </a:r>
            <a:r>
              <a:rPr lang="en-US" sz="1800"/>
              <a:t>; it consists of 0.93 mol% o-xylene in air which leads to a feed molecular weight of 29.48, a feed mole fraction of O</a:t>
            </a:r>
            <a:r>
              <a:rPr lang="en-US" sz="1800" baseline="-6000"/>
              <a:t>2</a:t>
            </a:r>
            <a:r>
              <a:rPr lang="en-US" sz="1800"/>
              <a:t> of 0.208 and a mass specific heat capacity of 0.25 kcal kg</a:t>
            </a:r>
            <a:r>
              <a:rPr lang="en-US" sz="1800" baseline="32000"/>
              <a:t>-1</a:t>
            </a:r>
            <a:r>
              <a:rPr lang="en-US" sz="1800"/>
              <a:t> K</a:t>
            </a:r>
            <a:r>
              <a:rPr lang="en-US" sz="1800" baseline="32000"/>
              <a:t>-1</a:t>
            </a:r>
            <a:r>
              <a:rPr lang="en-US" sz="1800"/>
              <a:t>, which may be assumed to be constant. Set up 2-D mole balances for o-xylene, phthalic anhydride and carbon oxides and a 2-D heat balance for this reactor assuming the superficial velocity to be constant, the wall heat transfer coefficient to equal 134 kcal m</a:t>
            </a:r>
            <a:r>
              <a:rPr lang="en-US" sz="1800" baseline="32000"/>
              <a:t>-2</a:t>
            </a:r>
            <a:r>
              <a:rPr lang="en-US" sz="1800"/>
              <a:t> h</a:t>
            </a:r>
            <a:r>
              <a:rPr lang="en-US" sz="1800" baseline="32000"/>
              <a:t>-1</a:t>
            </a:r>
            <a:r>
              <a:rPr lang="en-US" sz="1800"/>
              <a:t> K</a:t>
            </a:r>
            <a:r>
              <a:rPr lang="en-US" sz="1800" baseline="32000"/>
              <a:t>-1</a:t>
            </a:r>
            <a:r>
              <a:rPr lang="en-US" sz="1800"/>
              <a:t>, the effective radial conductivity to equal 0.67 kcal m</a:t>
            </a:r>
            <a:r>
              <a:rPr lang="en-US" sz="1800" baseline="32000"/>
              <a:t>-1</a:t>
            </a:r>
            <a:r>
              <a:rPr lang="en-US" sz="1800"/>
              <a:t> h</a:t>
            </a:r>
            <a:r>
              <a:rPr lang="en-US" sz="1800" baseline="32000"/>
              <a:t>-1</a:t>
            </a:r>
            <a:r>
              <a:rPr lang="en-US" sz="1800"/>
              <a:t> K</a:t>
            </a:r>
            <a:r>
              <a:rPr lang="en-US" sz="1800" baseline="32000"/>
              <a:t>-1</a:t>
            </a:r>
            <a:r>
              <a:rPr lang="en-US" sz="1800"/>
              <a:t> and the radial Peclet number for mass transfer (based on the superficial velocity and the catalyst particle diameter) to be constant and equal to 10. The first 75 cm of the tube is packed with the diluted catalyst, while the remainder contains the undiluted catalyst.</a:t>
            </a:r>
          </a:p>
          <a:p>
            <a:pPr indent="25400">
              <a:lnSpc>
                <a:spcPct val="150000"/>
              </a:lnSpc>
            </a:pPr>
            <a:r>
              <a:rPr lang="en-US" sz="1800"/>
              <a:t>Rase states that solution of the 2-D model equations reveals maximum temperatures of 400 ºC (about two-thirds of the way into the part of the bed containing the diluted catalyst) and 410 ºC (about 25 cm after entering the part of the bed containing undiluted catalyst). Model this reactor as an ideal PFR with an overall heat transfer coefficient of 82.7 kcal m</a:t>
            </a:r>
            <a:r>
              <a:rPr lang="en-US" sz="1800" baseline="32000"/>
              <a:t>-2</a:t>
            </a:r>
            <a:r>
              <a:rPr lang="en-US" sz="1800"/>
              <a:t> h</a:t>
            </a:r>
            <a:r>
              <a:rPr lang="en-US" sz="1800" baseline="32000"/>
              <a:t>-1</a:t>
            </a:r>
            <a:r>
              <a:rPr lang="en-US" sz="1800"/>
              <a:t> K</a:t>
            </a:r>
            <a:r>
              <a:rPr lang="en-US" sz="1800" baseline="32000"/>
              <a:t>-1</a:t>
            </a:r>
            <a:r>
              <a:rPr lang="en-US" sz="1800"/>
              <a:t> (which is equivalent to the wall heat transfer coefficient and effective radial conductivity of the 2-D model) and compare the temperature maxima predicted by the PFR model to those reported for the 2-D model.</a:t>
            </a:r>
          </a:p>
        </p:txBody>
      </p:sp>
    </p:spTree>
  </p:cSld>
  <p:clrMapOvr>
    <a:masterClrMapping/>
  </p:clrMapOvr>
  <p:transition xmlns:p14="http://schemas.microsoft.com/office/powerpoint/2010/mai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ChangeArrowheads="1"/>
          </p:cNvSpPr>
          <p:nvPr>
            <p:ph type="body" idx="1"/>
          </p:nvPr>
        </p:nvSpPr>
        <p:spPr>
          <a:ln/>
        </p:spPr>
        <p:txBody>
          <a:bodyPr/>
          <a:lstStyle/>
          <a:p>
            <a:r>
              <a:rPr lang="en-US"/>
              <a:t>Read through the problem statement. Each time you encounter a quantity, write it down and equate it to the appropriate variable. When you have completed doing so, if there are any additional constant quantities that you know will be needed and that can be calculated from the values you found, write the equations needed for doing so.</a:t>
            </a:r>
          </a:p>
        </p:txBody>
      </p:sp>
      <p:sp>
        <p:nvSpPr>
          <p:cNvPr id="19458" name="Rectangle 2"/>
          <p:cNvSpPr>
            <a:spLocks noChangeArrowheads="1"/>
          </p:cNvSpPr>
          <p:nvPr>
            <p:ph type="title"/>
          </p:nvPr>
        </p:nvSpPr>
        <p:spPr>
          <a:ln/>
        </p:spPr>
        <p:txBody>
          <a:bodyPr/>
          <a:lstStyle/>
          <a:p>
            <a:r>
              <a:rPr lang="en-US"/>
              <a:t>Solution</a:t>
            </a:r>
          </a:p>
        </p:txBody>
      </p:sp>
    </p:spTree>
  </p:cSld>
  <p:clrMapOvr>
    <a:masterClrMapping/>
  </p:clrMapOvr>
  <p:transition xmlns:p14="http://schemas.microsoft.com/office/powerpoint/2010/mai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ph type="body" idx="1"/>
          </p:nvPr>
        </p:nvSpPr>
        <p:spPr>
          <a:ln/>
        </p:spPr>
        <p:txBody>
          <a:bodyPr/>
          <a:lstStyle/>
          <a:p>
            <a:r>
              <a:rPr lang="en-US"/>
              <a:t>Use the 2-D tubular reactor design equations found in Unit 34 or on the AFCoKaRE Exam Handout to generate an energy balance and mole balances on o-xylene, phthalic anhydride and carbon oxides.</a:t>
            </a:r>
          </a:p>
        </p:txBody>
      </p:sp>
    </p:spTree>
  </p:cSld>
  <p:clrMapOvr>
    <a:masterClrMapping/>
  </p:clrMapOvr>
  <p:transition xmlns:p14="http://schemas.microsoft.com/office/powerpoint/2010/main"/>
</p:sld>
</file>

<file path=ppt/theme/theme1.xml><?xml version="1.0" encoding="utf-8"?>
<a:theme xmlns:a="http://schemas.openxmlformats.org/drawingml/2006/main" name="Title &amp; Subtitle">
  <a:themeElements>
    <a:clrScheme name="Title &amp; Sub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Subtitle">
      <a:majorFont>
        <a:latin typeface="Helvetica"/>
        <a:ea typeface="Heiti SC Medium"/>
        <a:cs typeface="Heiti SC Medium"/>
      </a:majorFont>
      <a:minorFont>
        <a:latin typeface="Helvetica"/>
        <a:ea typeface="Heiti SC Medium"/>
        <a:cs typeface="Heiti SC Medium"/>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Sub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Title &amp; Bullets - Right">
  <a:themeElements>
    <a:clrScheme name="Title &amp; Bullets - Righ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Right">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Righ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Title, Bullets &amp; Photo">
  <a:themeElements>
    <a:clrScheme name="Title, Bullets &amp; Phot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Bullets &amp; Photo">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Bullets &amp; Phot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itle &amp; Bullets">
  <a:themeElements>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itle - Top">
  <a:themeElements>
    <a:clrScheme name="Title - To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 Top">
      <a:majorFont>
        <a:latin typeface="Helvetica"/>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 To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Bullets">
  <a:themeElements>
    <a:clrScheme name="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ullets">
      <a:majorFont>
        <a:latin typeface="Gill Sans"/>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Photo - Vertical">
  <a:themeElements>
    <a:clrScheme name="Photo - Vertic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hoto - Vertical">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Photo - Vertic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Photo - Horizontal">
  <a:themeElements>
    <a:clrScheme name="Photo - Horizont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hoto - Horizontal">
      <a:majorFont>
        <a:latin typeface="Helvetica"/>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Photo - Horizont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a:majorFont>
        <a:latin typeface="Gill Sans"/>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Title &amp; Bullets - Left">
  <a:themeElements>
    <a:clrScheme name="Title &amp; Bullets - Lef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Left">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Lef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Title &amp; Bullets - 2 Column">
  <a:themeElements>
    <a:clrScheme name="Title &amp; Bullets - 2 Colum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2 Column">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2 Colum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0</TotalTime>
  <Pages>0</Pages>
  <Words>1204</Words>
  <Characters>0</Characters>
  <Application>Microsoft Macintosh PowerPoint</Application>
  <PresentationFormat>Custom</PresentationFormat>
  <Lines>0</Lines>
  <Paragraphs>76</Paragraphs>
  <Slides>14</Slides>
  <Notes>0</Notes>
  <HiddenSlides>0</HiddenSlides>
  <MMClips>0</MMClips>
  <ScaleCrop>false</ScaleCrop>
  <HeadingPairs>
    <vt:vector size="6" baseType="variant">
      <vt:variant>
        <vt:lpstr>Fonts Used</vt:lpstr>
      </vt:variant>
      <vt:variant>
        <vt:i4>6</vt:i4>
      </vt:variant>
      <vt:variant>
        <vt:lpstr>Theme</vt:lpstr>
      </vt:variant>
      <vt:variant>
        <vt:i4>11</vt:i4>
      </vt:variant>
      <vt:variant>
        <vt:lpstr>Slide Titles</vt:lpstr>
      </vt:variant>
      <vt:variant>
        <vt:i4>14</vt:i4>
      </vt:variant>
    </vt:vector>
  </HeadingPairs>
  <TitlesOfParts>
    <vt:vector size="31" baseType="lpstr">
      <vt:lpstr>Helvetica</vt:lpstr>
      <vt:lpstr>Heiti SC Light</vt:lpstr>
      <vt:lpstr>Heiti SC Medium</vt:lpstr>
      <vt:lpstr>Lucida Grande</vt:lpstr>
      <vt:lpstr>Gill Sans</vt:lpstr>
      <vt:lpstr>Arial</vt:lpstr>
      <vt:lpstr>Title &amp; Subtitle</vt:lpstr>
      <vt:lpstr>Title &amp; Bullets</vt:lpstr>
      <vt:lpstr>Title - Top</vt:lpstr>
      <vt:lpstr>Bullets</vt:lpstr>
      <vt:lpstr>Photo - Vertical</vt:lpstr>
      <vt:lpstr>Photo - Horizontal</vt:lpstr>
      <vt:lpstr>Blank</vt:lpstr>
      <vt:lpstr>Title &amp; Bullets - Left</vt:lpstr>
      <vt:lpstr>Title &amp; Bullets - 2 Column</vt:lpstr>
      <vt:lpstr>Title &amp; Bullets - Right</vt:lpstr>
      <vt:lpstr>Title, Bullets &amp; Photo</vt:lpstr>
      <vt:lpstr>A First Course on Kinetics and Reaction Engineering</vt:lpstr>
      <vt:lpstr>Where We’re Going</vt:lpstr>
      <vt:lpstr>2-D and 3-D Tubular Reactor Models</vt:lpstr>
      <vt:lpstr>2-D Design Equations and Boundary Conditions</vt:lpstr>
      <vt:lpstr>Questions?</vt:lpstr>
      <vt:lpstr>Activity 34.1*</vt:lpstr>
      <vt:lpstr>PowerPoint Presentation</vt:lpstr>
      <vt:lpstr>Solution</vt:lpstr>
      <vt:lpstr>PowerPoint Presentation</vt:lpstr>
      <vt:lpstr>PowerPoint Presentation</vt:lpstr>
      <vt:lpstr>PowerPoint Presentation</vt:lpstr>
      <vt:lpstr>PowerPoint Presentation</vt:lpstr>
      <vt:lpstr>PowerPoint Presentation</vt:lpstr>
      <vt:lpstr>Where We’re Going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First Course on Kinetics and Reaction Engineering</dc:title>
  <dc:subject/>
  <dc:creator/>
  <cp:keywords/>
  <dc:description/>
  <cp:lastModifiedBy>Carl Lund</cp:lastModifiedBy>
  <cp:revision>1</cp:revision>
  <dcterms:modified xsi:type="dcterms:W3CDTF">2015-07-09T15:00:30Z</dcterms:modified>
</cp:coreProperties>
</file>