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49" r:id="rId2"/>
    <p:sldMasterId id="2147483650" r:id="rId3"/>
    <p:sldMasterId id="2147483651" r:id="rId4"/>
    <p:sldMasterId id="2147483652" r:id="rId5"/>
    <p:sldMasterId id="2147483653" r:id="rId6"/>
    <p:sldMasterId id="2147483654" r:id="rId7"/>
    <p:sldMasterId id="2147483655" r:id="rId8"/>
    <p:sldMasterId id="2147483656" r:id="rId9"/>
    <p:sldMasterId id="2147483657" r:id="rId10"/>
    <p:sldMasterId id="2147483658" r:id="rId11"/>
  </p:sldMasterIdLst>
  <p:sldIdLst>
    <p:sldId id="256" r:id="rId12"/>
    <p:sldId id="257" r:id="rId13"/>
    <p:sldId id="258" r:id="rId14"/>
    <p:sldId id="259" r:id="rId15"/>
    <p:sldId id="271" r:id="rId16"/>
    <p:sldId id="262" r:id="rId17"/>
    <p:sldId id="261" r:id="rId18"/>
    <p:sldId id="263" r:id="rId19"/>
    <p:sldId id="264" r:id="rId20"/>
    <p:sldId id="265" r:id="rId21"/>
    <p:sldId id="266" r:id="rId22"/>
    <p:sldId id="267" r:id="rId23"/>
    <p:sldId id="268" r:id="rId24"/>
    <p:sldId id="269" r:id="rId25"/>
    <p:sldId id="260" r:id="rId26"/>
  </p:sldIdLst>
  <p:sldSz cx="13004800" cy="9753600"/>
  <p:notesSz cx="6858000" cy="9144000"/>
  <p:defaultTextStyle>
    <a:defPPr>
      <a:defRPr lang="en-US"/>
    </a:defPPr>
    <a:lvl1pPr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1pPr>
    <a:lvl2pPr marL="4572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2pPr>
    <a:lvl3pPr marL="9144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3pPr>
    <a:lvl4pPr marL="13716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4pPr>
    <a:lvl5pPr marL="18288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5pPr>
    <a:lvl6pPr marL="2286000" algn="l" defTabSz="457200" rtl="0" eaLnBrk="1" latinLnBrk="0" hangingPunct="1">
      <a:defRPr sz="2400" kern="1200">
        <a:solidFill>
          <a:srgbClr val="000000"/>
        </a:solidFill>
        <a:latin typeface="Helvetica" charset="0"/>
        <a:ea typeface="Heiti SC Light" charset="0"/>
        <a:cs typeface="Heiti SC Light" charset="0"/>
        <a:sym typeface="Helvetica" charset="0"/>
      </a:defRPr>
    </a:lvl6pPr>
    <a:lvl7pPr marL="2743200" algn="l" defTabSz="457200" rtl="0" eaLnBrk="1" latinLnBrk="0" hangingPunct="1">
      <a:defRPr sz="2400" kern="1200">
        <a:solidFill>
          <a:srgbClr val="000000"/>
        </a:solidFill>
        <a:latin typeface="Helvetica" charset="0"/>
        <a:ea typeface="Heiti SC Light" charset="0"/>
        <a:cs typeface="Heiti SC Light" charset="0"/>
        <a:sym typeface="Helvetica" charset="0"/>
      </a:defRPr>
    </a:lvl7pPr>
    <a:lvl8pPr marL="3200400" algn="l" defTabSz="457200" rtl="0" eaLnBrk="1" latinLnBrk="0" hangingPunct="1">
      <a:defRPr sz="2400" kern="1200">
        <a:solidFill>
          <a:srgbClr val="000000"/>
        </a:solidFill>
        <a:latin typeface="Helvetica" charset="0"/>
        <a:ea typeface="Heiti SC Light" charset="0"/>
        <a:cs typeface="Heiti SC Light" charset="0"/>
        <a:sym typeface="Helvetica" charset="0"/>
      </a:defRPr>
    </a:lvl8pPr>
    <a:lvl9pPr marL="3657600" algn="l" defTabSz="457200" rtl="0" eaLnBrk="1" latinLnBrk="0" hangingPunct="1">
      <a:defRPr sz="2400" kern="1200">
        <a:solidFill>
          <a:srgbClr val="000000"/>
        </a:solidFill>
        <a:latin typeface="Helvetica" charset="0"/>
        <a:ea typeface="Heiti SC Light" charset="0"/>
        <a:cs typeface="Heiti SC Light" charset="0"/>
        <a:sym typeface="Helvetica"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5" d="100"/>
          <a:sy n="95" d="100"/>
        </p:scale>
        <p:origin x="-232" y="-104"/>
      </p:cViewPr>
      <p:guideLst>
        <p:guide orient="horz" pos="3072"/>
        <p:guide pos="409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Master" Target="slideMasters/slideMaster9.xml"/><Relationship Id="rId20" Type="http://schemas.openxmlformats.org/officeDocument/2006/relationships/slide" Target="slides/slide9.xml"/><Relationship Id="rId21" Type="http://schemas.openxmlformats.org/officeDocument/2006/relationships/slide" Target="slides/slide10.xml"/><Relationship Id="rId22" Type="http://schemas.openxmlformats.org/officeDocument/2006/relationships/slide" Target="slides/slide11.xml"/><Relationship Id="rId23" Type="http://schemas.openxmlformats.org/officeDocument/2006/relationships/slide" Target="slides/slide12.xml"/><Relationship Id="rId24" Type="http://schemas.openxmlformats.org/officeDocument/2006/relationships/slide" Target="slides/slide13.xml"/><Relationship Id="rId25" Type="http://schemas.openxmlformats.org/officeDocument/2006/relationships/slide" Target="slides/slide14.xml"/><Relationship Id="rId26" Type="http://schemas.openxmlformats.org/officeDocument/2006/relationships/slide" Target="slides/slide15.xml"/><Relationship Id="rId27" Type="http://schemas.openxmlformats.org/officeDocument/2006/relationships/printerSettings" Target="printerSettings/printerSettings1.bin"/><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 Target="slides/slide1.xml"/><Relationship Id="rId13" Type="http://schemas.openxmlformats.org/officeDocument/2006/relationships/slide" Target="slides/slide2.xml"/><Relationship Id="rId14" Type="http://schemas.openxmlformats.org/officeDocument/2006/relationships/slide" Target="slides/slide3.xml"/><Relationship Id="rId15" Type="http://schemas.openxmlformats.org/officeDocument/2006/relationships/slide" Target="slides/slide4.xml"/><Relationship Id="rId16" Type="http://schemas.openxmlformats.org/officeDocument/2006/relationships/slide" Target="slides/slide5.xml"/><Relationship Id="rId17" Type="http://schemas.openxmlformats.org/officeDocument/2006/relationships/slide" Target="slides/slide6.xml"/><Relationship Id="rId18" Type="http://schemas.openxmlformats.org/officeDocument/2006/relationships/slide" Target="slides/slide7.xml"/><Relationship Id="rId19" Type="http://schemas.openxmlformats.org/officeDocument/2006/relationships/slide" Target="slides/slide8.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637470317"/>
      </p:ext>
    </p:extLst>
  </p:cSld>
  <p:clrMapOvr>
    <a:masterClrMapping/>
  </p:clrMapOvr>
  <p:transition xmlns:p14="http://schemas.microsoft.com/office/powerpoint/2010/mai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80207505"/>
      </p:ext>
    </p:extLst>
  </p:cSld>
  <p:clrMapOvr>
    <a:masterClrMapping/>
  </p:clrMapOvr>
  <p:transition xmlns:p14="http://schemas.microsoft.com/office/powerpoint/2010/main"/>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416916891"/>
      </p:ext>
    </p:extLst>
  </p:cSld>
  <p:clrMapOvr>
    <a:masterClrMapping/>
  </p:clrMapOvr>
  <p:transition xmlns:p14="http://schemas.microsoft.com/office/powerpoint/2010/main"/>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25744141"/>
      </p:ext>
    </p:extLst>
  </p:cSld>
  <p:clrMapOvr>
    <a:masterClrMapping/>
  </p:clrMapOvr>
  <p:transition xmlns:p14="http://schemas.microsoft.com/office/powerpoint/2010/main"/>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04257593"/>
      </p:ext>
    </p:extLst>
  </p:cSld>
  <p:clrMapOvr>
    <a:masterClrMapping/>
  </p:clrMapOvr>
  <p:transition xmlns:p14="http://schemas.microsoft.com/office/powerpoint/2010/main"/>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91948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72462214"/>
      </p:ext>
    </p:extLst>
  </p:cSld>
  <p:clrMapOvr>
    <a:masterClrMapping/>
  </p:clrMapOvr>
  <p:transition xmlns:p14="http://schemas.microsoft.com/office/powerpoint/2010/main"/>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32620900"/>
      </p:ext>
    </p:extLst>
  </p:cSld>
  <p:clrMapOvr>
    <a:masterClrMapping/>
  </p:clrMapOvr>
  <p:transition xmlns:p14="http://schemas.microsoft.com/office/powerpoint/2010/main"/>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906888118"/>
      </p:ext>
    </p:extLst>
  </p:cSld>
  <p:clrMapOvr>
    <a:masterClrMapping/>
  </p:clrMapOvr>
  <p:transition xmlns:p14="http://schemas.microsoft.com/office/powerpoint/2010/main"/>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80462593"/>
      </p:ext>
    </p:extLst>
  </p:cSld>
  <p:clrMapOvr>
    <a:masterClrMapping/>
  </p:clrMapOvr>
  <p:transition xmlns:p14="http://schemas.microsoft.com/office/powerpoint/2010/main"/>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87801562"/>
      </p:ext>
    </p:extLst>
  </p:cSld>
  <p:clrMapOvr>
    <a:masterClrMapping/>
  </p:clrMapOvr>
  <p:transition xmlns:p14="http://schemas.microsoft.com/office/powerpoint/2010/main"/>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267427082"/>
      </p:ext>
    </p:extLst>
  </p:cSld>
  <p:clrMapOvr>
    <a:masterClrMapping/>
  </p:clrMapOvr>
  <p:transition xmlns:p14="http://schemas.microsoft.com/office/powerpoint/2010/main"/>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7563064"/>
      </p:ext>
    </p:extLst>
  </p:cSld>
  <p:clrMapOvr>
    <a:masterClrMapping/>
  </p:clrMapOvr>
  <p:transition xmlns:p14="http://schemas.microsoft.com/office/powerpoint/2010/mai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1638300"/>
            <a:ext cx="2616200" cy="7264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1638300"/>
            <a:ext cx="7696200" cy="7264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63806927"/>
      </p:ext>
    </p:extLst>
  </p:cSld>
  <p:clrMapOvr>
    <a:masterClrMapping/>
  </p:clrMapOvr>
  <p:transition xmlns:p14="http://schemas.microsoft.com/office/powerpoint/2010/main"/>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45622311"/>
      </p:ext>
    </p:extLst>
  </p:cSld>
  <p:clrMapOvr>
    <a:masterClrMapping/>
  </p:clrMapOvr>
  <p:transition xmlns:p14="http://schemas.microsoft.com/office/powerpoint/2010/main"/>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765281153"/>
      </p:ext>
    </p:extLst>
  </p:cSld>
  <p:clrMapOvr>
    <a:masterClrMapping/>
  </p:clrMapOvr>
  <p:transition xmlns:p14="http://schemas.microsoft.com/office/powerpoint/2010/main"/>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97159174"/>
      </p:ext>
    </p:extLst>
  </p:cSld>
  <p:clrMapOvr>
    <a:masterClrMapping/>
  </p:clrMapOvr>
  <p:transition xmlns:p14="http://schemas.microsoft.com/office/powerpoint/2010/main"/>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367533166"/>
      </p:ext>
    </p:extLst>
  </p:cSld>
  <p:clrMapOvr>
    <a:masterClrMapping/>
  </p:clrMapOvr>
  <p:transition xmlns:p14="http://schemas.microsoft.com/office/powerpoint/2010/main"/>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827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751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71830"/>
      </p:ext>
    </p:extLst>
  </p:cSld>
  <p:clrMapOvr>
    <a:masterClrMapping/>
  </p:clrMapOvr>
  <p:transition xmlns:p14="http://schemas.microsoft.com/office/powerpoint/2010/main"/>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94167463"/>
      </p:ext>
    </p:extLst>
  </p:cSld>
  <p:clrMapOvr>
    <a:masterClrMapping/>
  </p:clrMapOvr>
  <p:transition xmlns:p14="http://schemas.microsoft.com/office/powerpoint/2010/main"/>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168174746"/>
      </p:ext>
    </p:extLst>
  </p:cSld>
  <p:clrMapOvr>
    <a:masterClrMapping/>
  </p:clrMapOvr>
  <p:transition xmlns:p14="http://schemas.microsoft.com/office/powerpoint/2010/main"/>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894617051"/>
      </p:ext>
    </p:extLst>
  </p:cSld>
  <p:clrMapOvr>
    <a:masterClrMapping/>
  </p:clrMapOvr>
  <p:transition xmlns:p14="http://schemas.microsoft.com/office/powerpoint/2010/main"/>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59843586"/>
      </p:ext>
    </p:extLst>
  </p:cSld>
  <p:clrMapOvr>
    <a:masterClrMapping/>
  </p:clrMapOvr>
  <p:transition xmlns:p14="http://schemas.microsoft.com/office/powerpoint/2010/main"/>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618345427"/>
      </p:ext>
    </p:extLst>
  </p:cSld>
  <p:clrMapOvr>
    <a:masterClrMapping/>
  </p:clrMapOvr>
  <p:transition xmlns:p14="http://schemas.microsoft.com/office/powerpoint/2010/mai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479933100"/>
      </p:ext>
    </p:extLst>
  </p:cSld>
  <p:clrMapOvr>
    <a:masterClrMapping/>
  </p:clrMapOvr>
  <p:transition xmlns:p14="http://schemas.microsoft.com/office/powerpoint/2010/main"/>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04433930"/>
      </p:ext>
    </p:extLst>
  </p:cSld>
  <p:clrMapOvr>
    <a:masterClrMapping/>
  </p:clrMapOvr>
  <p:transition xmlns:p14="http://schemas.microsoft.com/office/powerpoint/2010/main"/>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995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995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85229748"/>
      </p:ext>
    </p:extLst>
  </p:cSld>
  <p:clrMapOvr>
    <a:masterClrMapping/>
  </p:clrMapOvr>
  <p:transition xmlns:p14="http://schemas.microsoft.com/office/powerpoint/2010/mai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18326777"/>
      </p:ext>
    </p:extLst>
  </p:cSld>
  <p:clrMapOvr>
    <a:masterClrMapping/>
  </p:clrMapOvr>
  <p:transition xmlns:p14="http://schemas.microsoft.com/office/powerpoint/2010/mai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994292033"/>
      </p:ext>
    </p:extLst>
  </p:cSld>
  <p:clrMapOvr>
    <a:masterClrMapping/>
  </p:clrMapOvr>
  <p:transition xmlns:p14="http://schemas.microsoft.com/office/powerpoint/2010/mai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08803881"/>
      </p:ext>
    </p:extLst>
  </p:cSld>
  <p:clrMapOvr>
    <a:masterClrMapping/>
  </p:clrMapOvr>
  <p:transition xmlns:p14="http://schemas.microsoft.com/office/powerpoint/2010/mai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38642102"/>
      </p:ext>
    </p:extLst>
  </p:cSld>
  <p:clrMapOvr>
    <a:masterClrMapping/>
  </p:clrMapOvr>
  <p:transition xmlns:p14="http://schemas.microsoft.com/office/powerpoint/2010/mai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90581071"/>
      </p:ext>
    </p:extLst>
  </p:cSld>
  <p:clrMapOvr>
    <a:masterClrMapping/>
  </p:clrMapOvr>
  <p:transition xmlns:p14="http://schemas.microsoft.com/office/powerpoint/2010/mai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726648882"/>
      </p:ext>
    </p:extLst>
  </p:cSld>
  <p:clrMapOvr>
    <a:masterClrMapping/>
  </p:clrMapOvr>
  <p:transition xmlns:p14="http://schemas.microsoft.com/office/powerpoint/2010/mai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264214489"/>
      </p:ext>
    </p:extLst>
  </p:cSld>
  <p:clrMapOvr>
    <a:masterClrMapping/>
  </p:clrMapOvr>
  <p:transition xmlns:p14="http://schemas.microsoft.com/office/powerpoint/2010/mai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61971267"/>
      </p:ext>
    </p:extLst>
  </p:cSld>
  <p:clrMapOvr>
    <a:masterClrMapping/>
  </p:clrMapOvr>
  <p:transition xmlns:p14="http://schemas.microsoft.com/office/powerpoint/2010/mai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179677781"/>
      </p:ext>
    </p:extLst>
  </p:cSld>
  <p:clrMapOvr>
    <a:masterClrMapping/>
  </p:clrMapOvr>
  <p:transition xmlns:p14="http://schemas.microsoft.com/office/powerpoint/2010/mai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05525254"/>
      </p:ext>
    </p:extLst>
  </p:cSld>
  <p:clrMapOvr>
    <a:masterClrMapping/>
  </p:clrMapOvr>
  <p:transition xmlns:p14="http://schemas.microsoft.com/office/powerpoint/2010/mai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9488680"/>
      </p:ext>
    </p:extLst>
  </p:cSld>
  <p:clrMapOvr>
    <a:masterClrMapping/>
  </p:clrMapOvr>
  <p:transition xmlns:p14="http://schemas.microsoft.com/office/powerpoint/2010/mai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434119223"/>
      </p:ext>
    </p:extLst>
  </p:cSld>
  <p:clrMapOvr>
    <a:masterClrMapping/>
  </p:clrMapOvr>
  <p:transition xmlns:p14="http://schemas.microsoft.com/office/powerpoint/2010/mai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01102383"/>
      </p:ext>
    </p:extLst>
  </p:cSld>
  <p:clrMapOvr>
    <a:masterClrMapping/>
  </p:clrMapOvr>
  <p:transition xmlns:p14="http://schemas.microsoft.com/office/powerpoint/2010/mai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047543577"/>
      </p:ext>
    </p:extLst>
  </p:cSld>
  <p:clrMapOvr>
    <a:masterClrMapping/>
  </p:clrMapOvr>
  <p:transition xmlns:p14="http://schemas.microsoft.com/office/powerpoint/2010/mai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41577711"/>
      </p:ext>
    </p:extLst>
  </p:cSld>
  <p:clrMapOvr>
    <a:masterClrMapping/>
  </p:clrMapOvr>
  <p:transition xmlns:p14="http://schemas.microsoft.com/office/powerpoint/2010/mai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20568307"/>
      </p:ext>
    </p:extLst>
  </p:cSld>
  <p:clrMapOvr>
    <a:masterClrMapping/>
  </p:clrMapOvr>
  <p:transition xmlns:p14="http://schemas.microsoft.com/office/powerpoint/2010/mai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120861717"/>
      </p:ext>
    </p:extLst>
  </p:cSld>
  <p:clrMapOvr>
    <a:masterClrMapping/>
  </p:clrMapOvr>
  <p:transition xmlns:p14="http://schemas.microsoft.com/office/powerpoint/2010/mai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10847131"/>
      </p:ext>
    </p:extLst>
  </p:cSld>
  <p:clrMapOvr>
    <a:masterClrMapping/>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56398348"/>
      </p:ext>
    </p:extLst>
  </p:cSld>
  <p:clrMapOvr>
    <a:masterClrMapping/>
  </p:clrMapOvr>
  <p:transition xmlns:p14="http://schemas.microsoft.com/office/powerpoint/2010/mai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731994341"/>
      </p:ext>
    </p:extLst>
  </p:cSld>
  <p:clrMapOvr>
    <a:masterClrMapping/>
  </p:clrMapOvr>
  <p:transition xmlns:p14="http://schemas.microsoft.com/office/powerpoint/2010/mai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93651581"/>
      </p:ext>
    </p:extLst>
  </p:cSld>
  <p:clrMapOvr>
    <a:masterClrMapping/>
  </p:clrMapOvr>
  <p:transition xmlns:p14="http://schemas.microsoft.com/office/powerpoint/2010/mai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98658861"/>
      </p:ext>
    </p:extLst>
  </p:cSld>
  <p:clrMapOvr>
    <a:masterClrMapping/>
  </p:clrMapOvr>
  <p:transition xmlns:p14="http://schemas.microsoft.com/office/powerpoint/2010/mai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41300"/>
            <a:ext cx="2925762" cy="84709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41300"/>
            <a:ext cx="8624888" cy="84709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93524977"/>
      </p:ext>
    </p:extLst>
  </p:cSld>
  <p:clrMapOvr>
    <a:masterClrMapping/>
  </p:clrMapOvr>
  <p:transition xmlns:p14="http://schemas.microsoft.com/office/powerpoint/2010/mai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054794337"/>
      </p:ext>
    </p:extLst>
  </p:cSld>
  <p:clrMapOvr>
    <a:masterClrMapping/>
  </p:clrMapOvr>
  <p:transition xmlns:p14="http://schemas.microsoft.com/office/powerpoint/2010/mai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31316085"/>
      </p:ext>
    </p:extLst>
  </p:cSld>
  <p:clrMapOvr>
    <a:masterClrMapping/>
  </p:clrMapOvr>
  <p:transition xmlns:p14="http://schemas.microsoft.com/office/powerpoint/2010/mai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795887194"/>
      </p:ext>
    </p:extLst>
  </p:cSld>
  <p:clrMapOvr>
    <a:masterClrMapping/>
  </p:clrMapOvr>
  <p:transition xmlns:p14="http://schemas.microsoft.com/office/powerpoint/2010/mai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12700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87449559"/>
      </p:ext>
    </p:extLst>
  </p:cSld>
  <p:clrMapOvr>
    <a:masterClrMapping/>
  </p:clrMapOvr>
  <p:transition xmlns:p14="http://schemas.microsoft.com/office/powerpoint/2010/mai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79280579"/>
      </p:ext>
    </p:extLst>
  </p:cSld>
  <p:clrMapOvr>
    <a:masterClrMapping/>
  </p:clrMapOvr>
  <p:transition xmlns:p14="http://schemas.microsoft.com/office/powerpoint/2010/mai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2750077263"/>
      </p:ext>
    </p:extLst>
  </p:cSld>
  <p:clrMapOvr>
    <a:masterClrMapping/>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27520882"/>
      </p:ext>
    </p:extLst>
  </p:cSld>
  <p:clrMapOvr>
    <a:masterClrMapping/>
  </p:clrMapOvr>
  <p:transition xmlns:p14="http://schemas.microsoft.com/office/powerpoint/2010/mai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941929954"/>
      </p:ext>
    </p:extLst>
  </p:cSld>
  <p:clrMapOvr>
    <a:masterClrMapping/>
  </p:clrMapOvr>
  <p:transition xmlns:p14="http://schemas.microsoft.com/office/powerpoint/2010/mai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111713840"/>
      </p:ext>
    </p:extLst>
  </p:cSld>
  <p:clrMapOvr>
    <a:masterClrMapping/>
  </p:clrMapOvr>
  <p:transition xmlns:p14="http://schemas.microsoft.com/office/powerpoint/2010/mai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275164036"/>
      </p:ext>
    </p:extLst>
  </p:cSld>
  <p:clrMapOvr>
    <a:masterClrMapping/>
  </p:clrMapOvr>
  <p:transition xmlns:p14="http://schemas.microsoft.com/office/powerpoint/2010/mai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17187123"/>
      </p:ext>
    </p:extLst>
  </p:cSld>
  <p:clrMapOvr>
    <a:masterClrMapping/>
  </p:clrMapOvr>
  <p:transition xmlns:p14="http://schemas.microsoft.com/office/powerpoint/2010/mai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6137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6137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63966379"/>
      </p:ext>
    </p:extLst>
  </p:cSld>
  <p:clrMapOvr>
    <a:masterClrMapping/>
  </p:clrMapOvr>
  <p:transition xmlns:p14="http://schemas.microsoft.com/office/powerpoint/2010/main"/>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137771179"/>
      </p:ext>
    </p:extLst>
  </p:cSld>
  <p:clrMapOvr>
    <a:masterClrMapping/>
  </p:clrMapOvr>
  <p:transition xmlns:p14="http://schemas.microsoft.com/office/powerpoint/2010/main"/>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24008991"/>
      </p:ext>
    </p:extLst>
  </p:cSld>
  <p:clrMapOvr>
    <a:masterClrMapping/>
  </p:clrMapOvr>
  <p:transition xmlns:p14="http://schemas.microsoft.com/office/powerpoint/2010/main"/>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00987333"/>
      </p:ext>
    </p:extLst>
  </p:cSld>
  <p:clrMapOvr>
    <a:masterClrMapping/>
  </p:clrMapOvr>
  <p:transition xmlns:p14="http://schemas.microsoft.com/office/powerpoint/2010/main"/>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350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6449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83887037"/>
      </p:ext>
    </p:extLst>
  </p:cSld>
  <p:clrMapOvr>
    <a:masterClrMapping/>
  </p:clrMapOvr>
  <p:transition xmlns:p14="http://schemas.microsoft.com/office/powerpoint/2010/main"/>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92980837"/>
      </p:ext>
    </p:extLst>
  </p:cSld>
  <p:clrMapOvr>
    <a:masterClrMapping/>
  </p:clrMapOvr>
  <p:transition xmlns:p14="http://schemas.microsoft.com/office/powerpoint/2010/mai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89016176"/>
      </p:ext>
    </p:extLst>
  </p:cSld>
  <p:clrMapOvr>
    <a:masterClrMapping/>
  </p:clrMapOvr>
  <p:transition xmlns:p14="http://schemas.microsoft.com/office/powerpoint/2010/mai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264755454"/>
      </p:ext>
    </p:extLst>
  </p:cSld>
  <p:clrMapOvr>
    <a:masterClrMapping/>
  </p:clrMapOvr>
  <p:transition xmlns:p14="http://schemas.microsoft.com/office/powerpoint/2010/main"/>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92034994"/>
      </p:ext>
    </p:extLst>
  </p:cSld>
  <p:clrMapOvr>
    <a:masterClrMapping/>
  </p:clrMapOvr>
  <p:transition xmlns:p14="http://schemas.microsoft.com/office/powerpoint/2010/main"/>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819560742"/>
      </p:ext>
    </p:extLst>
  </p:cSld>
  <p:clrMapOvr>
    <a:masterClrMapping/>
  </p:clrMapOvr>
  <p:transition xmlns:p14="http://schemas.microsoft.com/office/powerpoint/2010/main"/>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698165679"/>
      </p:ext>
    </p:extLst>
  </p:cSld>
  <p:clrMapOvr>
    <a:masterClrMapping/>
  </p:clrMapOvr>
  <p:transition xmlns:p14="http://schemas.microsoft.com/office/powerpoint/2010/main"/>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12166283"/>
      </p:ext>
    </p:extLst>
  </p:cSld>
  <p:clrMapOvr>
    <a:masterClrMapping/>
  </p:clrMapOvr>
  <p:transition xmlns:p14="http://schemas.microsoft.com/office/powerpoint/2010/main"/>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35550" y="254000"/>
            <a:ext cx="146685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35000" y="254000"/>
            <a:ext cx="424815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41307160"/>
      </p:ext>
    </p:extLst>
  </p:cSld>
  <p:clrMapOvr>
    <a:masterClrMapping/>
  </p:clrMapOvr>
  <p:transition xmlns:p14="http://schemas.microsoft.com/office/powerpoint/2010/main"/>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958633854"/>
      </p:ext>
    </p:extLst>
  </p:cSld>
  <p:clrMapOvr>
    <a:masterClrMapping/>
  </p:clrMapOvr>
  <p:transition xmlns:p14="http://schemas.microsoft.com/office/powerpoint/2010/main"/>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40087595"/>
      </p:ext>
    </p:extLst>
  </p:cSld>
  <p:clrMapOvr>
    <a:masterClrMapping/>
  </p:clrMapOvr>
  <p:transition xmlns:p14="http://schemas.microsoft.com/office/powerpoint/2010/main"/>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830290011"/>
      </p:ext>
    </p:extLst>
  </p:cSld>
  <p:clrMapOvr>
    <a:masterClrMapping/>
  </p:clrMapOvr>
  <p:transition xmlns:p14="http://schemas.microsoft.com/office/powerpoint/2010/main"/>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05322008"/>
      </p:ext>
    </p:extLst>
  </p:cSld>
  <p:clrMapOvr>
    <a:masterClrMapping/>
  </p:clrMapOvr>
  <p:transition xmlns:p14="http://schemas.microsoft.com/office/powerpoint/2010/mai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810627685"/>
      </p:ext>
    </p:extLst>
  </p:cSld>
  <p:clrMapOvr>
    <a:masterClrMapping/>
  </p:clrMapOvr>
  <p:transition xmlns:p14="http://schemas.microsoft.com/office/powerpoint/2010/main"/>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73846187"/>
      </p:ext>
    </p:extLst>
  </p:cSld>
  <p:clrMapOvr>
    <a:masterClrMapping/>
  </p:clrMapOvr>
  <p:transition xmlns:p14="http://schemas.microsoft.com/office/powerpoint/2010/main"/>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022351226"/>
      </p:ext>
    </p:extLst>
  </p:cSld>
  <p:clrMapOvr>
    <a:masterClrMapping/>
  </p:clrMapOvr>
  <p:transition xmlns:p14="http://schemas.microsoft.com/office/powerpoint/2010/mai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13543093"/>
      </p:ext>
    </p:extLst>
  </p:cSld>
  <p:clrMapOvr>
    <a:masterClrMapping/>
  </p:clrMapOvr>
  <p:transition xmlns:p14="http://schemas.microsoft.com/office/powerpoint/2010/main"/>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079480609"/>
      </p:ext>
    </p:extLst>
  </p:cSld>
  <p:clrMapOvr>
    <a:masterClrMapping/>
  </p:clrMapOvr>
  <p:transition xmlns:p14="http://schemas.microsoft.com/office/powerpoint/2010/main"/>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997587480"/>
      </p:ext>
    </p:extLst>
  </p:cSld>
  <p:clrMapOvr>
    <a:masterClrMapping/>
  </p:clrMapOvr>
  <p:transition xmlns:p14="http://schemas.microsoft.com/office/powerpoint/2010/main"/>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16044214"/>
      </p:ext>
    </p:extLst>
  </p:cSld>
  <p:clrMapOvr>
    <a:masterClrMapping/>
  </p:clrMapOvr>
  <p:transition xmlns:p14="http://schemas.microsoft.com/office/powerpoint/2010/main"/>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276475"/>
            <a:ext cx="2925762" cy="6791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8624888" cy="67913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68007452"/>
      </p:ext>
    </p:extLst>
  </p:cSld>
  <p:clrMapOvr>
    <a:masterClrMapping/>
  </p:clrMapOvr>
  <p:transition xmlns:p14="http://schemas.microsoft.com/office/powerpoint/2010/main"/>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4249713606"/>
      </p:ext>
    </p:extLst>
  </p:cSld>
  <p:clrMapOvr>
    <a:masterClrMapping/>
  </p:clrMapOvr>
  <p:transition xmlns:p14="http://schemas.microsoft.com/office/powerpoint/2010/main"/>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07304994"/>
      </p:ext>
    </p:extLst>
  </p:cSld>
  <p:clrMapOvr>
    <a:masterClrMapping/>
  </p:clrMapOvr>
  <p:transition xmlns:p14="http://schemas.microsoft.com/office/powerpoint/2010/main"/>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77322140"/>
      </p:ext>
    </p:extLst>
  </p:cSld>
  <p:clrMapOvr>
    <a:masterClrMapping/>
  </p:clrMapOvr>
  <p:transition xmlns:p14="http://schemas.microsoft.com/office/powerpoint/2010/mai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843108048"/>
      </p:ext>
    </p:extLst>
  </p:cSld>
  <p:clrMapOvr>
    <a:masterClrMapping/>
  </p:clrMapOvr>
  <p:transition xmlns:p14="http://schemas.microsoft.com/office/powerpoint/2010/main"/>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942719"/>
      </p:ext>
    </p:extLst>
  </p:cSld>
  <p:clrMapOvr>
    <a:masterClrMapping/>
  </p:clrMapOvr>
  <p:transition xmlns:p14="http://schemas.microsoft.com/office/powerpoint/2010/main"/>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73935659"/>
      </p:ext>
    </p:extLst>
  </p:cSld>
  <p:clrMapOvr>
    <a:masterClrMapping/>
  </p:clrMapOvr>
  <p:transition xmlns:p14="http://schemas.microsoft.com/office/powerpoint/2010/main"/>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2104293735"/>
      </p:ext>
    </p:extLst>
  </p:cSld>
  <p:clrMapOvr>
    <a:masterClrMapping/>
  </p:clrMapOvr>
  <p:transition xmlns:p14="http://schemas.microsoft.com/office/powerpoint/2010/main"/>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57986474"/>
      </p:ext>
    </p:extLst>
  </p:cSld>
  <p:clrMapOvr>
    <a:masterClrMapping/>
  </p:clrMapOvr>
  <p:transition xmlns:p14="http://schemas.microsoft.com/office/powerpoint/2010/main"/>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046633860"/>
      </p:ext>
    </p:extLst>
  </p:cSld>
  <p:clrMapOvr>
    <a:masterClrMapping/>
  </p:clrMapOvr>
  <p:transition xmlns:p14="http://schemas.microsoft.com/office/powerpoint/2010/main"/>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97649631"/>
      </p:ext>
    </p:extLst>
  </p:cSld>
  <p:clrMapOvr>
    <a:masterClrMapping/>
  </p:clrMapOvr>
  <p:transition xmlns:p14="http://schemas.microsoft.com/office/powerpoint/2010/main"/>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02047973"/>
      </p:ext>
    </p:extLst>
  </p:cSld>
  <p:clrMapOvr>
    <a:masterClrMapping/>
  </p:clrMapOvr>
  <p:transition xmlns:p14="http://schemas.microsoft.com/office/powerpoint/2010/main"/>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3216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32167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54187442"/>
      </p:ext>
    </p:extLst>
  </p:cSld>
  <p:clrMapOvr>
    <a:masterClrMapping/>
  </p:clrMapOvr>
  <p:transition xmlns:p14="http://schemas.microsoft.com/office/powerpoint/2010/main"/>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073096061"/>
      </p:ext>
    </p:extLst>
  </p:cSld>
  <p:clrMapOvr>
    <a:masterClrMapping/>
  </p:clrMapOvr>
  <p:transition xmlns:p14="http://schemas.microsoft.com/office/powerpoint/2010/main"/>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76013411"/>
      </p:ext>
    </p:extLst>
  </p:cSld>
  <p:clrMapOvr>
    <a:masterClrMapping/>
  </p:clrMapOvr>
  <p:transition xmlns:p14="http://schemas.microsoft.com/office/powerpoint/2010/mai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31996318"/>
      </p:ext>
    </p:extLst>
  </p:cSld>
  <p:clrMapOvr>
    <a:masterClrMapping/>
  </p:clrMapOvr>
  <p:transition xmlns:p14="http://schemas.microsoft.com/office/powerpoint/2010/main"/>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840642715"/>
      </p:ext>
    </p:extLst>
  </p:cSld>
  <p:clrMapOvr>
    <a:masterClrMapping/>
  </p:clrMapOvr>
  <p:transition xmlns:p14="http://schemas.microsoft.com/office/powerpoint/2010/main"/>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6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88044972"/>
      </p:ext>
    </p:extLst>
  </p:cSld>
  <p:clrMapOvr>
    <a:masterClrMapping/>
  </p:clrMapOvr>
  <p:transition xmlns:p14="http://schemas.microsoft.com/office/powerpoint/2010/main"/>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17292586"/>
      </p:ext>
    </p:extLst>
  </p:cSld>
  <p:clrMapOvr>
    <a:masterClrMapping/>
  </p:clrMapOvr>
  <p:transition xmlns:p14="http://schemas.microsoft.com/office/powerpoint/2010/main"/>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360724194"/>
      </p:ext>
    </p:extLst>
  </p:cSld>
  <p:clrMapOvr>
    <a:masterClrMapping/>
  </p:clrMapOvr>
  <p:transition xmlns:p14="http://schemas.microsoft.com/office/powerpoint/2010/main"/>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25212203"/>
      </p:ext>
    </p:extLst>
  </p:cSld>
  <p:clrMapOvr>
    <a:masterClrMapping/>
  </p:clrMapOvr>
  <p:transition xmlns:p14="http://schemas.microsoft.com/office/powerpoint/2010/main"/>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99318640"/>
      </p:ext>
    </p:extLst>
  </p:cSld>
  <p:clrMapOvr>
    <a:masterClrMapping/>
  </p:clrMapOvr>
  <p:transition xmlns:p14="http://schemas.microsoft.com/office/powerpoint/2010/main"/>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106999330"/>
      </p:ext>
    </p:extLst>
  </p:cSld>
  <p:clrMapOvr>
    <a:masterClrMapping/>
  </p:clrMapOvr>
  <p:transition xmlns:p14="http://schemas.microsoft.com/office/powerpoint/2010/main"/>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63012687"/>
      </p:ext>
    </p:extLst>
  </p:cSld>
  <p:clrMapOvr>
    <a:masterClrMapping/>
  </p:clrMapOvr>
  <p:transition xmlns:p14="http://schemas.microsoft.com/office/powerpoint/2010/main"/>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72422391"/>
      </p:ext>
    </p:extLst>
  </p:cSld>
  <p:clrMapOvr>
    <a:masterClrMapping/>
  </p:clrMapOvr>
  <p:transition xmlns:p14="http://schemas.microsoft.com/office/powerpoint/2010/main"/>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81544814"/>
      </p:ext>
    </p:extLst>
  </p:cSld>
  <p:clrMapOvr>
    <a:masterClrMapping/>
  </p:clrMapOvr>
  <p:transition xmlns:p14="http://schemas.microsoft.com/office/powerpoint/2010/mai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241318136"/>
      </p:ext>
    </p:extLst>
  </p:cSld>
  <p:clrMapOvr>
    <a:masterClrMapping/>
  </p:clrMapOvr>
  <p:transition xmlns:p14="http://schemas.microsoft.com/office/powerpoint/2010/main"/>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67161821"/>
      </p:ext>
    </p:extLst>
  </p:cSld>
  <p:clrMapOvr>
    <a:masterClrMapping/>
  </p:clrMapOvr>
  <p:transition xmlns:p14="http://schemas.microsoft.com/office/powerpoint/2010/main"/>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268533557"/>
      </p:ext>
    </p:extLst>
  </p:cSld>
  <p:clrMapOvr>
    <a:masterClrMapping/>
  </p:clrMapOvr>
  <p:transition xmlns:p14="http://schemas.microsoft.com/office/powerpoint/2010/main"/>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03412368"/>
      </p:ext>
    </p:extLst>
  </p:cSld>
  <p:clrMapOvr>
    <a:masterClrMapping/>
  </p:clrMapOvr>
  <p:transition xmlns:p14="http://schemas.microsoft.com/office/powerpoint/2010/main"/>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84395057"/>
      </p:ext>
    </p:extLst>
  </p:cSld>
  <p:clrMapOvr>
    <a:masterClrMapping/>
  </p:clrMapOvr>
  <p:transition xmlns:p14="http://schemas.microsoft.com/office/powerpoint/2010/main"/>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528487301"/>
      </p:ext>
    </p:extLst>
  </p:cSld>
  <p:clrMapOvr>
    <a:masterClrMapping/>
  </p:clrMapOvr>
  <p:transition xmlns:p14="http://schemas.microsoft.com/office/powerpoint/2010/main"/>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80112937"/>
      </p:ext>
    </p:extLst>
  </p:cSld>
  <p:clrMapOvr>
    <a:masterClrMapping/>
  </p:clrMapOvr>
  <p:transition xmlns:p14="http://schemas.microsoft.com/office/powerpoint/2010/main"/>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019598373"/>
      </p:ext>
    </p:extLst>
  </p:cSld>
  <p:clrMapOvr>
    <a:masterClrMapping/>
  </p:clrMapOvr>
  <p:transition xmlns:p14="http://schemas.microsoft.com/office/powerpoint/2010/main"/>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502377422"/>
      </p:ext>
    </p:extLst>
  </p:cSld>
  <p:clrMapOvr>
    <a:masterClrMapping/>
  </p:clrMapOvr>
  <p:transition xmlns:p14="http://schemas.microsoft.com/office/powerpoint/2010/main"/>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32628353"/>
      </p:ext>
    </p:extLst>
  </p:cSld>
  <p:clrMapOvr>
    <a:masterClrMapping/>
  </p:clrMapOvr>
  <p:transition xmlns:p14="http://schemas.microsoft.com/office/powerpoint/2010/main"/>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86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86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34388712"/>
      </p:ext>
    </p:extLst>
  </p:cSld>
  <p:clrMapOvr>
    <a:masterClrMapping/>
  </p:clrMapOvr>
  <p:transition xmlns:p14="http://schemas.microsoft.com/office/powerpoint/2010/mai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10.xml.rels><?xml version="1.0" encoding="UTF-8" standalone="yes"?>
<Relationships xmlns="http://schemas.openxmlformats.org/package/2006/relationships"><Relationship Id="rId11" Type="http://schemas.openxmlformats.org/officeDocument/2006/relationships/slideLayout" Target="../slideLayouts/slideLayout110.xml"/><Relationship Id="rId12" Type="http://schemas.openxmlformats.org/officeDocument/2006/relationships/theme" Target="../theme/theme10.xml"/><Relationship Id="rId1" Type="http://schemas.openxmlformats.org/officeDocument/2006/relationships/slideLayout" Target="../slideLayouts/slideLayout100.xml"/><Relationship Id="rId2" Type="http://schemas.openxmlformats.org/officeDocument/2006/relationships/slideLayout" Target="../slideLayouts/slideLayout101.xml"/><Relationship Id="rId3" Type="http://schemas.openxmlformats.org/officeDocument/2006/relationships/slideLayout" Target="../slideLayouts/slideLayout102.xml"/><Relationship Id="rId4" Type="http://schemas.openxmlformats.org/officeDocument/2006/relationships/slideLayout" Target="../slideLayouts/slideLayout103.xml"/><Relationship Id="rId5" Type="http://schemas.openxmlformats.org/officeDocument/2006/relationships/slideLayout" Target="../slideLayouts/slideLayout104.xml"/><Relationship Id="rId6" Type="http://schemas.openxmlformats.org/officeDocument/2006/relationships/slideLayout" Target="../slideLayouts/slideLayout105.xml"/><Relationship Id="rId7" Type="http://schemas.openxmlformats.org/officeDocument/2006/relationships/slideLayout" Target="../slideLayouts/slideLayout106.xml"/><Relationship Id="rId8" Type="http://schemas.openxmlformats.org/officeDocument/2006/relationships/slideLayout" Target="../slideLayouts/slideLayout107.xml"/><Relationship Id="rId9" Type="http://schemas.openxmlformats.org/officeDocument/2006/relationships/slideLayout" Target="../slideLayouts/slideLayout108.xml"/><Relationship Id="rId10" Type="http://schemas.openxmlformats.org/officeDocument/2006/relationships/slideLayout" Target="../slideLayouts/slideLayout109.xml"/></Relationships>
</file>

<file path=ppt/slideMasters/_rels/slideMaster11.xml.rels><?xml version="1.0" encoding="UTF-8" standalone="yes"?>
<Relationships xmlns="http://schemas.openxmlformats.org/package/2006/relationships"><Relationship Id="rId11" Type="http://schemas.openxmlformats.org/officeDocument/2006/relationships/slideLayout" Target="../slideLayouts/slideLayout121.xml"/><Relationship Id="rId12" Type="http://schemas.openxmlformats.org/officeDocument/2006/relationships/theme" Target="../theme/theme11.xml"/><Relationship Id="rId1" Type="http://schemas.openxmlformats.org/officeDocument/2006/relationships/slideLayout" Target="../slideLayouts/slideLayout111.xml"/><Relationship Id="rId2" Type="http://schemas.openxmlformats.org/officeDocument/2006/relationships/slideLayout" Target="../slideLayouts/slideLayout112.xml"/><Relationship Id="rId3" Type="http://schemas.openxmlformats.org/officeDocument/2006/relationships/slideLayout" Target="../slideLayouts/slideLayout113.xml"/><Relationship Id="rId4" Type="http://schemas.openxmlformats.org/officeDocument/2006/relationships/slideLayout" Target="../slideLayouts/slideLayout114.xml"/><Relationship Id="rId5" Type="http://schemas.openxmlformats.org/officeDocument/2006/relationships/slideLayout" Target="../slideLayouts/slideLayout115.xml"/><Relationship Id="rId6" Type="http://schemas.openxmlformats.org/officeDocument/2006/relationships/slideLayout" Target="../slideLayouts/slideLayout116.xml"/><Relationship Id="rId7" Type="http://schemas.openxmlformats.org/officeDocument/2006/relationships/slideLayout" Target="../slideLayouts/slideLayout117.xml"/><Relationship Id="rId8" Type="http://schemas.openxmlformats.org/officeDocument/2006/relationships/slideLayout" Target="../slideLayouts/slideLayout118.xml"/><Relationship Id="rId9" Type="http://schemas.openxmlformats.org/officeDocument/2006/relationships/slideLayout" Target="../slideLayouts/slideLayout119.xml"/><Relationship Id="rId10" Type="http://schemas.openxmlformats.org/officeDocument/2006/relationships/slideLayout" Target="../slideLayouts/slideLayout12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11" Type="http://schemas.openxmlformats.org/officeDocument/2006/relationships/slideLayout" Target="../slideLayouts/slideLayout44.xml"/><Relationship Id="rId12" Type="http://schemas.openxmlformats.org/officeDocument/2006/relationships/theme" Target="../theme/theme4.xml"/><Relationship Id="rId1" Type="http://schemas.openxmlformats.org/officeDocument/2006/relationships/slideLayout" Target="../slideLayouts/slideLayout34.xml"/><Relationship Id="rId2" Type="http://schemas.openxmlformats.org/officeDocument/2006/relationships/slideLayout" Target="../slideLayouts/slideLayout35.xml"/><Relationship Id="rId3" Type="http://schemas.openxmlformats.org/officeDocument/2006/relationships/slideLayout" Target="../slideLayouts/slideLayout36.xml"/><Relationship Id="rId4" Type="http://schemas.openxmlformats.org/officeDocument/2006/relationships/slideLayout" Target="../slideLayouts/slideLayout37.xml"/><Relationship Id="rId5" Type="http://schemas.openxmlformats.org/officeDocument/2006/relationships/slideLayout" Target="../slideLayouts/slideLayout38.xml"/><Relationship Id="rId6" Type="http://schemas.openxmlformats.org/officeDocument/2006/relationships/slideLayout" Target="../slideLayouts/slideLayout39.xml"/><Relationship Id="rId7" Type="http://schemas.openxmlformats.org/officeDocument/2006/relationships/slideLayout" Target="../slideLayouts/slideLayout40.xml"/><Relationship Id="rId8" Type="http://schemas.openxmlformats.org/officeDocument/2006/relationships/slideLayout" Target="../slideLayouts/slideLayout41.xml"/><Relationship Id="rId9" Type="http://schemas.openxmlformats.org/officeDocument/2006/relationships/slideLayout" Target="../slideLayouts/slideLayout42.xml"/><Relationship Id="rId10"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11" Type="http://schemas.openxmlformats.org/officeDocument/2006/relationships/slideLayout" Target="../slideLayouts/slideLayout55.xml"/><Relationship Id="rId12" Type="http://schemas.openxmlformats.org/officeDocument/2006/relationships/theme" Target="../theme/theme5.xml"/><Relationship Id="rId1" Type="http://schemas.openxmlformats.org/officeDocument/2006/relationships/slideLayout" Target="../slideLayouts/slideLayout45.xml"/><Relationship Id="rId2" Type="http://schemas.openxmlformats.org/officeDocument/2006/relationships/slideLayout" Target="../slideLayouts/slideLayout46.xml"/><Relationship Id="rId3" Type="http://schemas.openxmlformats.org/officeDocument/2006/relationships/slideLayout" Target="../slideLayouts/slideLayout47.xml"/><Relationship Id="rId4" Type="http://schemas.openxmlformats.org/officeDocument/2006/relationships/slideLayout" Target="../slideLayouts/slideLayout48.xml"/><Relationship Id="rId5" Type="http://schemas.openxmlformats.org/officeDocument/2006/relationships/slideLayout" Target="../slideLayouts/slideLayout49.xml"/><Relationship Id="rId6" Type="http://schemas.openxmlformats.org/officeDocument/2006/relationships/slideLayout" Target="../slideLayouts/slideLayout50.xml"/><Relationship Id="rId7" Type="http://schemas.openxmlformats.org/officeDocument/2006/relationships/slideLayout" Target="../slideLayouts/slideLayout51.xml"/><Relationship Id="rId8" Type="http://schemas.openxmlformats.org/officeDocument/2006/relationships/slideLayout" Target="../slideLayouts/slideLayout52.xml"/><Relationship Id="rId9" Type="http://schemas.openxmlformats.org/officeDocument/2006/relationships/slideLayout" Target="../slideLayouts/slideLayout53.xml"/><Relationship Id="rId10"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11" Type="http://schemas.openxmlformats.org/officeDocument/2006/relationships/slideLayout" Target="../slideLayouts/slideLayout66.xml"/><Relationship Id="rId12" Type="http://schemas.openxmlformats.org/officeDocument/2006/relationships/theme" Target="../theme/theme6.xml"/><Relationship Id="rId1" Type="http://schemas.openxmlformats.org/officeDocument/2006/relationships/slideLayout" Target="../slideLayouts/slideLayout56.xml"/><Relationship Id="rId2" Type="http://schemas.openxmlformats.org/officeDocument/2006/relationships/slideLayout" Target="../slideLayouts/slideLayout57.xml"/><Relationship Id="rId3" Type="http://schemas.openxmlformats.org/officeDocument/2006/relationships/slideLayout" Target="../slideLayouts/slideLayout58.xml"/><Relationship Id="rId4" Type="http://schemas.openxmlformats.org/officeDocument/2006/relationships/slideLayout" Target="../slideLayouts/slideLayout59.xml"/><Relationship Id="rId5" Type="http://schemas.openxmlformats.org/officeDocument/2006/relationships/slideLayout" Target="../slideLayouts/slideLayout60.xml"/><Relationship Id="rId6" Type="http://schemas.openxmlformats.org/officeDocument/2006/relationships/slideLayout" Target="../slideLayouts/slideLayout61.xml"/><Relationship Id="rId7" Type="http://schemas.openxmlformats.org/officeDocument/2006/relationships/slideLayout" Target="../slideLayouts/slideLayout62.xml"/><Relationship Id="rId8" Type="http://schemas.openxmlformats.org/officeDocument/2006/relationships/slideLayout" Target="../slideLayouts/slideLayout63.xml"/><Relationship Id="rId9" Type="http://schemas.openxmlformats.org/officeDocument/2006/relationships/slideLayout" Target="../slideLayouts/slideLayout64.xml"/><Relationship Id="rId10" Type="http://schemas.openxmlformats.org/officeDocument/2006/relationships/slideLayout" Target="../slideLayouts/slideLayout65.xml"/></Relationships>
</file>

<file path=ppt/slideMasters/_rels/slideMaster7.xml.rels><?xml version="1.0" encoding="UTF-8" standalone="yes"?>
<Relationships xmlns="http://schemas.openxmlformats.org/package/2006/relationships"><Relationship Id="rId11" Type="http://schemas.openxmlformats.org/officeDocument/2006/relationships/slideLayout" Target="../slideLayouts/slideLayout77.xml"/><Relationship Id="rId12" Type="http://schemas.openxmlformats.org/officeDocument/2006/relationships/theme" Target="../theme/theme7.xml"/><Relationship Id="rId1" Type="http://schemas.openxmlformats.org/officeDocument/2006/relationships/slideLayout" Target="../slideLayouts/slideLayout67.xml"/><Relationship Id="rId2" Type="http://schemas.openxmlformats.org/officeDocument/2006/relationships/slideLayout" Target="../slideLayouts/slideLayout68.xml"/><Relationship Id="rId3" Type="http://schemas.openxmlformats.org/officeDocument/2006/relationships/slideLayout" Target="../slideLayouts/slideLayout69.xml"/><Relationship Id="rId4" Type="http://schemas.openxmlformats.org/officeDocument/2006/relationships/slideLayout" Target="../slideLayouts/slideLayout70.xml"/><Relationship Id="rId5" Type="http://schemas.openxmlformats.org/officeDocument/2006/relationships/slideLayout" Target="../slideLayouts/slideLayout71.xml"/><Relationship Id="rId6" Type="http://schemas.openxmlformats.org/officeDocument/2006/relationships/slideLayout" Target="../slideLayouts/slideLayout72.xml"/><Relationship Id="rId7" Type="http://schemas.openxmlformats.org/officeDocument/2006/relationships/slideLayout" Target="../slideLayouts/slideLayout73.xml"/><Relationship Id="rId8" Type="http://schemas.openxmlformats.org/officeDocument/2006/relationships/slideLayout" Target="../slideLayouts/slideLayout74.xml"/><Relationship Id="rId9" Type="http://schemas.openxmlformats.org/officeDocument/2006/relationships/slideLayout" Target="../slideLayouts/slideLayout75.xml"/><Relationship Id="rId10" Type="http://schemas.openxmlformats.org/officeDocument/2006/relationships/slideLayout" Target="../slideLayouts/slideLayout76.xml"/></Relationships>
</file>

<file path=ppt/slideMasters/_rels/slideMaster8.xml.rels><?xml version="1.0" encoding="UTF-8" standalone="yes"?>
<Relationships xmlns="http://schemas.openxmlformats.org/package/2006/relationships"><Relationship Id="rId11" Type="http://schemas.openxmlformats.org/officeDocument/2006/relationships/slideLayout" Target="../slideLayouts/slideLayout88.xml"/><Relationship Id="rId12" Type="http://schemas.openxmlformats.org/officeDocument/2006/relationships/theme" Target="../theme/theme8.xml"/><Relationship Id="rId1" Type="http://schemas.openxmlformats.org/officeDocument/2006/relationships/slideLayout" Target="../slideLayouts/slideLayout78.xml"/><Relationship Id="rId2" Type="http://schemas.openxmlformats.org/officeDocument/2006/relationships/slideLayout" Target="../slideLayouts/slideLayout79.xml"/><Relationship Id="rId3" Type="http://schemas.openxmlformats.org/officeDocument/2006/relationships/slideLayout" Target="../slideLayouts/slideLayout80.xml"/><Relationship Id="rId4" Type="http://schemas.openxmlformats.org/officeDocument/2006/relationships/slideLayout" Target="../slideLayouts/slideLayout81.xml"/><Relationship Id="rId5" Type="http://schemas.openxmlformats.org/officeDocument/2006/relationships/slideLayout" Target="../slideLayouts/slideLayout82.xml"/><Relationship Id="rId6" Type="http://schemas.openxmlformats.org/officeDocument/2006/relationships/slideLayout" Target="../slideLayouts/slideLayout83.xml"/><Relationship Id="rId7" Type="http://schemas.openxmlformats.org/officeDocument/2006/relationships/slideLayout" Target="../slideLayouts/slideLayout84.xml"/><Relationship Id="rId8" Type="http://schemas.openxmlformats.org/officeDocument/2006/relationships/slideLayout" Target="../slideLayouts/slideLayout85.xml"/><Relationship Id="rId9" Type="http://schemas.openxmlformats.org/officeDocument/2006/relationships/slideLayout" Target="../slideLayouts/slideLayout86.xml"/><Relationship Id="rId10" Type="http://schemas.openxmlformats.org/officeDocument/2006/relationships/slideLayout" Target="../slideLayouts/slideLayout87.xml"/></Relationships>
</file>

<file path=ppt/slideMasters/_rels/slideMaster9.xml.rels><?xml version="1.0" encoding="UTF-8" standalone="yes"?>
<Relationships xmlns="http://schemas.openxmlformats.org/package/2006/relationships"><Relationship Id="rId11" Type="http://schemas.openxmlformats.org/officeDocument/2006/relationships/slideLayout" Target="../slideLayouts/slideLayout99.xml"/><Relationship Id="rId12" Type="http://schemas.openxmlformats.org/officeDocument/2006/relationships/theme" Target="../theme/theme9.xml"/><Relationship Id="rId1" Type="http://schemas.openxmlformats.org/officeDocument/2006/relationships/slideLayout" Target="../slideLayouts/slideLayout89.xml"/><Relationship Id="rId2" Type="http://schemas.openxmlformats.org/officeDocument/2006/relationships/slideLayout" Target="../slideLayouts/slideLayout90.xml"/><Relationship Id="rId3" Type="http://schemas.openxmlformats.org/officeDocument/2006/relationships/slideLayout" Target="../slideLayouts/slideLayout91.xml"/><Relationship Id="rId4" Type="http://schemas.openxmlformats.org/officeDocument/2006/relationships/slideLayout" Target="../slideLayouts/slideLayout92.xml"/><Relationship Id="rId5" Type="http://schemas.openxmlformats.org/officeDocument/2006/relationships/slideLayout" Target="../slideLayouts/slideLayout93.xml"/><Relationship Id="rId6" Type="http://schemas.openxmlformats.org/officeDocument/2006/relationships/slideLayout" Target="../slideLayouts/slideLayout94.xml"/><Relationship Id="rId7" Type="http://schemas.openxmlformats.org/officeDocument/2006/relationships/slideLayout" Target="../slideLayouts/slideLayout95.xml"/><Relationship Id="rId8" Type="http://schemas.openxmlformats.org/officeDocument/2006/relationships/slideLayout" Target="../slideLayouts/slideLayout96.xml"/><Relationship Id="rId9" Type="http://schemas.openxmlformats.org/officeDocument/2006/relationships/slideLayout" Target="../slideLayouts/slideLayout97.xml"/><Relationship Id="rId10" Type="http://schemas.openxmlformats.org/officeDocument/2006/relationships/slideLayout" Target="../slideLayouts/slideLayout9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1"/>
          <p:cNvSpPr>
            <a:spLocks noChangeArrowheads="1"/>
          </p:cNvSpPr>
          <p:nvPr>
            <p:ph type="body" idx="1"/>
          </p:nvPr>
        </p:nvSpPr>
        <p:spPr bwMode="auto">
          <a:xfrm>
            <a:off x="1270000" y="5029200"/>
            <a:ext cx="10464800" cy="3873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1026" name="Rectangle 2"/>
          <p:cNvSpPr>
            <a:spLocks noChangeArrowheads="1"/>
          </p:cNvSpPr>
          <p:nvPr>
            <p:ph type="title"/>
          </p:nvPr>
        </p:nvSpPr>
        <p:spPr bwMode="auto">
          <a:xfrm>
            <a:off x="1270000" y="1638300"/>
            <a:ext cx="10464800" cy="330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ctr" anchorCtr="0" compatLnSpc="1">
            <a:prstTxWarp prst="textNoShape">
              <a:avLst/>
            </a:prstTxWarp>
          </a:bodyPr>
          <a:lstStyle/>
          <a:p>
            <a:pPr lvl="0"/>
            <a:r>
              <a:rPr lang="en-US">
                <a:sym typeface="Helvetica" charset="0"/>
              </a:rPr>
              <a:t>Click to edit Master title style</a:t>
            </a:r>
          </a:p>
        </p:txBody>
      </p:sp>
      <p:sp>
        <p:nvSpPr>
          <p:cNvPr id="1027" name="Rectangle 3"/>
          <p:cNvSpPr>
            <a:spLocks/>
          </p:cNvSpPr>
          <p:nvPr/>
        </p:nvSpPr>
        <p:spPr bwMode="auto">
          <a:xfrm>
            <a:off x="1293813" y="8985250"/>
            <a:ext cx="3840162"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p>
            <a:pPr algn="l"/>
            <a:r>
              <a:rPr lang="en-US" sz="1800">
                <a:solidFill>
                  <a:schemeClr val="tx1"/>
                </a:solidFill>
                <a:ea typeface="ＭＳ Ｐゴシック" charset="0"/>
                <a:cs typeface="Helvetica" charset="0"/>
              </a:rPr>
              <a:t>© 2015 Carl Lund, all rights reserved</a:t>
            </a:r>
          </a:p>
        </p:txBody>
      </p:sp>
    </p:spTree>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transition xmlns:p14="http://schemas.microsoft.com/office/powerpoint/2010/main"/>
  <p:txStyles>
    <p:titleStyle>
      <a:lvl1pPr algn="ctr" rtl="0" fontAlgn="base">
        <a:spcBef>
          <a:spcPct val="0"/>
        </a:spcBef>
        <a:spcAft>
          <a:spcPct val="0"/>
        </a:spcAft>
        <a:defRPr sz="3600" b="1">
          <a:solidFill>
            <a:schemeClr val="tx1"/>
          </a:solidFill>
          <a:latin typeface="+mj-lt"/>
          <a:ea typeface="+mj-ea"/>
          <a:cs typeface="+mj-cs"/>
          <a:sym typeface="Helvetica" charset="0"/>
        </a:defRPr>
      </a:lvl1pPr>
      <a:lvl2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2pPr>
      <a:lvl3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3pPr>
      <a:lvl4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4pPr>
      <a:lvl5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5pPr>
      <a:lvl6pPr marL="4572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6pPr>
      <a:lvl7pPr marL="9144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7pPr>
      <a:lvl8pPr marL="13716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8pPr>
      <a:lvl9pPr marL="18288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9pPr>
    </p:titleStyle>
    <p:bodyStyle>
      <a:lvl1pPr algn="ctr" rtl="0" fontAlgn="base">
        <a:spcBef>
          <a:spcPct val="0"/>
        </a:spcBef>
        <a:spcAft>
          <a:spcPct val="0"/>
        </a:spcAft>
        <a:defRPr sz="2400" b="1">
          <a:solidFill>
            <a:schemeClr val="tx1"/>
          </a:solidFill>
          <a:latin typeface="+mn-lt"/>
          <a:ea typeface="+mn-ea"/>
          <a:cs typeface="+mn-cs"/>
          <a:sym typeface="Helvetica" charset="0"/>
        </a:defRPr>
      </a:lvl1pPr>
      <a:lvl2pPr algn="ctr" rtl="0" fontAlgn="base">
        <a:spcBef>
          <a:spcPct val="0"/>
        </a:spcBef>
        <a:spcAft>
          <a:spcPct val="0"/>
        </a:spcAft>
        <a:defRPr sz="2400" b="1">
          <a:solidFill>
            <a:schemeClr val="tx1"/>
          </a:solidFill>
          <a:latin typeface="+mn-lt"/>
          <a:ea typeface="+mn-ea"/>
          <a:cs typeface="+mn-cs"/>
          <a:sym typeface="Helvetica" charset="0"/>
        </a:defRPr>
      </a:lvl2pPr>
      <a:lvl3pPr algn="ctr" rtl="0" fontAlgn="base">
        <a:spcBef>
          <a:spcPct val="0"/>
        </a:spcBef>
        <a:spcAft>
          <a:spcPct val="0"/>
        </a:spcAft>
        <a:defRPr sz="2400" b="1">
          <a:solidFill>
            <a:schemeClr val="tx1"/>
          </a:solidFill>
          <a:latin typeface="+mn-lt"/>
          <a:ea typeface="+mn-ea"/>
          <a:cs typeface="+mn-cs"/>
          <a:sym typeface="Helvetica" charset="0"/>
        </a:defRPr>
      </a:lvl3pPr>
      <a:lvl4pPr algn="ctr" rtl="0" fontAlgn="base">
        <a:spcBef>
          <a:spcPct val="0"/>
        </a:spcBef>
        <a:spcAft>
          <a:spcPct val="0"/>
        </a:spcAft>
        <a:defRPr sz="2400" b="1">
          <a:solidFill>
            <a:schemeClr val="tx1"/>
          </a:solidFill>
          <a:latin typeface="+mn-lt"/>
          <a:ea typeface="+mn-ea"/>
          <a:cs typeface="+mn-cs"/>
          <a:sym typeface="Helvetica" charset="0"/>
        </a:defRPr>
      </a:lvl4pPr>
      <a:lvl5pPr algn="ctr" rtl="0" fontAlgn="base">
        <a:spcBef>
          <a:spcPct val="0"/>
        </a:spcBef>
        <a:spcAft>
          <a:spcPct val="0"/>
        </a:spcAft>
        <a:defRPr sz="2400" b="1">
          <a:solidFill>
            <a:schemeClr val="tx1"/>
          </a:solidFill>
          <a:latin typeface="+mn-lt"/>
          <a:ea typeface="+mn-ea"/>
          <a:cs typeface="+mn-cs"/>
          <a:sym typeface="Helvetica" charset="0"/>
        </a:defRPr>
      </a:lvl5pPr>
      <a:lvl6pPr marL="457200" algn="ctr" rtl="0" fontAlgn="base">
        <a:spcBef>
          <a:spcPct val="0"/>
        </a:spcBef>
        <a:spcAft>
          <a:spcPct val="0"/>
        </a:spcAft>
        <a:defRPr sz="2400" b="1">
          <a:solidFill>
            <a:schemeClr val="tx1"/>
          </a:solidFill>
          <a:latin typeface="+mn-lt"/>
          <a:ea typeface="+mn-ea"/>
          <a:cs typeface="+mn-cs"/>
          <a:sym typeface="Helvetica" charset="0"/>
        </a:defRPr>
      </a:lvl6pPr>
      <a:lvl7pPr marL="914400" algn="ctr" rtl="0" fontAlgn="base">
        <a:spcBef>
          <a:spcPct val="0"/>
        </a:spcBef>
        <a:spcAft>
          <a:spcPct val="0"/>
        </a:spcAft>
        <a:defRPr sz="2400" b="1">
          <a:solidFill>
            <a:schemeClr val="tx1"/>
          </a:solidFill>
          <a:latin typeface="+mn-lt"/>
          <a:ea typeface="+mn-ea"/>
          <a:cs typeface="+mn-cs"/>
          <a:sym typeface="Helvetica" charset="0"/>
        </a:defRPr>
      </a:lvl7pPr>
      <a:lvl8pPr marL="1371600" algn="ctr" rtl="0" fontAlgn="base">
        <a:spcBef>
          <a:spcPct val="0"/>
        </a:spcBef>
        <a:spcAft>
          <a:spcPct val="0"/>
        </a:spcAft>
        <a:defRPr sz="2400" b="1">
          <a:solidFill>
            <a:schemeClr val="tx1"/>
          </a:solidFill>
          <a:latin typeface="+mn-lt"/>
          <a:ea typeface="+mn-ea"/>
          <a:cs typeface="+mn-cs"/>
          <a:sym typeface="Helvetica" charset="0"/>
        </a:defRPr>
      </a:lvl8pPr>
      <a:lvl9pPr marL="1828800" algn="ctr" rtl="0" fontAlgn="base">
        <a:spcBef>
          <a:spcPct val="0"/>
        </a:spcBef>
        <a:spcAft>
          <a:spcPct val="0"/>
        </a:spcAft>
        <a:defRPr sz="2400" b="1">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1"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0242" name="Rectangle 2"/>
          <p:cNvSpPr>
            <a:spLocks noChangeArrowheads="1"/>
          </p:cNvSpPr>
          <p:nvPr>
            <p:ph type="body" idx="1"/>
          </p:nvPr>
        </p:nvSpPr>
        <p:spPr bwMode="auto">
          <a:xfrm>
            <a:off x="65024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5"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1266" name="Rectangle 2"/>
          <p:cNvSpPr>
            <a:spLocks noChangeArrowheads="1"/>
          </p:cNvSpPr>
          <p:nvPr>
            <p:ph type="body" idx="1"/>
          </p:nvPr>
        </p:nvSpPr>
        <p:spPr bwMode="auto">
          <a:xfrm>
            <a:off x="1282700" y="16510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9" name="Rectangle 1"/>
          <p:cNvSpPr>
            <a:spLocks noChangeArrowheads="1"/>
          </p:cNvSpPr>
          <p:nvPr>
            <p:ph type="body" idx="1"/>
          </p:nvPr>
        </p:nvSpPr>
        <p:spPr bwMode="auto">
          <a:xfrm>
            <a:off x="1270000" y="1612900"/>
            <a:ext cx="104648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2050"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3" name="Rectangle 1"/>
          <p:cNvSpPr>
            <a:spLocks noChangeArrowheads="1"/>
          </p:cNvSpPr>
          <p:nvPr>
            <p:ph type="title"/>
          </p:nvPr>
        </p:nvSpPr>
        <p:spPr bwMode="auto">
          <a:xfrm>
            <a:off x="1270000" y="2413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7" name="Rectangle 1"/>
          <p:cNvSpPr>
            <a:spLocks noChangeArrowheads="1"/>
          </p:cNvSpPr>
          <p:nvPr>
            <p:ph type="body" idx="1"/>
          </p:nvPr>
        </p:nvSpPr>
        <p:spPr bwMode="auto">
          <a:xfrm>
            <a:off x="1270000" y="431800"/>
            <a:ext cx="10464800" cy="857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1" name="Rectangle 1"/>
          <p:cNvSpPr>
            <a:spLocks noChangeArrowheads="1"/>
          </p:cNvSpPr>
          <p:nvPr>
            <p:ph type="body" idx="1"/>
          </p:nvPr>
        </p:nvSpPr>
        <p:spPr bwMode="auto">
          <a:xfrm>
            <a:off x="635000" y="1612900"/>
            <a:ext cx="5867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5122" name="Rectangle 2"/>
          <p:cNvSpPr>
            <a:spLocks noChangeArrowheads="1"/>
          </p:cNvSpPr>
          <p:nvPr>
            <p:ph type="title"/>
          </p:nvPr>
        </p:nvSpPr>
        <p:spPr bwMode="auto">
          <a:xfrm>
            <a:off x="635000" y="254000"/>
            <a:ext cx="58674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2400">
          <a:solidFill>
            <a:schemeClr val="tx1"/>
          </a:solidFill>
          <a:latin typeface="+mn-lt"/>
          <a:ea typeface="+mn-ea"/>
          <a:cs typeface="+mn-cs"/>
          <a:sym typeface="Helvetica" charset="0"/>
        </a:defRPr>
      </a:lvl1pPr>
      <a:lvl2pPr algn="ctr" rtl="0" fontAlgn="base">
        <a:spcBef>
          <a:spcPct val="0"/>
        </a:spcBef>
        <a:spcAft>
          <a:spcPct val="0"/>
        </a:spcAft>
        <a:defRPr>
          <a:solidFill>
            <a:schemeClr val="tx1"/>
          </a:solidFill>
          <a:latin typeface="+mn-lt"/>
          <a:ea typeface="+mn-ea"/>
          <a:cs typeface="+mn-cs"/>
          <a:sym typeface="Helvetica" charset="0"/>
        </a:defRPr>
      </a:lvl2pPr>
      <a:lvl3pPr algn="ctr" rtl="0" fontAlgn="base">
        <a:spcBef>
          <a:spcPct val="0"/>
        </a:spcBef>
        <a:spcAft>
          <a:spcPct val="0"/>
        </a:spcAft>
        <a:defRPr>
          <a:solidFill>
            <a:schemeClr val="tx1"/>
          </a:solidFill>
          <a:latin typeface="+mn-lt"/>
          <a:ea typeface="+mn-ea"/>
          <a:cs typeface="+mn-cs"/>
          <a:sym typeface="Helvetica" charset="0"/>
        </a:defRPr>
      </a:lvl3pPr>
      <a:lvl4pPr algn="ctr" rtl="0" fontAlgn="base">
        <a:spcBef>
          <a:spcPct val="0"/>
        </a:spcBef>
        <a:spcAft>
          <a:spcPct val="0"/>
        </a:spcAft>
        <a:defRPr>
          <a:solidFill>
            <a:schemeClr val="tx1"/>
          </a:solidFill>
          <a:latin typeface="+mn-lt"/>
          <a:ea typeface="+mn-ea"/>
          <a:cs typeface="+mn-cs"/>
          <a:sym typeface="Helvetica" charset="0"/>
        </a:defRPr>
      </a:lvl4pPr>
      <a:lvl5pPr algn="ctr" rtl="0" fontAlgn="base">
        <a:spcBef>
          <a:spcPct val="0"/>
        </a:spcBef>
        <a:spcAft>
          <a:spcPct val="0"/>
        </a:spcAft>
        <a:defRPr>
          <a:solidFill>
            <a:schemeClr val="tx1"/>
          </a:solidFill>
          <a:latin typeface="+mn-lt"/>
          <a:ea typeface="+mn-ea"/>
          <a:cs typeface="+mn-cs"/>
          <a:sym typeface="Helvetica" charset="0"/>
        </a:defRPr>
      </a:lvl5pPr>
      <a:lvl6pPr marL="457200" algn="ctr" rtl="0" fontAlgn="base">
        <a:spcBef>
          <a:spcPct val="0"/>
        </a:spcBef>
        <a:spcAft>
          <a:spcPct val="0"/>
        </a:spcAft>
        <a:defRPr>
          <a:solidFill>
            <a:schemeClr val="tx1"/>
          </a:solidFill>
          <a:latin typeface="+mn-lt"/>
          <a:ea typeface="+mn-ea"/>
          <a:cs typeface="+mn-cs"/>
          <a:sym typeface="Helvetica" charset="0"/>
        </a:defRPr>
      </a:lvl6pPr>
      <a:lvl7pPr marL="914400" algn="ctr" rtl="0" fontAlgn="base">
        <a:spcBef>
          <a:spcPct val="0"/>
        </a:spcBef>
        <a:spcAft>
          <a:spcPct val="0"/>
        </a:spcAft>
        <a:defRPr>
          <a:solidFill>
            <a:schemeClr val="tx1"/>
          </a:solidFill>
          <a:latin typeface="+mn-lt"/>
          <a:ea typeface="+mn-ea"/>
          <a:cs typeface="+mn-cs"/>
          <a:sym typeface="Helvetica" charset="0"/>
        </a:defRPr>
      </a:lvl7pPr>
      <a:lvl8pPr marL="1371600" algn="ctr" rtl="0" fontAlgn="base">
        <a:spcBef>
          <a:spcPct val="0"/>
        </a:spcBef>
        <a:spcAft>
          <a:spcPct val="0"/>
        </a:spcAft>
        <a:defRPr>
          <a:solidFill>
            <a:schemeClr val="tx1"/>
          </a:solidFill>
          <a:latin typeface="+mn-lt"/>
          <a:ea typeface="+mn-ea"/>
          <a:cs typeface="+mn-cs"/>
          <a:sym typeface="Helvetica" charset="0"/>
        </a:defRPr>
      </a:lvl8pPr>
      <a:lvl9pPr marL="1828800" algn="ctr" rtl="0" fontAlgn="base">
        <a:spcBef>
          <a:spcPct val="0"/>
        </a:spcBef>
        <a:spcAft>
          <a:spcPct val="0"/>
        </a:spcAft>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5" name="Rectangle 1"/>
          <p:cNvSpPr>
            <a:spLocks noChangeArrowheads="1"/>
          </p:cNvSpPr>
          <p:nvPr>
            <p:ph type="title"/>
          </p:nvPr>
        </p:nvSpPr>
        <p:spPr bwMode="auto">
          <a:xfrm>
            <a:off x="1270000" y="77978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3600">
          <a:solidFill>
            <a:schemeClr val="tx1"/>
          </a:solidFill>
          <a:latin typeface="+mn-lt"/>
          <a:ea typeface="+mn-ea"/>
          <a:cs typeface="+mn-cs"/>
          <a:sym typeface="Gill Sans" charset="0"/>
        </a:defRPr>
      </a:lvl1pPr>
      <a:lvl2pPr algn="ctr" rtl="0" fontAlgn="base">
        <a:spcBef>
          <a:spcPct val="0"/>
        </a:spcBef>
        <a:spcAft>
          <a:spcPct val="0"/>
        </a:spcAft>
        <a:defRPr sz="3600">
          <a:solidFill>
            <a:schemeClr val="tx1"/>
          </a:solidFill>
          <a:latin typeface="+mn-lt"/>
          <a:ea typeface="+mn-ea"/>
          <a:cs typeface="+mn-cs"/>
          <a:sym typeface="Gill Sans" charset="0"/>
        </a:defRPr>
      </a:lvl2pPr>
      <a:lvl3pPr algn="ctr" rtl="0" fontAlgn="base">
        <a:spcBef>
          <a:spcPct val="0"/>
        </a:spcBef>
        <a:spcAft>
          <a:spcPct val="0"/>
        </a:spcAft>
        <a:defRPr sz="3600">
          <a:solidFill>
            <a:schemeClr val="tx1"/>
          </a:solidFill>
          <a:latin typeface="+mn-lt"/>
          <a:ea typeface="+mn-ea"/>
          <a:cs typeface="+mn-cs"/>
          <a:sym typeface="Gill Sans" charset="0"/>
        </a:defRPr>
      </a:lvl3pPr>
      <a:lvl4pPr algn="ctr" rtl="0" fontAlgn="base">
        <a:spcBef>
          <a:spcPct val="0"/>
        </a:spcBef>
        <a:spcAft>
          <a:spcPct val="0"/>
        </a:spcAft>
        <a:defRPr sz="3600">
          <a:solidFill>
            <a:schemeClr val="tx1"/>
          </a:solidFill>
          <a:latin typeface="+mn-lt"/>
          <a:ea typeface="+mn-ea"/>
          <a:cs typeface="+mn-cs"/>
          <a:sym typeface="Gill Sans" charset="0"/>
        </a:defRPr>
      </a:lvl4pPr>
      <a:lvl5pPr algn="ctr" rtl="0" fontAlgn="base">
        <a:spcBef>
          <a:spcPct val="0"/>
        </a:spcBef>
        <a:spcAft>
          <a:spcPct val="0"/>
        </a:spcAft>
        <a:defRPr sz="3600">
          <a:solidFill>
            <a:schemeClr val="tx1"/>
          </a:solidFill>
          <a:latin typeface="+mn-lt"/>
          <a:ea typeface="+mn-ea"/>
          <a:cs typeface="+mn-cs"/>
          <a:sym typeface="Gill Sans" charset="0"/>
        </a:defRPr>
      </a:lvl5pPr>
      <a:lvl6pPr marL="457200" algn="ctr" rtl="0" fontAlgn="base">
        <a:spcBef>
          <a:spcPct val="0"/>
        </a:spcBef>
        <a:spcAft>
          <a:spcPct val="0"/>
        </a:spcAft>
        <a:defRPr sz="3600">
          <a:solidFill>
            <a:schemeClr val="tx1"/>
          </a:solidFill>
          <a:latin typeface="+mn-lt"/>
          <a:ea typeface="+mn-ea"/>
          <a:cs typeface="+mn-cs"/>
          <a:sym typeface="Gill Sans" charset="0"/>
        </a:defRPr>
      </a:lvl6pPr>
      <a:lvl7pPr marL="914400" algn="ctr" rtl="0" fontAlgn="base">
        <a:spcBef>
          <a:spcPct val="0"/>
        </a:spcBef>
        <a:spcAft>
          <a:spcPct val="0"/>
        </a:spcAft>
        <a:defRPr sz="3600">
          <a:solidFill>
            <a:schemeClr val="tx1"/>
          </a:solidFill>
          <a:latin typeface="+mn-lt"/>
          <a:ea typeface="+mn-ea"/>
          <a:cs typeface="+mn-cs"/>
          <a:sym typeface="Gill Sans" charset="0"/>
        </a:defRPr>
      </a:lvl7pPr>
      <a:lvl8pPr marL="1371600" algn="ctr" rtl="0" fontAlgn="base">
        <a:spcBef>
          <a:spcPct val="0"/>
        </a:spcBef>
        <a:spcAft>
          <a:spcPct val="0"/>
        </a:spcAft>
        <a:defRPr sz="3600">
          <a:solidFill>
            <a:schemeClr val="tx1"/>
          </a:solidFill>
          <a:latin typeface="+mn-lt"/>
          <a:ea typeface="+mn-ea"/>
          <a:cs typeface="+mn-cs"/>
          <a:sym typeface="Gill Sans" charset="0"/>
        </a:defRPr>
      </a:lvl8pPr>
      <a:lvl9pPr marL="1828800" algn="ctr" rtl="0" fontAlgn="base">
        <a:spcBef>
          <a:spcPct val="0"/>
        </a:spcBef>
        <a:spcAft>
          <a:spcPct val="0"/>
        </a:spcAft>
        <a:defRPr sz="36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3"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8194" name="Rectangle 2"/>
          <p:cNvSpPr>
            <a:spLocks noChangeArrowheads="1"/>
          </p:cNvSpPr>
          <p:nvPr>
            <p:ph type="body" idx="1"/>
          </p:nvPr>
        </p:nvSpPr>
        <p:spPr bwMode="auto">
          <a:xfrm>
            <a:off x="12700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7" name="Rectangle 1"/>
          <p:cNvSpPr>
            <a:spLocks noChangeArrowheads="1"/>
          </p:cNvSpPr>
          <p:nvPr>
            <p:ph type="body" idx="1"/>
          </p:nvPr>
        </p:nvSpPr>
        <p:spPr bwMode="auto">
          <a:xfrm>
            <a:off x="1270000" y="1651000"/>
            <a:ext cx="10464800" cy="7289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9218"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 id="2147483752" r:id="rId6"/>
    <p:sldLayoutId id="2147483753" r:id="rId7"/>
    <p:sldLayoutId id="2147483754" r:id="rId8"/>
    <p:sldLayoutId id="2147483755" r:id="rId9"/>
    <p:sldLayoutId id="2147483756" r:id="rId10"/>
    <p:sldLayoutId id="2147483757"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2.emf"/><Relationship Id="rId4" Type="http://schemas.openxmlformats.org/officeDocument/2006/relationships/image" Target="../media/image13.emf"/><Relationship Id="rId1" Type="http://schemas.openxmlformats.org/officeDocument/2006/relationships/slideLayout" Target="../slideLayouts/slideLayout35.xml"/><Relationship Id="rId2" Type="http://schemas.openxmlformats.org/officeDocument/2006/relationships/image" Target="../media/image11.emf"/></Relationships>
</file>

<file path=ppt/slides/_rels/slide11.xml.rels><?xml version="1.0" encoding="UTF-8" standalone="yes"?>
<Relationships xmlns="http://schemas.openxmlformats.org/package/2006/relationships"><Relationship Id="rId3" Type="http://schemas.openxmlformats.org/officeDocument/2006/relationships/image" Target="../media/image15.emf"/><Relationship Id="rId4" Type="http://schemas.openxmlformats.org/officeDocument/2006/relationships/image" Target="../media/image16.emf"/><Relationship Id="rId1" Type="http://schemas.openxmlformats.org/officeDocument/2006/relationships/slideLayout" Target="../slideLayouts/slideLayout35.xml"/><Relationship Id="rId2" Type="http://schemas.openxmlformats.org/officeDocument/2006/relationships/image" Target="../media/image14.emf"/></Relationships>
</file>

<file path=ppt/slides/_rels/slide12.xml.rels><?xml version="1.0" encoding="UTF-8" standalone="yes"?>
<Relationships xmlns="http://schemas.openxmlformats.org/package/2006/relationships"><Relationship Id="rId3" Type="http://schemas.openxmlformats.org/officeDocument/2006/relationships/image" Target="../media/image18.emf"/><Relationship Id="rId4" Type="http://schemas.openxmlformats.org/officeDocument/2006/relationships/image" Target="../media/image19.emf"/><Relationship Id="rId1" Type="http://schemas.openxmlformats.org/officeDocument/2006/relationships/slideLayout" Target="../slideLayouts/slideLayout35.xml"/><Relationship Id="rId2" Type="http://schemas.openxmlformats.org/officeDocument/2006/relationships/image" Target="../media/image17.emf"/></Relationships>
</file>

<file path=ppt/slides/_rels/slide13.xml.rels><?xml version="1.0" encoding="UTF-8" standalone="yes"?>
<Relationships xmlns="http://schemas.openxmlformats.org/package/2006/relationships"><Relationship Id="rId3" Type="http://schemas.openxmlformats.org/officeDocument/2006/relationships/image" Target="../media/image21.emf"/><Relationship Id="rId4" Type="http://schemas.openxmlformats.org/officeDocument/2006/relationships/image" Target="../media/image22.emf"/><Relationship Id="rId1" Type="http://schemas.openxmlformats.org/officeDocument/2006/relationships/slideLayout" Target="../slideLayouts/slideLayout35.xml"/><Relationship Id="rId2" Type="http://schemas.openxmlformats.org/officeDocument/2006/relationships/image" Target="../media/image20.e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5.xml"/><Relationship Id="rId2" Type="http://schemas.openxmlformats.org/officeDocument/2006/relationships/image" Target="../media/image23.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emf"/><Relationship Id="rId3" Type="http://schemas.openxmlformats.org/officeDocument/2006/relationships/image" Target="../media/image2.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3.emf"/><Relationship Id="rId3" Type="http://schemas.openxmlformats.org/officeDocument/2006/relationships/image" Target="../media/image4.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9.xml.rels><?xml version="1.0" encoding="UTF-8" standalone="yes"?>
<Relationships xmlns="http://schemas.openxmlformats.org/package/2006/relationships"><Relationship Id="rId3" Type="http://schemas.openxmlformats.org/officeDocument/2006/relationships/image" Target="../media/image6.emf"/><Relationship Id="rId4" Type="http://schemas.openxmlformats.org/officeDocument/2006/relationships/image" Target="../media/image7.emf"/><Relationship Id="rId5" Type="http://schemas.openxmlformats.org/officeDocument/2006/relationships/image" Target="../media/image8.emf"/><Relationship Id="rId6" Type="http://schemas.openxmlformats.org/officeDocument/2006/relationships/image" Target="../media/image9.emf"/><Relationship Id="rId7" Type="http://schemas.openxmlformats.org/officeDocument/2006/relationships/image" Target="../media/image10.emf"/><Relationship Id="rId1" Type="http://schemas.openxmlformats.org/officeDocument/2006/relationships/slideLayout" Target="../slideLayouts/slideLayout35.xml"/><Relationship Id="rId2" Type="http://schemas.openxmlformats.org/officeDocument/2006/relationships/image" Target="../media/image5.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ChangeArrowheads="1"/>
          </p:cNvSpPr>
          <p:nvPr>
            <p:ph type="title"/>
          </p:nvPr>
        </p:nvSpPr>
        <p:spPr>
          <a:ln/>
        </p:spPr>
        <p:txBody>
          <a:bodyPr/>
          <a:lstStyle/>
          <a:p>
            <a:r>
              <a:rPr lang="en-US"/>
              <a:t>A First Course on Kinetics and Reaction Engineering</a:t>
            </a:r>
          </a:p>
        </p:txBody>
      </p:sp>
      <p:sp>
        <p:nvSpPr>
          <p:cNvPr id="12290" name="Rectangle 2"/>
          <p:cNvSpPr>
            <a:spLocks noChangeArrowheads="1"/>
          </p:cNvSpPr>
          <p:nvPr>
            <p:ph type="body" idx="1"/>
          </p:nvPr>
        </p:nvSpPr>
        <p:spPr>
          <a:ln/>
        </p:spPr>
        <p:txBody>
          <a:bodyPr/>
          <a:lstStyle/>
          <a:p>
            <a:r>
              <a:rPr lang="en-US"/>
              <a:t>Class 33</a:t>
            </a:r>
          </a:p>
        </p:txBody>
      </p:sp>
    </p:spTree>
  </p:cSld>
  <p:clrMapOvr>
    <a:masterClrMapping/>
  </p:clrMapOvr>
  <p:transition xmlns:p14="http://schemas.microsoft.com/office/powerpoint/2010/mai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ph type="body" idx="1"/>
          </p:nvPr>
        </p:nvSpPr>
        <p:spPr>
          <a:xfrm>
            <a:off x="1270000" y="1663700"/>
            <a:ext cx="10464800" cy="7340600"/>
          </a:xfrm>
          <a:ln/>
        </p:spPr>
        <p:txBody>
          <a:bodyPr/>
          <a:lstStyle/>
          <a:p>
            <a:r>
              <a:rPr lang="en-US"/>
              <a:t>Identify the independent and dependent variables, if appropriate, and the unknown quantities to be found by solving the equations</a:t>
            </a:r>
          </a:p>
        </p:txBody>
      </p:sp>
      <p:pic>
        <p:nvPicPr>
          <p:cNvPr id="2150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533400"/>
            <a:ext cx="2773363"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150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67300" y="508000"/>
            <a:ext cx="3898900"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150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64800" y="508000"/>
            <a:ext cx="1257300" cy="785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ph type="body" idx="1"/>
          </p:nvPr>
        </p:nvSpPr>
        <p:spPr>
          <a:xfrm>
            <a:off x="1270000" y="1663700"/>
            <a:ext cx="10464800" cy="7340600"/>
          </a:xfrm>
          <a:ln/>
        </p:spPr>
        <p:txBody>
          <a:bodyPr/>
          <a:lstStyle/>
          <a:p>
            <a:r>
              <a:rPr lang="en-US"/>
              <a:t>Identify the independent and dependent variables, if appropriate, and the unknown quantities to be found by solving the equations</a:t>
            </a:r>
          </a:p>
          <a:p>
            <a:pPr marL="762000" lvl="1"/>
            <a:r>
              <a:rPr lang="en-US"/>
              <a:t>Independent variable: </a:t>
            </a:r>
            <a:r>
              <a:rPr lang="en-US" i="1"/>
              <a:t>z</a:t>
            </a:r>
            <a:endParaRPr lang="en-US"/>
          </a:p>
          <a:p>
            <a:pPr marL="762000" lvl="1"/>
            <a:r>
              <a:rPr lang="en-US"/>
              <a:t>Dependent variable: </a:t>
            </a:r>
            <a:r>
              <a:rPr lang="en-US" i="1"/>
              <a:t>C</a:t>
            </a:r>
            <a:r>
              <a:rPr lang="en-US" i="1" baseline="-6000"/>
              <a:t>A</a:t>
            </a:r>
            <a:endParaRPr lang="en-US"/>
          </a:p>
          <a:p>
            <a:pPr marL="762000" lvl="1"/>
            <a:r>
              <a:rPr lang="en-US"/>
              <a:t>Solution will give </a:t>
            </a:r>
            <a:r>
              <a:rPr lang="en-US" i="1"/>
              <a:t>C</a:t>
            </a:r>
            <a:r>
              <a:rPr lang="en-US" i="1" baseline="-6000"/>
              <a:t>A</a:t>
            </a:r>
            <a:r>
              <a:rPr lang="en-US"/>
              <a:t>(</a:t>
            </a:r>
            <a:r>
              <a:rPr lang="en-US" i="1"/>
              <a:t>z</a:t>
            </a:r>
            <a:r>
              <a:rPr lang="en-US"/>
              <a:t>) between </a:t>
            </a:r>
            <a:r>
              <a:rPr lang="en-US" i="1"/>
              <a:t>z</a:t>
            </a:r>
            <a:r>
              <a:rPr lang="en-US"/>
              <a:t> = 0 and </a:t>
            </a:r>
            <a:r>
              <a:rPr lang="en-US" i="1"/>
              <a:t>z</a:t>
            </a:r>
            <a:r>
              <a:rPr lang="en-US"/>
              <a:t> = </a:t>
            </a:r>
            <a:r>
              <a:rPr lang="en-US" i="1"/>
              <a:t>L</a:t>
            </a:r>
            <a:endParaRPr lang="en-US"/>
          </a:p>
          <a:p>
            <a:r>
              <a:rPr lang="en-US"/>
              <a:t>Assuming that the equations will be solved numerically, specify the information that must be provided and show how to calculate any unknown values</a:t>
            </a:r>
          </a:p>
        </p:txBody>
      </p:sp>
      <p:pic>
        <p:nvPicPr>
          <p:cNvPr id="2253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533400"/>
            <a:ext cx="2773363"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253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67300" y="508000"/>
            <a:ext cx="3898900"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2532"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64800" y="508000"/>
            <a:ext cx="1257300" cy="785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ph type="body" idx="1"/>
          </p:nvPr>
        </p:nvSpPr>
        <p:spPr>
          <a:xfrm>
            <a:off x="1270000" y="1663700"/>
            <a:ext cx="10464800" cy="7340600"/>
          </a:xfrm>
          <a:ln/>
        </p:spPr>
        <p:txBody>
          <a:bodyPr/>
          <a:lstStyle/>
          <a:p>
            <a:r>
              <a:rPr lang="en-US"/>
              <a:t>Identify the independent and dependent variables, if appropriate, and the unknown quantities to be found by solving the equations</a:t>
            </a:r>
          </a:p>
          <a:p>
            <a:pPr marL="762000" lvl="1"/>
            <a:r>
              <a:rPr lang="en-US"/>
              <a:t>Independent variable: </a:t>
            </a:r>
            <a:r>
              <a:rPr lang="en-US" i="1"/>
              <a:t>z</a:t>
            </a:r>
            <a:endParaRPr lang="en-US"/>
          </a:p>
          <a:p>
            <a:pPr marL="762000" lvl="1"/>
            <a:r>
              <a:rPr lang="en-US"/>
              <a:t>Dependent variable: </a:t>
            </a:r>
            <a:r>
              <a:rPr lang="en-US" i="1"/>
              <a:t>C</a:t>
            </a:r>
            <a:r>
              <a:rPr lang="en-US" i="1" baseline="-6000"/>
              <a:t>A</a:t>
            </a:r>
            <a:endParaRPr lang="en-US"/>
          </a:p>
          <a:p>
            <a:pPr marL="762000" lvl="1"/>
            <a:r>
              <a:rPr lang="en-US"/>
              <a:t>Solution will give </a:t>
            </a:r>
            <a:r>
              <a:rPr lang="en-US" i="1"/>
              <a:t>C</a:t>
            </a:r>
            <a:r>
              <a:rPr lang="en-US" i="1" baseline="-6000"/>
              <a:t>A</a:t>
            </a:r>
            <a:r>
              <a:rPr lang="en-US"/>
              <a:t>(</a:t>
            </a:r>
            <a:r>
              <a:rPr lang="en-US" i="1"/>
              <a:t>z</a:t>
            </a:r>
            <a:r>
              <a:rPr lang="en-US"/>
              <a:t>) between </a:t>
            </a:r>
            <a:r>
              <a:rPr lang="en-US" i="1"/>
              <a:t>z</a:t>
            </a:r>
            <a:r>
              <a:rPr lang="en-US"/>
              <a:t> = 0 and </a:t>
            </a:r>
            <a:r>
              <a:rPr lang="en-US" i="1"/>
              <a:t>z</a:t>
            </a:r>
            <a:r>
              <a:rPr lang="en-US"/>
              <a:t> = </a:t>
            </a:r>
            <a:r>
              <a:rPr lang="en-US" i="1"/>
              <a:t>L</a:t>
            </a:r>
            <a:endParaRPr lang="en-US"/>
          </a:p>
          <a:p>
            <a:r>
              <a:rPr lang="en-US"/>
              <a:t>Assuming that the equations will be solved numerically, specify the information that must be provided and show how to calculate any unknown values</a:t>
            </a:r>
          </a:p>
          <a:p>
            <a:pPr marL="762000" lvl="1"/>
            <a:r>
              <a:rPr lang="en-US"/>
              <a:t>Must supply code that is given </a:t>
            </a:r>
            <a:r>
              <a:rPr lang="en-US" i="1"/>
              <a:t>C</a:t>
            </a:r>
            <a:r>
              <a:rPr lang="en-US" i="1" baseline="-6000"/>
              <a:t>A</a:t>
            </a:r>
            <a:r>
              <a:rPr lang="en-US"/>
              <a:t> and its derivatives as a function of </a:t>
            </a:r>
            <a:r>
              <a:rPr lang="en-US" i="1"/>
              <a:t>z</a:t>
            </a:r>
            <a:r>
              <a:rPr lang="en-US"/>
              <a:t> and uses them to evaluate the ODEs</a:t>
            </a:r>
          </a:p>
          <a:p>
            <a:pPr marL="1206500" lvl="2"/>
            <a:r>
              <a:rPr lang="en-US" i="1"/>
              <a:t>D</a:t>
            </a:r>
            <a:r>
              <a:rPr lang="en-US" i="1" baseline="-6000"/>
              <a:t>ax</a:t>
            </a:r>
            <a:r>
              <a:rPr lang="en-US"/>
              <a:t> and </a:t>
            </a:r>
            <a:r>
              <a:rPr lang="en-US" i="1"/>
              <a:t>u</a:t>
            </a:r>
            <a:r>
              <a:rPr lang="en-US" i="1" baseline="-6000"/>
              <a:t>s</a:t>
            </a:r>
            <a:r>
              <a:rPr lang="en-US"/>
              <a:t> are known constants</a:t>
            </a:r>
          </a:p>
          <a:p>
            <a:pPr marL="1206500" lvl="2"/>
            <a:r>
              <a:rPr lang="en-US" i="1"/>
              <a:t>r</a:t>
            </a:r>
            <a:r>
              <a:rPr lang="en-US"/>
              <a:t> = </a:t>
            </a:r>
            <a:r>
              <a:rPr lang="en-US" i="1"/>
              <a:t>k</a:t>
            </a:r>
            <a:r>
              <a:rPr lang="en-US"/>
              <a:t>(</a:t>
            </a:r>
            <a:r>
              <a:rPr lang="en-US" i="1"/>
              <a:t>C</a:t>
            </a:r>
            <a:r>
              <a:rPr lang="en-US" i="1" baseline="-6000"/>
              <a:t>A</a:t>
            </a:r>
            <a:r>
              <a:rPr lang="en-US"/>
              <a:t>)</a:t>
            </a:r>
            <a:r>
              <a:rPr lang="en-US" baseline="32000"/>
              <a:t>2</a:t>
            </a:r>
            <a:endParaRPr lang="en-US"/>
          </a:p>
          <a:p>
            <a:pPr marL="1651000" lvl="3"/>
            <a:r>
              <a:rPr lang="en-US" i="1"/>
              <a:t>k</a:t>
            </a:r>
            <a:r>
              <a:rPr lang="en-US"/>
              <a:t> is a known constant</a:t>
            </a:r>
          </a:p>
          <a:p>
            <a:pPr marL="762000" lvl="1"/>
            <a:r>
              <a:rPr lang="en-US"/>
              <a:t>Must supply code that evaluates the boundary conditions given values of </a:t>
            </a:r>
            <a:r>
              <a:rPr lang="en-US" i="1"/>
              <a:t>C</a:t>
            </a:r>
            <a:r>
              <a:rPr lang="en-US" i="1" baseline="-6000"/>
              <a:t>A</a:t>
            </a:r>
            <a:r>
              <a:rPr lang="en-US"/>
              <a:t>, </a:t>
            </a:r>
            <a:r>
              <a:rPr lang="en-US" i="1"/>
              <a:t>z</a:t>
            </a:r>
            <a:r>
              <a:rPr lang="en-US"/>
              <a:t> and the derivatives at </a:t>
            </a:r>
            <a:r>
              <a:rPr lang="en-US" i="1"/>
              <a:t>z</a:t>
            </a:r>
            <a:r>
              <a:rPr lang="en-US"/>
              <a:t> = 0 and </a:t>
            </a:r>
            <a:r>
              <a:rPr lang="en-US" i="1"/>
              <a:t>z</a:t>
            </a:r>
            <a:r>
              <a:rPr lang="en-US"/>
              <a:t> = </a:t>
            </a:r>
            <a:r>
              <a:rPr lang="en-US" i="1"/>
              <a:t>L</a:t>
            </a:r>
            <a:endParaRPr lang="en-US"/>
          </a:p>
          <a:p>
            <a:pPr marL="1206500" lvl="2"/>
            <a:r>
              <a:rPr lang="en-US" i="1"/>
              <a:t>D</a:t>
            </a:r>
            <a:r>
              <a:rPr lang="en-US" i="1" baseline="-6000"/>
              <a:t>ax</a:t>
            </a:r>
            <a:r>
              <a:rPr lang="en-US"/>
              <a:t>, </a:t>
            </a:r>
            <a:r>
              <a:rPr lang="en-US" i="1"/>
              <a:t>C</a:t>
            </a:r>
            <a:r>
              <a:rPr lang="en-US" i="1" baseline="-6000"/>
              <a:t>A,feed</a:t>
            </a:r>
            <a:r>
              <a:rPr lang="en-US"/>
              <a:t>, </a:t>
            </a:r>
            <a:r>
              <a:rPr lang="en-US" i="1"/>
              <a:t>u</a:t>
            </a:r>
            <a:r>
              <a:rPr lang="en-US" i="1" baseline="-6000"/>
              <a:t>s</a:t>
            </a:r>
            <a:r>
              <a:rPr lang="en-US"/>
              <a:t> and </a:t>
            </a:r>
            <a:r>
              <a:rPr lang="en-US" i="1"/>
              <a:t>L</a:t>
            </a:r>
            <a:r>
              <a:rPr lang="en-US"/>
              <a:t> are known constants</a:t>
            </a:r>
          </a:p>
          <a:p>
            <a:r>
              <a:rPr lang="en-US"/>
              <a:t>Identify what variables will become known upon solving the design equations and show how those variables can be used to answer the questions that were asked in the problem</a:t>
            </a:r>
          </a:p>
        </p:txBody>
      </p:sp>
      <p:pic>
        <p:nvPicPr>
          <p:cNvPr id="2355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533400"/>
            <a:ext cx="2773363"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355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67300" y="508000"/>
            <a:ext cx="3898900"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3556"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64800" y="508000"/>
            <a:ext cx="1257300" cy="785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ph type="body" idx="1"/>
          </p:nvPr>
        </p:nvSpPr>
        <p:spPr>
          <a:xfrm>
            <a:off x="1270000" y="1663700"/>
            <a:ext cx="10464800" cy="7340600"/>
          </a:xfrm>
          <a:ln/>
        </p:spPr>
        <p:txBody>
          <a:bodyPr/>
          <a:lstStyle/>
          <a:p>
            <a:r>
              <a:rPr lang="en-US"/>
              <a:t>Identify the independent and dependent variables, if appropriate, and the unknown quantities to be found by solving the equations</a:t>
            </a:r>
          </a:p>
          <a:p>
            <a:pPr marL="762000" lvl="1"/>
            <a:r>
              <a:rPr lang="en-US"/>
              <a:t>Independent variable: </a:t>
            </a:r>
            <a:r>
              <a:rPr lang="en-US" i="1"/>
              <a:t>z</a:t>
            </a:r>
            <a:endParaRPr lang="en-US"/>
          </a:p>
          <a:p>
            <a:pPr marL="762000" lvl="1"/>
            <a:r>
              <a:rPr lang="en-US"/>
              <a:t>Dependent variable: </a:t>
            </a:r>
            <a:r>
              <a:rPr lang="en-US" i="1"/>
              <a:t>C</a:t>
            </a:r>
            <a:r>
              <a:rPr lang="en-US" i="1" baseline="-6000"/>
              <a:t>A</a:t>
            </a:r>
            <a:endParaRPr lang="en-US"/>
          </a:p>
          <a:p>
            <a:pPr marL="762000" lvl="1"/>
            <a:r>
              <a:rPr lang="en-US"/>
              <a:t>Solution will give </a:t>
            </a:r>
            <a:r>
              <a:rPr lang="en-US" i="1"/>
              <a:t>C</a:t>
            </a:r>
            <a:r>
              <a:rPr lang="en-US" i="1" baseline="-6000"/>
              <a:t>A</a:t>
            </a:r>
            <a:r>
              <a:rPr lang="en-US"/>
              <a:t>(</a:t>
            </a:r>
            <a:r>
              <a:rPr lang="en-US" i="1"/>
              <a:t>z</a:t>
            </a:r>
            <a:r>
              <a:rPr lang="en-US"/>
              <a:t>) between </a:t>
            </a:r>
            <a:r>
              <a:rPr lang="en-US" i="1"/>
              <a:t>z</a:t>
            </a:r>
            <a:r>
              <a:rPr lang="en-US"/>
              <a:t> = 0 and </a:t>
            </a:r>
            <a:r>
              <a:rPr lang="en-US" i="1"/>
              <a:t>z</a:t>
            </a:r>
            <a:r>
              <a:rPr lang="en-US"/>
              <a:t> = </a:t>
            </a:r>
            <a:r>
              <a:rPr lang="en-US" i="1"/>
              <a:t>L</a:t>
            </a:r>
            <a:endParaRPr lang="en-US"/>
          </a:p>
          <a:p>
            <a:r>
              <a:rPr lang="en-US"/>
              <a:t>Assuming that the equations will be solved numerically, specify the information that must be provided and show how to calculate any unknown values</a:t>
            </a:r>
          </a:p>
          <a:p>
            <a:pPr marL="762000" lvl="1"/>
            <a:r>
              <a:rPr lang="en-US"/>
              <a:t>Must supply code that is given </a:t>
            </a:r>
            <a:r>
              <a:rPr lang="en-US" i="1"/>
              <a:t>C</a:t>
            </a:r>
            <a:r>
              <a:rPr lang="en-US" i="1" baseline="-6000"/>
              <a:t>A</a:t>
            </a:r>
            <a:r>
              <a:rPr lang="en-US"/>
              <a:t> and </a:t>
            </a:r>
            <a:r>
              <a:rPr lang="en-US" i="1"/>
              <a:t>z</a:t>
            </a:r>
            <a:r>
              <a:rPr lang="en-US"/>
              <a:t> and uses them to evaluate all other quantities in the ODE except derivatives</a:t>
            </a:r>
          </a:p>
          <a:p>
            <a:pPr marL="1206500" lvl="2"/>
            <a:r>
              <a:rPr lang="en-US" i="1"/>
              <a:t>D</a:t>
            </a:r>
            <a:r>
              <a:rPr lang="en-US" i="1" baseline="-6000"/>
              <a:t>ax</a:t>
            </a:r>
            <a:r>
              <a:rPr lang="en-US"/>
              <a:t> and </a:t>
            </a:r>
            <a:r>
              <a:rPr lang="en-US" i="1"/>
              <a:t>u</a:t>
            </a:r>
            <a:r>
              <a:rPr lang="en-US" i="1" baseline="-6000"/>
              <a:t>s</a:t>
            </a:r>
            <a:r>
              <a:rPr lang="en-US"/>
              <a:t> are known constants</a:t>
            </a:r>
          </a:p>
          <a:p>
            <a:pPr marL="1206500" lvl="2"/>
            <a:r>
              <a:rPr lang="en-US" i="1"/>
              <a:t>r</a:t>
            </a:r>
            <a:r>
              <a:rPr lang="en-US"/>
              <a:t> = </a:t>
            </a:r>
            <a:r>
              <a:rPr lang="en-US" i="1"/>
              <a:t>k</a:t>
            </a:r>
            <a:r>
              <a:rPr lang="en-US"/>
              <a:t>(</a:t>
            </a:r>
            <a:r>
              <a:rPr lang="en-US" i="1"/>
              <a:t>C</a:t>
            </a:r>
            <a:r>
              <a:rPr lang="en-US" i="1" baseline="-6000"/>
              <a:t>A</a:t>
            </a:r>
            <a:r>
              <a:rPr lang="en-US"/>
              <a:t>)</a:t>
            </a:r>
            <a:r>
              <a:rPr lang="en-US" baseline="32000"/>
              <a:t>2</a:t>
            </a:r>
            <a:endParaRPr lang="en-US"/>
          </a:p>
          <a:p>
            <a:pPr marL="1651000" lvl="3"/>
            <a:r>
              <a:rPr lang="en-US" i="1"/>
              <a:t>k</a:t>
            </a:r>
            <a:r>
              <a:rPr lang="en-US"/>
              <a:t> is a known constant</a:t>
            </a:r>
          </a:p>
          <a:p>
            <a:pPr marL="762000" lvl="1"/>
            <a:r>
              <a:rPr lang="en-US"/>
              <a:t>Must supply code that evaluates the boundary conditions given values of </a:t>
            </a:r>
            <a:r>
              <a:rPr lang="en-US" i="1"/>
              <a:t>C</a:t>
            </a:r>
            <a:r>
              <a:rPr lang="en-US" i="1" baseline="-6000"/>
              <a:t>A</a:t>
            </a:r>
            <a:r>
              <a:rPr lang="en-US"/>
              <a:t>, </a:t>
            </a:r>
            <a:r>
              <a:rPr lang="en-US" i="1"/>
              <a:t>z</a:t>
            </a:r>
            <a:r>
              <a:rPr lang="en-US"/>
              <a:t> and the derivatives at </a:t>
            </a:r>
            <a:r>
              <a:rPr lang="en-US" i="1"/>
              <a:t>z</a:t>
            </a:r>
            <a:r>
              <a:rPr lang="en-US"/>
              <a:t> = 0 and </a:t>
            </a:r>
            <a:r>
              <a:rPr lang="en-US" i="1"/>
              <a:t>z</a:t>
            </a:r>
            <a:r>
              <a:rPr lang="en-US"/>
              <a:t> = </a:t>
            </a:r>
            <a:r>
              <a:rPr lang="en-US" i="1"/>
              <a:t>L</a:t>
            </a:r>
            <a:endParaRPr lang="en-US"/>
          </a:p>
          <a:p>
            <a:pPr marL="1206500" lvl="2"/>
            <a:r>
              <a:rPr lang="en-US" i="1"/>
              <a:t>D</a:t>
            </a:r>
            <a:r>
              <a:rPr lang="en-US" i="1" baseline="-6000"/>
              <a:t>ax</a:t>
            </a:r>
            <a:r>
              <a:rPr lang="en-US"/>
              <a:t>, </a:t>
            </a:r>
            <a:r>
              <a:rPr lang="en-US" i="1"/>
              <a:t>C</a:t>
            </a:r>
            <a:r>
              <a:rPr lang="en-US" i="1" baseline="-6000"/>
              <a:t>A,feed</a:t>
            </a:r>
            <a:r>
              <a:rPr lang="en-US"/>
              <a:t>, and </a:t>
            </a:r>
            <a:r>
              <a:rPr lang="en-US" i="1"/>
              <a:t>u</a:t>
            </a:r>
            <a:r>
              <a:rPr lang="en-US" i="1" baseline="-6000"/>
              <a:t>s</a:t>
            </a:r>
            <a:r>
              <a:rPr lang="en-US"/>
              <a:t> are known constants</a:t>
            </a:r>
          </a:p>
          <a:p>
            <a:r>
              <a:rPr lang="en-US"/>
              <a:t>Identify what variables will become known upon solving the design equations and show how those variables can be used to answer the questions that were asked in the problem</a:t>
            </a:r>
          </a:p>
          <a:p>
            <a:pPr marL="762000" lvl="1"/>
            <a:r>
              <a:rPr lang="en-US" i="1"/>
              <a:t>C</a:t>
            </a:r>
            <a:r>
              <a:rPr lang="en-US" i="1" baseline="-6000"/>
              <a:t>A</a:t>
            </a:r>
            <a:r>
              <a:rPr lang="en-US"/>
              <a:t>(</a:t>
            </a:r>
            <a:r>
              <a:rPr lang="en-US" i="1"/>
              <a:t>z</a:t>
            </a:r>
            <a:r>
              <a:rPr lang="en-US"/>
              <a:t>) between </a:t>
            </a:r>
            <a:r>
              <a:rPr lang="en-US" i="1"/>
              <a:t>z</a:t>
            </a:r>
            <a:r>
              <a:rPr lang="en-US"/>
              <a:t> = 0 and </a:t>
            </a:r>
            <a:r>
              <a:rPr lang="en-US" i="1"/>
              <a:t>z</a:t>
            </a:r>
            <a:r>
              <a:rPr lang="en-US"/>
              <a:t> = </a:t>
            </a:r>
            <a:r>
              <a:rPr lang="en-US" i="1"/>
              <a:t>L </a:t>
            </a:r>
            <a:r>
              <a:rPr lang="en-US"/>
              <a:t>will be known, can use it to make the requested plot</a:t>
            </a:r>
          </a:p>
        </p:txBody>
      </p:sp>
      <p:pic>
        <p:nvPicPr>
          <p:cNvPr id="2457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533400"/>
            <a:ext cx="2773363"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457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67300" y="508000"/>
            <a:ext cx="3898900"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458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64800" y="508000"/>
            <a:ext cx="1257300" cy="785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ph type="body" idx="1"/>
          </p:nvPr>
        </p:nvSpPr>
        <p:spPr>
          <a:xfrm>
            <a:off x="7391400" y="2590800"/>
            <a:ext cx="4343400" cy="6413500"/>
          </a:xfrm>
          <a:ln/>
        </p:spPr>
        <p:txBody>
          <a:bodyPr/>
          <a:lstStyle/>
          <a:p>
            <a:r>
              <a:rPr lang="en-US"/>
              <a:t>The results are shown in this plot</a:t>
            </a:r>
          </a:p>
          <a:p>
            <a:r>
              <a:rPr lang="en-US"/>
              <a:t>If </a:t>
            </a:r>
            <a:r>
              <a:rPr lang="en-US" i="1"/>
              <a:t>D</a:t>
            </a:r>
            <a:r>
              <a:rPr lang="en-US" i="1" baseline="-6000"/>
              <a:t>ax</a:t>
            </a:r>
            <a:r>
              <a:rPr lang="en-US"/>
              <a:t> = 0, the reactor is a PFR</a:t>
            </a:r>
          </a:p>
          <a:p>
            <a:pPr marL="762000" lvl="1"/>
            <a:r>
              <a:rPr lang="en-US"/>
              <a:t>What would the plot look like?</a:t>
            </a:r>
          </a:p>
          <a:p>
            <a:r>
              <a:rPr lang="en-US"/>
              <a:t>If </a:t>
            </a:r>
            <a:r>
              <a:rPr lang="en-US" i="1"/>
              <a:t>D</a:t>
            </a:r>
            <a:r>
              <a:rPr lang="en-US" i="1" baseline="-6000"/>
              <a:t>ax</a:t>
            </a:r>
            <a:r>
              <a:rPr lang="en-US"/>
              <a:t> = ∞, the reactor is a CSTR</a:t>
            </a:r>
          </a:p>
          <a:p>
            <a:pPr marL="762000" lvl="1"/>
            <a:r>
              <a:rPr lang="en-US"/>
              <a:t>What would the plot look like?</a:t>
            </a:r>
          </a:p>
          <a:p>
            <a:r>
              <a:rPr lang="en-US"/>
              <a:t>Do the results at intermediate </a:t>
            </a:r>
            <a:r>
              <a:rPr lang="en-US" i="1"/>
              <a:t>D</a:t>
            </a:r>
            <a:r>
              <a:rPr lang="en-US" i="1" baseline="-6000"/>
              <a:t>ax</a:t>
            </a:r>
            <a:r>
              <a:rPr lang="en-US"/>
              <a:t> make sense physically?</a:t>
            </a:r>
          </a:p>
        </p:txBody>
      </p:sp>
      <p:pic>
        <p:nvPicPr>
          <p:cNvPr id="2560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3900" y="2362200"/>
            <a:ext cx="6388100" cy="5041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ChangeArrowheads="1"/>
          </p:cNvSpPr>
          <p:nvPr>
            <p:ph type="title"/>
          </p:nvPr>
        </p:nvSpPr>
        <p:spPr>
          <a:ln/>
        </p:spPr>
        <p:txBody>
          <a:bodyPr/>
          <a:lstStyle/>
          <a:p>
            <a:r>
              <a:rPr lang="en-US"/>
              <a:t>Where </a:t>
            </a:r>
            <a:r>
              <a:rPr lang="en-US" smtClean="0"/>
              <a:t>We</a:t>
            </a:r>
            <a:r>
              <a:rPr lang="en-US" smtClean="0">
                <a:latin typeface="Arial"/>
              </a:rPr>
              <a:t>’</a:t>
            </a:r>
            <a:r>
              <a:rPr lang="en-US" smtClean="0"/>
              <a:t>re </a:t>
            </a:r>
            <a:r>
              <a:rPr lang="en-US"/>
              <a:t>Going</a:t>
            </a:r>
          </a:p>
        </p:txBody>
      </p:sp>
      <p:sp>
        <p:nvSpPr>
          <p:cNvPr id="26626" name="Rectangle 2"/>
          <p:cNvSpPr>
            <a:spLocks noChangeArrowheads="1"/>
          </p:cNvSpPr>
          <p:nvPr>
            <p:ph type="body" idx="1"/>
          </p:nvPr>
        </p:nvSpPr>
        <p:spPr>
          <a:ln/>
        </p:spPr>
        <p:txBody>
          <a:bodyPr/>
          <a:lstStyle/>
          <a:p>
            <a:pPr>
              <a:buClr>
                <a:srgbClr val="B3B3B3"/>
              </a:buClr>
            </a:pPr>
            <a:r>
              <a:rPr lang="en-US">
                <a:solidFill>
                  <a:srgbClr val="B3B3B3"/>
                </a:solidFill>
              </a:rPr>
              <a:t>Part I - Chemical Reactions</a:t>
            </a:r>
          </a:p>
          <a:p>
            <a:pPr>
              <a:buClr>
                <a:srgbClr val="B3B3B3"/>
              </a:buClr>
            </a:pPr>
            <a:r>
              <a:rPr lang="en-US">
                <a:solidFill>
                  <a:srgbClr val="B3B3B3"/>
                </a:solidFill>
              </a:rPr>
              <a:t>Part II - Chemical Reaction Kinetics</a:t>
            </a:r>
          </a:p>
          <a:p>
            <a:pPr>
              <a:buClr>
                <a:srgbClr val="B3B3B3"/>
              </a:buClr>
            </a:pPr>
            <a:r>
              <a:rPr lang="en-US">
                <a:solidFill>
                  <a:srgbClr val="B3B3B3"/>
                </a:solidFill>
              </a:rPr>
              <a:t>Part III - Chemical Reaction Engineering</a:t>
            </a:r>
          </a:p>
          <a:p>
            <a:r>
              <a:rPr lang="en-US"/>
              <a:t>Part IV - Non-Ideal Reactions and Reactors</a:t>
            </a:r>
          </a:p>
          <a:p>
            <a:pPr marL="762000" lvl="1"/>
            <a:r>
              <a:rPr lang="en-US"/>
              <a:t>A. Alternatives to the Ideal Reactor Models</a:t>
            </a:r>
          </a:p>
          <a:p>
            <a:pPr marL="1206500" lvl="2">
              <a:buClr>
                <a:srgbClr val="B3B3B3"/>
              </a:buClr>
            </a:pPr>
            <a:r>
              <a:rPr lang="en-US">
                <a:solidFill>
                  <a:srgbClr val="B3B3B3"/>
                </a:solidFill>
              </a:rPr>
              <a:t>33. Axial Dispersion Model</a:t>
            </a:r>
          </a:p>
          <a:p>
            <a:pPr marL="1206500" lvl="2"/>
            <a:r>
              <a:rPr lang="en-US"/>
              <a:t>34. 2-D and 3-D Tubular Reactor Models</a:t>
            </a:r>
          </a:p>
          <a:p>
            <a:pPr marL="1206500" lvl="2"/>
            <a:r>
              <a:rPr lang="en-US"/>
              <a:t>35. Zoned Reactor Models</a:t>
            </a:r>
          </a:p>
          <a:p>
            <a:pPr marL="1206500" lvl="2"/>
            <a:r>
              <a:rPr lang="en-US"/>
              <a:t>36. Segregated Flow Models</a:t>
            </a:r>
          </a:p>
          <a:p>
            <a:pPr marL="1206500" lvl="2"/>
            <a:r>
              <a:rPr lang="en-US"/>
              <a:t>37. Overview of Multi-Phase Reactors</a:t>
            </a:r>
          </a:p>
        </p:txBody>
      </p:sp>
    </p:spTree>
  </p:cSld>
  <p:clrMapOvr>
    <a:masterClrMapping/>
  </p:clrMapOvr>
  <p:transition xmlns:p14="http://schemas.microsoft.com/office/powerpoint/2010/mai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ph type="title"/>
          </p:nvPr>
        </p:nvSpPr>
        <p:spPr>
          <a:ln/>
        </p:spPr>
        <p:txBody>
          <a:bodyPr/>
          <a:lstStyle/>
          <a:p>
            <a:r>
              <a:rPr lang="en-US" dirty="0"/>
              <a:t>Where </a:t>
            </a:r>
            <a:r>
              <a:rPr lang="en-US" dirty="0" smtClean="0"/>
              <a:t>We</a:t>
            </a:r>
            <a:r>
              <a:rPr lang="en-US" dirty="0" smtClean="0">
                <a:latin typeface="Arial"/>
              </a:rPr>
              <a:t>’</a:t>
            </a:r>
            <a:r>
              <a:rPr lang="en-US" dirty="0" smtClean="0"/>
              <a:t>re </a:t>
            </a:r>
            <a:r>
              <a:rPr lang="en-US" dirty="0"/>
              <a:t>Going</a:t>
            </a:r>
          </a:p>
        </p:txBody>
      </p:sp>
      <p:sp>
        <p:nvSpPr>
          <p:cNvPr id="13314" name="Rectangle 2"/>
          <p:cNvSpPr>
            <a:spLocks noChangeArrowheads="1"/>
          </p:cNvSpPr>
          <p:nvPr>
            <p:ph type="body" idx="1"/>
          </p:nvPr>
        </p:nvSpPr>
        <p:spPr>
          <a:ln/>
        </p:spPr>
        <p:txBody>
          <a:bodyPr/>
          <a:lstStyle/>
          <a:p>
            <a:pPr>
              <a:buClr>
                <a:srgbClr val="B3B3B3"/>
              </a:buClr>
            </a:pPr>
            <a:r>
              <a:rPr lang="en-US">
                <a:solidFill>
                  <a:srgbClr val="B3B3B3"/>
                </a:solidFill>
              </a:rPr>
              <a:t>Part I - Chemical Reactions</a:t>
            </a:r>
          </a:p>
          <a:p>
            <a:pPr>
              <a:buClr>
                <a:srgbClr val="B3B3B3"/>
              </a:buClr>
            </a:pPr>
            <a:r>
              <a:rPr lang="en-US">
                <a:solidFill>
                  <a:srgbClr val="B3B3B3"/>
                </a:solidFill>
              </a:rPr>
              <a:t>Part II - Chemical Reaction Kinetics</a:t>
            </a:r>
          </a:p>
          <a:p>
            <a:pPr>
              <a:buClr>
                <a:srgbClr val="B3B3B3"/>
              </a:buClr>
            </a:pPr>
            <a:r>
              <a:rPr lang="en-US">
                <a:solidFill>
                  <a:srgbClr val="B3B3B3"/>
                </a:solidFill>
              </a:rPr>
              <a:t>Part III - Chemical Reaction Engineering</a:t>
            </a:r>
          </a:p>
          <a:p>
            <a:r>
              <a:rPr lang="en-US"/>
              <a:t>Part IV - Non-Ideal Reactions and Reactors</a:t>
            </a:r>
          </a:p>
          <a:p>
            <a:pPr marL="762000" lvl="1"/>
            <a:r>
              <a:rPr lang="en-US"/>
              <a:t>A. Alternatives to the Ideal Reactor Models</a:t>
            </a:r>
          </a:p>
          <a:p>
            <a:pPr marL="1206500" lvl="2"/>
            <a:r>
              <a:rPr lang="en-US"/>
              <a:t>33. Axial Dispersion Model</a:t>
            </a:r>
          </a:p>
          <a:p>
            <a:pPr marL="1206500" lvl="2"/>
            <a:r>
              <a:rPr lang="en-US"/>
              <a:t>34. 2-D and 3-D Tubular Reactor Models</a:t>
            </a:r>
          </a:p>
          <a:p>
            <a:pPr marL="1206500" lvl="2"/>
            <a:r>
              <a:rPr lang="en-US"/>
              <a:t>35. Zoned Reactor Models</a:t>
            </a:r>
          </a:p>
          <a:p>
            <a:pPr marL="1206500" lvl="2"/>
            <a:r>
              <a:rPr lang="en-US"/>
              <a:t>36. Segregated Flow Models</a:t>
            </a:r>
          </a:p>
          <a:p>
            <a:pPr marL="1206500" lvl="2"/>
            <a:r>
              <a:rPr lang="en-US"/>
              <a:t>37. Overview of Multi-Phase Reactors</a:t>
            </a:r>
          </a:p>
          <a:p>
            <a:pPr marL="762000" lvl="1"/>
            <a:r>
              <a:rPr lang="en-US"/>
              <a:t>B. Coupled Chemical and Physical Kinetics</a:t>
            </a:r>
          </a:p>
          <a:p>
            <a:pPr marL="1206500" lvl="2"/>
            <a:r>
              <a:rPr lang="en-US"/>
              <a:t>38. Heterogeneous Catalytic Reactions</a:t>
            </a:r>
          </a:p>
          <a:p>
            <a:pPr marL="1206500" lvl="2"/>
            <a:r>
              <a:rPr lang="en-US"/>
              <a:t>39. Gas-Liquid Reactions</a:t>
            </a:r>
          </a:p>
          <a:p>
            <a:pPr marL="1206500" lvl="2"/>
            <a:r>
              <a:rPr lang="en-US"/>
              <a:t>40. Gas-Solid Reactions</a:t>
            </a:r>
          </a:p>
        </p:txBody>
      </p:sp>
    </p:spTree>
  </p:cSld>
  <p:clrMapOvr>
    <a:masterClrMapping/>
  </p:clrMapOvr>
  <p:transition xmlns:p14="http://schemas.microsoft.com/office/powerpoint/2010/mai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ph type="title"/>
          </p:nvPr>
        </p:nvSpPr>
        <p:spPr>
          <a:ln/>
        </p:spPr>
        <p:txBody>
          <a:bodyPr/>
          <a:lstStyle/>
          <a:p>
            <a:r>
              <a:rPr lang="en-US"/>
              <a:t>Axial Dispersion Model</a:t>
            </a:r>
          </a:p>
        </p:txBody>
      </p:sp>
      <p:sp>
        <p:nvSpPr>
          <p:cNvPr id="14338" name="Rectangle 2"/>
          <p:cNvSpPr>
            <a:spLocks noChangeArrowheads="1"/>
          </p:cNvSpPr>
          <p:nvPr>
            <p:ph type="body" idx="1"/>
          </p:nvPr>
        </p:nvSpPr>
        <p:spPr>
          <a:ln/>
        </p:spPr>
        <p:txBody>
          <a:bodyPr/>
          <a:lstStyle/>
          <a:p>
            <a:r>
              <a:rPr lang="en-US" dirty="0"/>
              <a:t>The axial dispersion model is a modified form of the plug flow reactor model</a:t>
            </a:r>
          </a:p>
          <a:p>
            <a:pPr marL="762000" lvl="1"/>
            <a:r>
              <a:rPr lang="en-US" dirty="0"/>
              <a:t>it adds a diffusion-like term that accounts for mixing in the axial direction</a:t>
            </a:r>
          </a:p>
          <a:p>
            <a:pPr marL="762000" lvl="1"/>
            <a:endParaRPr lang="en-US" dirty="0"/>
          </a:p>
          <a:p>
            <a:pPr marL="762000" lvl="1"/>
            <a:endParaRPr lang="en-US" dirty="0"/>
          </a:p>
          <a:p>
            <a:pPr marL="762000" lvl="1"/>
            <a:r>
              <a:rPr lang="en-US" dirty="0"/>
              <a:t>the quantity </a:t>
            </a:r>
            <a:r>
              <a:rPr lang="en-US" i="1" dirty="0" err="1"/>
              <a:t>D</a:t>
            </a:r>
            <a:r>
              <a:rPr lang="en-US" i="1" baseline="-6000" dirty="0" err="1"/>
              <a:t>ax</a:t>
            </a:r>
            <a:r>
              <a:rPr lang="en-US" dirty="0"/>
              <a:t> is not a diffusion coefficient</a:t>
            </a:r>
          </a:p>
          <a:p>
            <a:pPr marL="1206500" lvl="2"/>
            <a:r>
              <a:rPr lang="en-US" dirty="0"/>
              <a:t>it is called the dispersion coefficient</a:t>
            </a:r>
          </a:p>
          <a:p>
            <a:pPr marL="1206500" lvl="2"/>
            <a:r>
              <a:rPr lang="en-US" dirty="0"/>
              <a:t>it has one value that is used for all species being modeled</a:t>
            </a:r>
          </a:p>
          <a:p>
            <a:pPr marL="1206500" lvl="2"/>
            <a:r>
              <a:rPr lang="en-US" dirty="0"/>
              <a:t>it can be found</a:t>
            </a:r>
          </a:p>
          <a:p>
            <a:pPr marL="1651000" lvl="3"/>
            <a:r>
              <a:rPr lang="en-US" dirty="0"/>
              <a:t>from correlations of the axial </a:t>
            </a:r>
            <a:r>
              <a:rPr lang="en-US" dirty="0" err="1"/>
              <a:t>Peclet</a:t>
            </a:r>
            <a:r>
              <a:rPr lang="en-US" dirty="0"/>
              <a:t> number (or its inverse, the dispersion number) as a function of the Reynolds number</a:t>
            </a:r>
          </a:p>
          <a:p>
            <a:pPr marL="1651000" lvl="3"/>
            <a:endParaRPr lang="en-US" dirty="0"/>
          </a:p>
          <a:p>
            <a:pPr marL="1651000" lvl="3"/>
            <a:endParaRPr lang="en-US" dirty="0"/>
          </a:p>
          <a:p>
            <a:pPr marL="1651000" lvl="3"/>
            <a:r>
              <a:rPr lang="en-US" dirty="0"/>
              <a:t>experimentally, for example using stimulus and response measurements involving a tracer (as is done when measuring the age function</a:t>
            </a:r>
          </a:p>
          <a:p>
            <a:r>
              <a:rPr lang="en-US" dirty="0"/>
              <a:t>In commercial scale packed bed reactors, including axial dispersion </a:t>
            </a:r>
            <a:r>
              <a:rPr lang="en-US" dirty="0" smtClean="0"/>
              <a:t>doesn</a:t>
            </a:r>
            <a:r>
              <a:rPr lang="en-US" dirty="0" smtClean="0">
                <a:latin typeface="Arial"/>
              </a:rPr>
              <a:t>’</a:t>
            </a:r>
            <a:r>
              <a:rPr lang="en-US" dirty="0" smtClean="0"/>
              <a:t>t </a:t>
            </a:r>
            <a:r>
              <a:rPr lang="en-US" dirty="0"/>
              <a:t>affect conversion as long as the reactor length is greater than ca. 50 catalyst particle diameters</a:t>
            </a:r>
          </a:p>
          <a:p>
            <a:pPr marL="762000" lvl="1"/>
            <a:r>
              <a:rPr lang="en-US" dirty="0"/>
              <a:t>The axial dispersion model can still be used to empirically model a reactor</a:t>
            </a:r>
          </a:p>
          <a:p>
            <a:pPr marL="762000" lvl="1"/>
            <a:r>
              <a:rPr lang="en-US" dirty="0"/>
              <a:t>When </a:t>
            </a:r>
            <a:r>
              <a:rPr lang="en-US" i="1" dirty="0" err="1"/>
              <a:t>D</a:t>
            </a:r>
            <a:r>
              <a:rPr lang="en-US" i="1" baseline="-6000" dirty="0" err="1"/>
              <a:t>ax</a:t>
            </a:r>
            <a:r>
              <a:rPr lang="en-US" dirty="0"/>
              <a:t> = 0, it is a PFR; as </a:t>
            </a:r>
            <a:r>
              <a:rPr lang="en-US" i="1" dirty="0" err="1"/>
              <a:t>D</a:t>
            </a:r>
            <a:r>
              <a:rPr lang="en-US" i="1" baseline="-6000" dirty="0" err="1"/>
              <a:t>ax</a:t>
            </a:r>
            <a:r>
              <a:rPr lang="en-US" dirty="0"/>
              <a:t> becomes very large, it approaches a CSTR</a:t>
            </a:r>
          </a:p>
        </p:txBody>
      </p:sp>
      <p:pic>
        <p:nvPicPr>
          <p:cNvPr id="1433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63800" y="2749550"/>
            <a:ext cx="3416300"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434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29000" y="5524500"/>
            <a:ext cx="1211263" cy="74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ph type="title"/>
          </p:nvPr>
        </p:nvSpPr>
        <p:spPr>
          <a:ln/>
        </p:spPr>
        <p:txBody>
          <a:bodyPr/>
          <a:lstStyle/>
          <a:p>
            <a:r>
              <a:rPr lang="en-US"/>
              <a:t>Boundary Conditions and Numerical Solution</a:t>
            </a:r>
          </a:p>
        </p:txBody>
      </p:sp>
      <p:sp>
        <p:nvSpPr>
          <p:cNvPr id="15362" name="Rectangle 2"/>
          <p:cNvSpPr>
            <a:spLocks noChangeArrowheads="1"/>
          </p:cNvSpPr>
          <p:nvPr>
            <p:ph type="body" idx="1"/>
          </p:nvPr>
        </p:nvSpPr>
        <p:spPr>
          <a:xfrm>
            <a:off x="1270000" y="1308100"/>
            <a:ext cx="10464800" cy="7607300"/>
          </a:xfrm>
          <a:ln/>
        </p:spPr>
        <p:txBody>
          <a:bodyPr/>
          <a:lstStyle/>
          <a:p>
            <a:r>
              <a:rPr lang="en-US"/>
              <a:t>The axial dispersion model is a second order differential equation</a:t>
            </a:r>
          </a:p>
          <a:p>
            <a:pPr marL="762000" lvl="1"/>
            <a:r>
              <a:rPr lang="en-US"/>
              <a:t>There are several ways the boundary conditions could be formulated</a:t>
            </a:r>
          </a:p>
          <a:p>
            <a:pPr marL="762000" lvl="1"/>
            <a:r>
              <a:rPr lang="en-US"/>
              <a:t>Danckwerts boundary conditions are very common</a:t>
            </a:r>
          </a:p>
          <a:p>
            <a:pPr marL="762000" lvl="1"/>
            <a:endParaRPr lang="en-US"/>
          </a:p>
          <a:p>
            <a:pPr marL="762000" lvl="1"/>
            <a:endParaRPr lang="en-US"/>
          </a:p>
          <a:p>
            <a:pPr marL="762000" lvl="1"/>
            <a:endParaRPr lang="en-US"/>
          </a:p>
          <a:p>
            <a:endParaRPr lang="en-US"/>
          </a:p>
          <a:p>
            <a:r>
              <a:rPr lang="en-US"/>
              <a:t>First Danckwerts boundary condition recognizes that as soon as the feed enters the reactor, it will be diluted by axial mixing</a:t>
            </a:r>
          </a:p>
          <a:p>
            <a:pPr marL="762000" lvl="1"/>
            <a:r>
              <a:rPr lang="en-US"/>
              <a:t>Much like what happens to feed entering a CSTR</a:t>
            </a:r>
          </a:p>
          <a:p>
            <a:pPr marL="762000" lvl="1"/>
            <a:r>
              <a:rPr lang="en-US"/>
              <a:t>It requires that the flow of A upstream of the reactor entrance (where no mixing has occurred) must be equal to the net flow of A (due to convection and mixing) at the inlet to the reactor</a:t>
            </a:r>
          </a:p>
          <a:p>
            <a:r>
              <a:rPr lang="en-US"/>
              <a:t>Second Danckwerts boundary condition simply requires that the concentration stops changing at the point where the flow leaves the reactor.</a:t>
            </a:r>
          </a:p>
          <a:p>
            <a:r>
              <a:rPr lang="en-US"/>
              <a:t>The axial dispersion model involves mixed boundary value ordinary differential equations</a:t>
            </a:r>
          </a:p>
          <a:p>
            <a:pPr marL="762000" lvl="1"/>
            <a:r>
              <a:rPr lang="en-US"/>
              <a:t>Numerical solution requires different methods than are used for initial value problems</a:t>
            </a:r>
          </a:p>
          <a:p>
            <a:pPr marL="762000" lvl="1"/>
            <a:r>
              <a:rPr lang="en-US"/>
              <a:t>Discussed in Supplemental Unit S6</a:t>
            </a:r>
          </a:p>
        </p:txBody>
      </p:sp>
      <p:pic>
        <p:nvPicPr>
          <p:cNvPr id="1536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36800" y="2463800"/>
            <a:ext cx="4927600"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6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36800" y="3213100"/>
            <a:ext cx="2555875" cy="827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ph type="title"/>
          </p:nvPr>
        </p:nvSpPr>
        <p:spPr>
          <a:xfrm>
            <a:off x="1270000" y="4521200"/>
            <a:ext cx="10464800" cy="698500"/>
          </a:xfrm>
          <a:ln/>
        </p:spPr>
        <p:txBody>
          <a:bodyPr/>
          <a:lstStyle/>
          <a:p>
            <a:r>
              <a:rPr lang="en-US"/>
              <a:t>Questions?</a:t>
            </a:r>
          </a:p>
        </p:txBody>
      </p:sp>
    </p:spTree>
  </p:cSld>
  <p:clrMapOvr>
    <a:masterClrMapping/>
  </p:clrMapOvr>
  <p:transition xmlns:p14="http://schemas.microsoft.com/office/powerpoint/2010/mai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ph type="body" idx="1"/>
          </p:nvPr>
        </p:nvSpPr>
        <p:spPr>
          <a:ln/>
        </p:spPr>
        <p:txBody>
          <a:bodyPr/>
          <a:lstStyle/>
          <a:p>
            <a:pPr marL="0" indent="0">
              <a:buNone/>
              <a:tabLst>
                <a:tab pos="9863138" algn="r"/>
                <a:tab pos="9863138" algn="r"/>
              </a:tabLst>
            </a:pPr>
            <a:r>
              <a:rPr lang="en-US">
                <a:latin typeface="Arial" charset="0"/>
                <a:cs typeface="Arial" charset="0"/>
                <a:sym typeface="Arial" charset="0"/>
              </a:rPr>
              <a:t>Suppose liquid phase reaction (1) is second order in the concentration of A. The reaction proceeds isothermally with a rate coefficient equal to 0.05 dm</a:t>
            </a:r>
            <a:r>
              <a:rPr lang="en-US" baseline="32000">
                <a:latin typeface="Arial" charset="0"/>
                <a:cs typeface="Arial" charset="0"/>
                <a:sym typeface="Arial" charset="0"/>
              </a:rPr>
              <a:t>3</a:t>
            </a:r>
            <a:r>
              <a:rPr lang="en-US">
                <a:latin typeface="Arial" charset="0"/>
                <a:cs typeface="Arial" charset="0"/>
                <a:sym typeface="Arial" charset="0"/>
              </a:rPr>
              <a:t> mol</a:t>
            </a:r>
            <a:r>
              <a:rPr lang="en-US" baseline="32000">
                <a:latin typeface="Arial" charset="0"/>
                <a:cs typeface="Arial" charset="0"/>
                <a:sym typeface="Arial" charset="0"/>
              </a:rPr>
              <a:t>-1</a:t>
            </a:r>
            <a:r>
              <a:rPr lang="en-US">
                <a:latin typeface="Arial" charset="0"/>
                <a:cs typeface="Arial" charset="0"/>
                <a:sym typeface="Arial" charset="0"/>
              </a:rPr>
              <a:t> min</a:t>
            </a:r>
            <a:r>
              <a:rPr lang="en-US" baseline="32000">
                <a:latin typeface="Arial" charset="0"/>
                <a:cs typeface="Arial" charset="0"/>
                <a:sym typeface="Arial" charset="0"/>
              </a:rPr>
              <a:t>-1</a:t>
            </a:r>
            <a:r>
              <a:rPr lang="en-US">
                <a:latin typeface="Arial" charset="0"/>
                <a:cs typeface="Arial" charset="0"/>
                <a:sym typeface="Arial" charset="0"/>
              </a:rPr>
              <a:t>. The liquid density is constant. The feed to the process is taken from a tank containing A at a concentration of 1 M and enters the reactor with a superficial velocity of 6.0 dm min</a:t>
            </a:r>
            <a:r>
              <a:rPr lang="en-US" baseline="32000">
                <a:latin typeface="Arial" charset="0"/>
                <a:cs typeface="Arial" charset="0"/>
                <a:sym typeface="Arial" charset="0"/>
              </a:rPr>
              <a:t>-1</a:t>
            </a:r>
            <a:r>
              <a:rPr lang="en-US">
                <a:latin typeface="Arial" charset="0"/>
                <a:cs typeface="Arial" charset="0"/>
                <a:sym typeface="Arial" charset="0"/>
              </a:rPr>
              <a:t>. Plot the concentration of A versus axial position within a tubular reactor for axial dispersion coefficients of 0.1, 1, 10, 100 and 1000 dm</a:t>
            </a:r>
            <a:r>
              <a:rPr lang="en-US" baseline="32000">
                <a:latin typeface="Arial" charset="0"/>
                <a:cs typeface="Arial" charset="0"/>
                <a:sym typeface="Arial" charset="0"/>
              </a:rPr>
              <a:t>2</a:t>
            </a:r>
            <a:r>
              <a:rPr lang="en-US">
                <a:latin typeface="Arial" charset="0"/>
                <a:cs typeface="Arial" charset="0"/>
                <a:sym typeface="Arial" charset="0"/>
              </a:rPr>
              <a:t> min</a:t>
            </a:r>
            <a:r>
              <a:rPr lang="en-US" baseline="32000">
                <a:latin typeface="Arial" charset="0"/>
                <a:cs typeface="Arial" charset="0"/>
                <a:sym typeface="Arial" charset="0"/>
              </a:rPr>
              <a:t>-1</a:t>
            </a:r>
            <a:r>
              <a:rPr lang="en-US">
                <a:latin typeface="Arial" charset="0"/>
                <a:cs typeface="Arial" charset="0"/>
                <a:sym typeface="Arial" charset="0"/>
              </a:rPr>
              <a:t>.</a:t>
            </a:r>
            <a:endParaRPr lang="en-US"/>
          </a:p>
          <a:p>
            <a:pPr marL="0" indent="0">
              <a:buNone/>
              <a:tabLst>
                <a:tab pos="9863138" algn="r"/>
                <a:tab pos="9863138" algn="r"/>
              </a:tabLst>
            </a:pPr>
            <a:endParaRPr lang="en-US"/>
          </a:p>
          <a:p>
            <a:pPr marL="0" indent="0">
              <a:buNone/>
              <a:tabLst>
                <a:tab pos="9863138" algn="r"/>
                <a:tab pos="9863138" algn="r"/>
              </a:tabLst>
            </a:pPr>
            <a:r>
              <a:rPr lang="en-US">
                <a:cs typeface="Lucida Grande" charset="0"/>
              </a:rPr>
              <a:t>A → B</a:t>
            </a:r>
            <a:r>
              <a:rPr lang="en-US"/>
              <a:t>	(1)</a:t>
            </a:r>
          </a:p>
          <a:p>
            <a:pPr marL="0" indent="0">
              <a:spcBef>
                <a:spcPts val="3000"/>
              </a:spcBef>
              <a:buNone/>
              <a:tabLst>
                <a:tab pos="9863138" algn="r"/>
                <a:tab pos="9863138" algn="r"/>
              </a:tabLst>
            </a:pPr>
            <a:r>
              <a:rPr lang="en-US"/>
              <a:t>Read through the problem statement. Each time you encounter a quantity, write it down and equate it to the appropriate variable. When you have completed doing so, if there are any additional constant quantities that you know will be needed and that can be calculated from the values you found, write the equations needed for doing so.</a:t>
            </a:r>
          </a:p>
        </p:txBody>
      </p:sp>
      <p:sp>
        <p:nvSpPr>
          <p:cNvPr id="17410" name="Rectangle 2"/>
          <p:cNvSpPr>
            <a:spLocks noChangeArrowheads="1"/>
          </p:cNvSpPr>
          <p:nvPr>
            <p:ph type="title"/>
          </p:nvPr>
        </p:nvSpPr>
        <p:spPr>
          <a:ln/>
        </p:spPr>
        <p:txBody>
          <a:bodyPr/>
          <a:lstStyle/>
          <a:p>
            <a:r>
              <a:rPr lang="en-US"/>
              <a:t>Activity 33.1</a:t>
            </a:r>
          </a:p>
        </p:txBody>
      </p:sp>
    </p:spTree>
  </p:cSld>
  <p:clrMapOvr>
    <a:masterClrMapping/>
  </p:clrMapOvr>
  <p:transition xmlns:p14="http://schemas.microsoft.com/office/powerpoint/2010/mai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ph type="body" idx="1"/>
          </p:nvPr>
        </p:nvSpPr>
        <p:spPr>
          <a:ln/>
        </p:spPr>
        <p:txBody>
          <a:bodyPr/>
          <a:lstStyle/>
          <a:p>
            <a:pPr marL="0" indent="0">
              <a:buNone/>
              <a:tabLst>
                <a:tab pos="9863138" algn="r"/>
                <a:tab pos="9863138" algn="r"/>
                <a:tab pos="9863138" algn="r"/>
                <a:tab pos="9863138" algn="r"/>
                <a:tab pos="9863138" algn="r"/>
                <a:tab pos="9863138" algn="r"/>
              </a:tabLst>
            </a:pPr>
            <a:r>
              <a:rPr lang="en-US" dirty="0">
                <a:latin typeface="Arial" charset="0"/>
                <a:cs typeface="Arial" charset="0"/>
                <a:sym typeface="Arial" charset="0"/>
              </a:rPr>
              <a:t>Suppose liquid phase reaction (1) is second order in the concentration of A. The reaction proceeds isothermally with a rate coefficient equal to 0.05 dm</a:t>
            </a:r>
            <a:r>
              <a:rPr lang="en-US" baseline="32000" dirty="0">
                <a:latin typeface="Arial" charset="0"/>
                <a:cs typeface="Arial" charset="0"/>
                <a:sym typeface="Arial" charset="0"/>
              </a:rPr>
              <a:t>3</a:t>
            </a:r>
            <a:r>
              <a:rPr lang="en-US" dirty="0">
                <a:latin typeface="Arial" charset="0"/>
                <a:cs typeface="Arial" charset="0"/>
                <a:sym typeface="Arial" charset="0"/>
              </a:rPr>
              <a:t> mol</a:t>
            </a:r>
            <a:r>
              <a:rPr lang="en-US" baseline="32000" dirty="0">
                <a:latin typeface="Arial" charset="0"/>
                <a:cs typeface="Arial" charset="0"/>
                <a:sym typeface="Arial" charset="0"/>
              </a:rPr>
              <a:t>-1</a:t>
            </a:r>
            <a:r>
              <a:rPr lang="en-US" dirty="0">
                <a:latin typeface="Arial" charset="0"/>
                <a:cs typeface="Arial" charset="0"/>
                <a:sym typeface="Arial" charset="0"/>
              </a:rPr>
              <a:t> min</a:t>
            </a:r>
            <a:r>
              <a:rPr lang="en-US" baseline="32000" dirty="0">
                <a:latin typeface="Arial" charset="0"/>
                <a:cs typeface="Arial" charset="0"/>
                <a:sym typeface="Arial" charset="0"/>
              </a:rPr>
              <a:t>-1</a:t>
            </a:r>
            <a:r>
              <a:rPr lang="en-US" dirty="0">
                <a:latin typeface="Arial" charset="0"/>
                <a:cs typeface="Arial" charset="0"/>
                <a:sym typeface="Arial" charset="0"/>
              </a:rPr>
              <a:t>. The liquid density is constant. The feed to the process is taken from a tank containing A at a concentration of 1 M and enters the reactor with a superficial velocity of 6.0 </a:t>
            </a:r>
            <a:r>
              <a:rPr lang="en-US" dirty="0" err="1">
                <a:latin typeface="Arial" charset="0"/>
                <a:cs typeface="Arial" charset="0"/>
                <a:sym typeface="Arial" charset="0"/>
              </a:rPr>
              <a:t>dm</a:t>
            </a:r>
            <a:r>
              <a:rPr lang="en-US" dirty="0">
                <a:latin typeface="Arial" charset="0"/>
                <a:cs typeface="Arial" charset="0"/>
                <a:sym typeface="Arial" charset="0"/>
              </a:rPr>
              <a:t> min</a:t>
            </a:r>
            <a:r>
              <a:rPr lang="en-US" baseline="32000" dirty="0">
                <a:latin typeface="Arial" charset="0"/>
                <a:cs typeface="Arial" charset="0"/>
                <a:sym typeface="Arial" charset="0"/>
              </a:rPr>
              <a:t>-1</a:t>
            </a:r>
            <a:r>
              <a:rPr lang="en-US" dirty="0">
                <a:latin typeface="Arial" charset="0"/>
                <a:cs typeface="Arial" charset="0"/>
                <a:sym typeface="Arial" charset="0"/>
              </a:rPr>
              <a:t>. Plot the concentration of A versus axial position within a tubular reactor for axial dispersion coefficients of 0.1, 1, 10, 100 and 1000 dm</a:t>
            </a:r>
            <a:r>
              <a:rPr lang="en-US" baseline="32000" dirty="0">
                <a:latin typeface="Arial" charset="0"/>
                <a:cs typeface="Arial" charset="0"/>
                <a:sym typeface="Arial" charset="0"/>
              </a:rPr>
              <a:t>2</a:t>
            </a:r>
            <a:r>
              <a:rPr lang="en-US" dirty="0">
                <a:latin typeface="Arial" charset="0"/>
                <a:cs typeface="Arial" charset="0"/>
                <a:sym typeface="Arial" charset="0"/>
              </a:rPr>
              <a:t> min</a:t>
            </a:r>
            <a:r>
              <a:rPr lang="en-US" baseline="32000" dirty="0">
                <a:latin typeface="Arial" charset="0"/>
                <a:cs typeface="Arial" charset="0"/>
                <a:sym typeface="Arial" charset="0"/>
              </a:rPr>
              <a:t>-1</a:t>
            </a:r>
            <a:r>
              <a:rPr lang="en-US" dirty="0">
                <a:latin typeface="Arial" charset="0"/>
                <a:cs typeface="Arial" charset="0"/>
                <a:sym typeface="Arial" charset="0"/>
              </a:rPr>
              <a:t>.</a:t>
            </a:r>
            <a:endParaRPr lang="en-US" dirty="0"/>
          </a:p>
          <a:p>
            <a:pPr marL="0" indent="0">
              <a:buNone/>
              <a:tabLst>
                <a:tab pos="9863138" algn="r"/>
                <a:tab pos="9863138" algn="r"/>
                <a:tab pos="9863138" algn="r"/>
                <a:tab pos="9863138" algn="r"/>
                <a:tab pos="9863138" algn="r"/>
                <a:tab pos="9863138" algn="r"/>
              </a:tabLst>
            </a:pPr>
            <a:endParaRPr lang="en-US" dirty="0"/>
          </a:p>
          <a:p>
            <a:pPr marL="0" indent="0">
              <a:buNone/>
              <a:tabLst>
                <a:tab pos="9863138" algn="r"/>
                <a:tab pos="9863138" algn="r"/>
                <a:tab pos="9863138" algn="r"/>
                <a:tab pos="9863138" algn="r"/>
                <a:tab pos="9863138" algn="r"/>
                <a:tab pos="9863138" algn="r"/>
              </a:tabLst>
            </a:pPr>
            <a:r>
              <a:rPr lang="en-US" dirty="0">
                <a:cs typeface="Lucida Grande" charset="0"/>
              </a:rPr>
              <a:t>A → B</a:t>
            </a:r>
            <a:r>
              <a:rPr lang="en-US" dirty="0"/>
              <a:t>	(1)</a:t>
            </a:r>
          </a:p>
          <a:p>
            <a:pPr marL="0" indent="0">
              <a:spcBef>
                <a:spcPts val="3000"/>
              </a:spcBef>
              <a:buNone/>
              <a:tabLst>
                <a:tab pos="9863138" algn="r"/>
                <a:tab pos="9863138" algn="r"/>
                <a:tab pos="9863138" algn="r"/>
                <a:tab pos="9863138" algn="r"/>
                <a:tab pos="9863138" algn="r"/>
                <a:tab pos="9863138" algn="r"/>
              </a:tabLst>
            </a:pPr>
            <a:r>
              <a:rPr lang="en-US" dirty="0"/>
              <a:t>Read through the problem statement. Each time you encounter a quantity, write it down and equate it to the appropriate variable. When you have completed doing so, if there are any additional constant quantities that you know will be needed and that can be calculated from the values you found, write the equations needed for doing so.</a:t>
            </a:r>
          </a:p>
          <a:p>
            <a:pPr marL="0" indent="0">
              <a:spcBef>
                <a:spcPts val="3000"/>
              </a:spcBef>
              <a:buNone/>
              <a:tabLst>
                <a:tab pos="9863138" algn="r"/>
                <a:tab pos="9863138" algn="r"/>
                <a:tab pos="9863138" algn="r"/>
                <a:tab pos="9863138" algn="r"/>
                <a:tab pos="9863138" algn="r"/>
                <a:tab pos="9863138" algn="r"/>
              </a:tabLst>
            </a:pPr>
            <a:r>
              <a:rPr lang="en-US" i="1" dirty="0"/>
              <a:t>k</a:t>
            </a:r>
            <a:r>
              <a:rPr lang="en-US" dirty="0"/>
              <a:t> = </a:t>
            </a:r>
            <a:r>
              <a:rPr lang="en-US" dirty="0">
                <a:latin typeface="Arial" charset="0"/>
                <a:cs typeface="Arial" charset="0"/>
                <a:sym typeface="Arial" charset="0"/>
              </a:rPr>
              <a:t>0.05 dm</a:t>
            </a:r>
            <a:r>
              <a:rPr lang="en-US" baseline="32000" dirty="0">
                <a:latin typeface="Arial" charset="0"/>
                <a:cs typeface="Arial" charset="0"/>
                <a:sym typeface="Arial" charset="0"/>
              </a:rPr>
              <a:t>3</a:t>
            </a:r>
            <a:r>
              <a:rPr lang="en-US" dirty="0">
                <a:latin typeface="Arial" charset="0"/>
                <a:cs typeface="Arial" charset="0"/>
                <a:sym typeface="Arial" charset="0"/>
              </a:rPr>
              <a:t> mol</a:t>
            </a:r>
            <a:r>
              <a:rPr lang="en-US" baseline="32000" dirty="0">
                <a:latin typeface="Arial" charset="0"/>
                <a:cs typeface="Arial" charset="0"/>
                <a:sym typeface="Arial" charset="0"/>
              </a:rPr>
              <a:t>-1</a:t>
            </a:r>
            <a:r>
              <a:rPr lang="en-US" dirty="0">
                <a:latin typeface="Arial" charset="0"/>
                <a:cs typeface="Arial" charset="0"/>
                <a:sym typeface="Arial" charset="0"/>
              </a:rPr>
              <a:t> min</a:t>
            </a:r>
            <a:r>
              <a:rPr lang="en-US" baseline="32000" dirty="0">
                <a:latin typeface="Arial" charset="0"/>
                <a:cs typeface="Arial" charset="0"/>
                <a:sym typeface="Arial" charset="0"/>
              </a:rPr>
              <a:t>-1</a:t>
            </a:r>
            <a:endParaRPr lang="en-US" baseline="32000" dirty="0">
              <a:latin typeface="Arial" charset="0"/>
              <a:sym typeface="Arial" charset="0"/>
            </a:endParaRPr>
          </a:p>
          <a:p>
            <a:pPr marL="0" indent="0">
              <a:buNone/>
              <a:tabLst>
                <a:tab pos="9863138" algn="r"/>
                <a:tab pos="9863138" algn="r"/>
                <a:tab pos="9863138" algn="r"/>
                <a:tab pos="9863138" algn="r"/>
                <a:tab pos="9863138" algn="r"/>
                <a:tab pos="9863138" algn="r"/>
              </a:tabLst>
            </a:pPr>
            <a:r>
              <a:rPr lang="en-US" dirty="0" err="1">
                <a:latin typeface="Arial Italic" charset="0"/>
                <a:cs typeface="Arial Italic" charset="0"/>
                <a:sym typeface="Arial Italic" charset="0"/>
              </a:rPr>
              <a:t>C</a:t>
            </a:r>
            <a:r>
              <a:rPr lang="en-US" baseline="-6000" dirty="0" err="1">
                <a:latin typeface="Arial Italic" charset="0"/>
                <a:cs typeface="Arial Italic" charset="0"/>
                <a:sym typeface="Arial Italic" charset="0"/>
              </a:rPr>
              <a:t>A,feed</a:t>
            </a:r>
            <a:r>
              <a:rPr lang="en-US" dirty="0">
                <a:latin typeface="Arial" charset="0"/>
                <a:cs typeface="Arial" charset="0"/>
                <a:sym typeface="Arial" charset="0"/>
              </a:rPr>
              <a:t> = 1 mol L</a:t>
            </a:r>
            <a:r>
              <a:rPr lang="en-US" baseline="32000" dirty="0">
                <a:latin typeface="Arial" charset="0"/>
                <a:cs typeface="Arial" charset="0"/>
                <a:sym typeface="Arial" charset="0"/>
              </a:rPr>
              <a:t>-1</a:t>
            </a:r>
            <a:endParaRPr lang="en-US" dirty="0">
              <a:latin typeface="Arial" charset="0"/>
              <a:sym typeface="Arial" charset="0"/>
            </a:endParaRPr>
          </a:p>
          <a:p>
            <a:pPr marL="0" indent="0">
              <a:buNone/>
              <a:tabLst>
                <a:tab pos="9863138" algn="r"/>
                <a:tab pos="9863138" algn="r"/>
                <a:tab pos="9863138" algn="r"/>
                <a:tab pos="9863138" algn="r"/>
                <a:tab pos="9863138" algn="r"/>
                <a:tab pos="9863138" algn="r"/>
              </a:tabLst>
            </a:pPr>
            <a:r>
              <a:rPr lang="en-US" dirty="0">
                <a:latin typeface="Arial Italic" charset="0"/>
                <a:cs typeface="Arial Italic" charset="0"/>
                <a:sym typeface="Arial Italic" charset="0"/>
              </a:rPr>
              <a:t>u</a:t>
            </a:r>
            <a:r>
              <a:rPr lang="en-US" baseline="-6000" dirty="0">
                <a:latin typeface="Arial Italic" charset="0"/>
                <a:cs typeface="Arial Italic" charset="0"/>
                <a:sym typeface="Arial Italic" charset="0"/>
              </a:rPr>
              <a:t>s</a:t>
            </a:r>
            <a:r>
              <a:rPr lang="en-US" dirty="0">
                <a:latin typeface="Arial" charset="0"/>
                <a:cs typeface="Arial" charset="0"/>
                <a:sym typeface="Arial" charset="0"/>
              </a:rPr>
              <a:t> = 6.0 </a:t>
            </a:r>
            <a:r>
              <a:rPr lang="en-US" dirty="0" err="1">
                <a:latin typeface="Arial" charset="0"/>
                <a:cs typeface="Arial" charset="0"/>
                <a:sym typeface="Arial" charset="0"/>
              </a:rPr>
              <a:t>dm</a:t>
            </a:r>
            <a:r>
              <a:rPr lang="en-US" dirty="0">
                <a:latin typeface="Arial" charset="0"/>
                <a:cs typeface="Arial" charset="0"/>
                <a:sym typeface="Arial" charset="0"/>
              </a:rPr>
              <a:t> min</a:t>
            </a:r>
            <a:r>
              <a:rPr lang="en-US" baseline="32000" dirty="0">
                <a:latin typeface="Arial" charset="0"/>
                <a:cs typeface="Arial" charset="0"/>
                <a:sym typeface="Arial" charset="0"/>
              </a:rPr>
              <a:t>-1</a:t>
            </a:r>
            <a:endParaRPr lang="en-US" dirty="0">
              <a:latin typeface="Arial" charset="0"/>
              <a:sym typeface="Arial" charset="0"/>
            </a:endParaRPr>
          </a:p>
          <a:p>
            <a:pPr marL="0" indent="0">
              <a:buNone/>
              <a:tabLst>
                <a:tab pos="9863138" algn="r"/>
                <a:tab pos="9863138" algn="r"/>
                <a:tab pos="9863138" algn="r"/>
                <a:tab pos="9863138" algn="r"/>
                <a:tab pos="9863138" algn="r"/>
                <a:tab pos="9863138" algn="r"/>
              </a:tabLst>
            </a:pPr>
            <a:r>
              <a:rPr lang="en-US" dirty="0" err="1">
                <a:latin typeface="Arial Italic" charset="0"/>
                <a:cs typeface="Arial Italic" charset="0"/>
                <a:sym typeface="Arial Italic" charset="0"/>
              </a:rPr>
              <a:t>D</a:t>
            </a:r>
            <a:r>
              <a:rPr lang="en-US" baseline="-6000" dirty="0" err="1">
                <a:latin typeface="Arial Italic" charset="0"/>
                <a:cs typeface="Arial Italic" charset="0"/>
                <a:sym typeface="Arial Italic" charset="0"/>
              </a:rPr>
              <a:t>ax</a:t>
            </a:r>
            <a:r>
              <a:rPr lang="en-US" dirty="0">
                <a:latin typeface="Arial" charset="0"/>
                <a:cs typeface="Arial" charset="0"/>
                <a:sym typeface="Arial" charset="0"/>
              </a:rPr>
              <a:t> = 0.1, 1, 10, 100 or 1000 dm</a:t>
            </a:r>
            <a:r>
              <a:rPr lang="en-US" baseline="32000" dirty="0">
                <a:latin typeface="Arial" charset="0"/>
                <a:cs typeface="Arial" charset="0"/>
                <a:sym typeface="Arial" charset="0"/>
              </a:rPr>
              <a:t>2</a:t>
            </a:r>
            <a:r>
              <a:rPr lang="en-US" dirty="0">
                <a:latin typeface="Arial" charset="0"/>
                <a:cs typeface="Arial" charset="0"/>
                <a:sym typeface="Arial" charset="0"/>
              </a:rPr>
              <a:t> min</a:t>
            </a:r>
            <a:r>
              <a:rPr lang="en-US" baseline="32000" dirty="0">
                <a:latin typeface="Arial" charset="0"/>
                <a:cs typeface="Arial" charset="0"/>
                <a:sym typeface="Arial" charset="0"/>
              </a:rPr>
              <a:t>-1</a:t>
            </a:r>
            <a:endParaRPr lang="en-US" baseline="32000" dirty="0">
              <a:latin typeface="Arial" charset="0"/>
              <a:sym typeface="Arial" charset="0"/>
            </a:endParaRPr>
          </a:p>
        </p:txBody>
      </p:sp>
    </p:spTree>
  </p:cSld>
  <p:clrMapOvr>
    <a:masterClrMapping/>
  </p:clrMapOvr>
  <p:transition xmlns:p14="http://schemas.microsoft.com/office/powerpoint/2010/mai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ph type="body" idx="1"/>
          </p:nvPr>
        </p:nvSpPr>
        <p:spPr>
          <a:ln/>
        </p:spPr>
        <p:txBody>
          <a:bodyPr/>
          <a:lstStyle/>
          <a:p>
            <a:pPr marL="0" indent="0">
              <a:buNone/>
              <a:tabLst>
                <a:tab pos="9863138" algn="r"/>
                <a:tab pos="9863138" algn="r"/>
                <a:tab pos="9863138" algn="r"/>
              </a:tabLst>
            </a:pPr>
            <a:r>
              <a:rPr lang="en-US">
                <a:latin typeface="Arial" charset="0"/>
                <a:cs typeface="Arial" charset="0"/>
                <a:sym typeface="Arial" charset="0"/>
              </a:rPr>
              <a:t>Suppose liquid phase reaction (1) is second order in the concentration of A. The reaction proceeds isothermally with a rate coefficient equal to 0.05 dm</a:t>
            </a:r>
            <a:r>
              <a:rPr lang="en-US" baseline="32000">
                <a:latin typeface="Arial" charset="0"/>
                <a:cs typeface="Arial" charset="0"/>
                <a:sym typeface="Arial" charset="0"/>
              </a:rPr>
              <a:t>3</a:t>
            </a:r>
            <a:r>
              <a:rPr lang="en-US">
                <a:latin typeface="Arial" charset="0"/>
                <a:cs typeface="Arial" charset="0"/>
                <a:sym typeface="Arial" charset="0"/>
              </a:rPr>
              <a:t> mol</a:t>
            </a:r>
            <a:r>
              <a:rPr lang="en-US" baseline="32000">
                <a:latin typeface="Arial" charset="0"/>
                <a:cs typeface="Arial" charset="0"/>
                <a:sym typeface="Arial" charset="0"/>
              </a:rPr>
              <a:t>-1</a:t>
            </a:r>
            <a:r>
              <a:rPr lang="en-US">
                <a:latin typeface="Arial" charset="0"/>
                <a:cs typeface="Arial" charset="0"/>
                <a:sym typeface="Arial" charset="0"/>
              </a:rPr>
              <a:t> min</a:t>
            </a:r>
            <a:r>
              <a:rPr lang="en-US" baseline="32000">
                <a:latin typeface="Arial" charset="0"/>
                <a:cs typeface="Arial" charset="0"/>
                <a:sym typeface="Arial" charset="0"/>
              </a:rPr>
              <a:t>-1</a:t>
            </a:r>
            <a:r>
              <a:rPr lang="en-US">
                <a:latin typeface="Arial" charset="0"/>
                <a:cs typeface="Arial" charset="0"/>
                <a:sym typeface="Arial" charset="0"/>
              </a:rPr>
              <a:t>. The liquid density is constant. The feed to the process is taken from a tank containing A at a concentration of 1 M and enters the reactor with a superficial velocity of 6.0 dm min</a:t>
            </a:r>
            <a:r>
              <a:rPr lang="en-US" baseline="32000">
                <a:latin typeface="Arial" charset="0"/>
                <a:cs typeface="Arial" charset="0"/>
                <a:sym typeface="Arial" charset="0"/>
              </a:rPr>
              <a:t>-1</a:t>
            </a:r>
            <a:r>
              <a:rPr lang="en-US">
                <a:latin typeface="Arial" charset="0"/>
                <a:cs typeface="Arial" charset="0"/>
                <a:sym typeface="Arial" charset="0"/>
              </a:rPr>
              <a:t>. Plot the concentration of A versus axial position within a tubular reactor for axial dispersion coefficients of 0.1, 1, 10, 100 and 1000 dm</a:t>
            </a:r>
            <a:r>
              <a:rPr lang="en-US" baseline="32000">
                <a:latin typeface="Arial" charset="0"/>
                <a:cs typeface="Arial" charset="0"/>
                <a:sym typeface="Arial" charset="0"/>
              </a:rPr>
              <a:t>2</a:t>
            </a:r>
            <a:r>
              <a:rPr lang="en-US">
                <a:latin typeface="Arial" charset="0"/>
                <a:cs typeface="Arial" charset="0"/>
                <a:sym typeface="Arial" charset="0"/>
              </a:rPr>
              <a:t> min</a:t>
            </a:r>
            <a:r>
              <a:rPr lang="en-US" baseline="32000">
                <a:latin typeface="Arial" charset="0"/>
                <a:cs typeface="Arial" charset="0"/>
                <a:sym typeface="Arial" charset="0"/>
              </a:rPr>
              <a:t>-1</a:t>
            </a:r>
            <a:r>
              <a:rPr lang="en-US">
                <a:latin typeface="Arial" charset="0"/>
                <a:cs typeface="Arial" charset="0"/>
                <a:sym typeface="Arial" charset="0"/>
              </a:rPr>
              <a:t>.</a:t>
            </a:r>
            <a:endParaRPr lang="en-US"/>
          </a:p>
          <a:p>
            <a:pPr marL="0" indent="0">
              <a:buNone/>
              <a:tabLst>
                <a:tab pos="9863138" algn="r"/>
                <a:tab pos="9863138" algn="r"/>
                <a:tab pos="9863138" algn="r"/>
              </a:tabLst>
            </a:pPr>
            <a:endParaRPr lang="en-US"/>
          </a:p>
          <a:p>
            <a:pPr marL="0" indent="0">
              <a:buNone/>
              <a:tabLst>
                <a:tab pos="9863138" algn="r"/>
                <a:tab pos="9863138" algn="r"/>
                <a:tab pos="9863138" algn="r"/>
              </a:tabLst>
            </a:pPr>
            <a:r>
              <a:rPr lang="en-US">
                <a:cs typeface="Lucida Grande" charset="0"/>
              </a:rPr>
              <a:t>A → B</a:t>
            </a:r>
            <a:r>
              <a:rPr lang="en-US"/>
              <a:t>	(1)</a:t>
            </a:r>
          </a:p>
          <a:p>
            <a:pPr marL="0" indent="0">
              <a:spcBef>
                <a:spcPts val="3000"/>
              </a:spcBef>
              <a:buNone/>
              <a:tabLst>
                <a:tab pos="9863138" algn="r"/>
                <a:tab pos="9863138" algn="r"/>
                <a:tab pos="9863138" algn="r"/>
              </a:tabLst>
            </a:pPr>
            <a:r>
              <a:rPr lang="en-US"/>
              <a:t>Generate the mole balance design equations needed to model the axially-dispersed tubular reactor by simplification of the general design equations found in Unit 33 or on the AFCoKaRE Exam Handout.</a:t>
            </a:r>
            <a:endParaRPr lang="en-US">
              <a:latin typeface="Arial" charset="0"/>
              <a:sym typeface="Arial" charset="0"/>
            </a:endParaRPr>
          </a:p>
          <a:p>
            <a:pPr marL="0" indent="0">
              <a:buNone/>
              <a:tabLst>
                <a:tab pos="9863138" algn="r"/>
                <a:tab pos="9863138" algn="r"/>
                <a:tab pos="9863138" algn="r"/>
              </a:tabLst>
            </a:pPr>
            <a:endParaRPr lang="en-US"/>
          </a:p>
        </p:txBody>
      </p:sp>
    </p:spTree>
  </p:cSld>
  <p:clrMapOvr>
    <a:masterClrMapping/>
  </p:clrMapOvr>
  <p:transition xmlns:p14="http://schemas.microsoft.com/office/powerpoint/2010/mai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ph type="body" idx="1"/>
          </p:nvPr>
        </p:nvSpPr>
        <p:spPr>
          <a:xfrm>
            <a:off x="1270000" y="355600"/>
            <a:ext cx="10464800" cy="8572500"/>
          </a:xfrm>
          <a:ln/>
        </p:spPr>
        <p:txBody>
          <a:bodyPr/>
          <a:lstStyle/>
          <a:p>
            <a:pPr marL="0" indent="0">
              <a:buNone/>
              <a:tabLst>
                <a:tab pos="9863138" algn="r"/>
                <a:tab pos="9863138" algn="r"/>
                <a:tab pos="9863138" algn="r"/>
              </a:tabLst>
            </a:pPr>
            <a:r>
              <a:rPr lang="en-US" dirty="0">
                <a:latin typeface="Arial" charset="0"/>
                <a:cs typeface="Arial" charset="0"/>
                <a:sym typeface="Arial" charset="0"/>
              </a:rPr>
              <a:t>Suppose liquid phase reaction (1) is second order in the concentration of A. The reaction proceeds isothermally with a rate coefficient equal to 0.05 dm</a:t>
            </a:r>
            <a:r>
              <a:rPr lang="en-US" baseline="32000" dirty="0">
                <a:latin typeface="Arial" charset="0"/>
                <a:cs typeface="Arial" charset="0"/>
                <a:sym typeface="Arial" charset="0"/>
              </a:rPr>
              <a:t>3</a:t>
            </a:r>
            <a:r>
              <a:rPr lang="en-US" dirty="0">
                <a:latin typeface="Arial" charset="0"/>
                <a:cs typeface="Arial" charset="0"/>
                <a:sym typeface="Arial" charset="0"/>
              </a:rPr>
              <a:t> mol</a:t>
            </a:r>
            <a:r>
              <a:rPr lang="en-US" baseline="32000" dirty="0">
                <a:latin typeface="Arial" charset="0"/>
                <a:cs typeface="Arial" charset="0"/>
                <a:sym typeface="Arial" charset="0"/>
              </a:rPr>
              <a:t>-1</a:t>
            </a:r>
            <a:r>
              <a:rPr lang="en-US" dirty="0">
                <a:latin typeface="Arial" charset="0"/>
                <a:cs typeface="Arial" charset="0"/>
                <a:sym typeface="Arial" charset="0"/>
              </a:rPr>
              <a:t> min</a:t>
            </a:r>
            <a:r>
              <a:rPr lang="en-US" baseline="32000" dirty="0">
                <a:latin typeface="Arial" charset="0"/>
                <a:cs typeface="Arial" charset="0"/>
                <a:sym typeface="Arial" charset="0"/>
              </a:rPr>
              <a:t>-1</a:t>
            </a:r>
            <a:r>
              <a:rPr lang="en-US" dirty="0">
                <a:latin typeface="Arial" charset="0"/>
                <a:cs typeface="Arial" charset="0"/>
                <a:sym typeface="Arial" charset="0"/>
              </a:rPr>
              <a:t>. The liquid density is constant. The feed to the process is taken from a tank containing A at a concentration of 1 M and enters the reactor with a superficial velocity of 6.0 </a:t>
            </a:r>
            <a:r>
              <a:rPr lang="en-US" dirty="0" err="1">
                <a:latin typeface="Arial" charset="0"/>
                <a:cs typeface="Arial" charset="0"/>
                <a:sym typeface="Arial" charset="0"/>
              </a:rPr>
              <a:t>dm</a:t>
            </a:r>
            <a:r>
              <a:rPr lang="en-US" dirty="0">
                <a:latin typeface="Arial" charset="0"/>
                <a:cs typeface="Arial" charset="0"/>
                <a:sym typeface="Arial" charset="0"/>
              </a:rPr>
              <a:t> min</a:t>
            </a:r>
            <a:r>
              <a:rPr lang="en-US" baseline="32000" dirty="0">
                <a:latin typeface="Arial" charset="0"/>
                <a:cs typeface="Arial" charset="0"/>
                <a:sym typeface="Arial" charset="0"/>
              </a:rPr>
              <a:t>-1</a:t>
            </a:r>
            <a:r>
              <a:rPr lang="en-US" dirty="0">
                <a:latin typeface="Arial" charset="0"/>
                <a:cs typeface="Arial" charset="0"/>
                <a:sym typeface="Arial" charset="0"/>
              </a:rPr>
              <a:t>. Plot the concentration of A versus axial position within a tubular reactor for axial dispersion coefficients of 0.1, 1, 10, 100 and 1000 dm</a:t>
            </a:r>
            <a:r>
              <a:rPr lang="en-US" baseline="32000" dirty="0">
                <a:latin typeface="Arial" charset="0"/>
                <a:cs typeface="Arial" charset="0"/>
                <a:sym typeface="Arial" charset="0"/>
              </a:rPr>
              <a:t>2</a:t>
            </a:r>
            <a:r>
              <a:rPr lang="en-US" dirty="0">
                <a:latin typeface="Arial" charset="0"/>
                <a:cs typeface="Arial" charset="0"/>
                <a:sym typeface="Arial" charset="0"/>
              </a:rPr>
              <a:t> min</a:t>
            </a:r>
            <a:r>
              <a:rPr lang="en-US" baseline="32000" dirty="0">
                <a:latin typeface="Arial" charset="0"/>
                <a:cs typeface="Arial" charset="0"/>
                <a:sym typeface="Arial" charset="0"/>
              </a:rPr>
              <a:t>-1</a:t>
            </a:r>
            <a:r>
              <a:rPr lang="en-US" dirty="0">
                <a:latin typeface="Arial" charset="0"/>
                <a:cs typeface="Arial" charset="0"/>
                <a:sym typeface="Arial" charset="0"/>
              </a:rPr>
              <a:t>.</a:t>
            </a:r>
            <a:endParaRPr lang="en-US" dirty="0"/>
          </a:p>
          <a:p>
            <a:pPr marL="0" indent="0">
              <a:buNone/>
              <a:tabLst>
                <a:tab pos="9863138" algn="r"/>
                <a:tab pos="9863138" algn="r"/>
                <a:tab pos="9863138" algn="r"/>
              </a:tabLst>
            </a:pPr>
            <a:endParaRPr lang="en-US" dirty="0"/>
          </a:p>
          <a:p>
            <a:pPr marL="0" indent="0">
              <a:buNone/>
              <a:tabLst>
                <a:tab pos="9863138" algn="r"/>
                <a:tab pos="9863138" algn="r"/>
                <a:tab pos="9863138" algn="r"/>
              </a:tabLst>
            </a:pPr>
            <a:r>
              <a:rPr lang="en-US" dirty="0">
                <a:cs typeface="Lucida Grande" charset="0"/>
              </a:rPr>
              <a:t>A → B</a:t>
            </a:r>
            <a:r>
              <a:rPr lang="en-US" dirty="0"/>
              <a:t>	(1)</a:t>
            </a:r>
          </a:p>
          <a:p>
            <a:pPr marL="0" indent="0">
              <a:spcBef>
                <a:spcPts val="3000"/>
              </a:spcBef>
              <a:buNone/>
              <a:tabLst>
                <a:tab pos="9863138" algn="r"/>
                <a:tab pos="9863138" algn="r"/>
                <a:tab pos="9863138" algn="r"/>
              </a:tabLst>
            </a:pPr>
            <a:r>
              <a:rPr lang="en-US" dirty="0"/>
              <a:t>Generate the mole balance design equations needed to model the axially-dispersed tubular reactor by simplification of the general design equations found in Unit 33 or on the </a:t>
            </a:r>
            <a:r>
              <a:rPr lang="en-US" dirty="0" err="1"/>
              <a:t>AFCoKaRE</a:t>
            </a:r>
            <a:r>
              <a:rPr lang="en-US" dirty="0"/>
              <a:t> Exam Handout.</a:t>
            </a:r>
            <a:endParaRPr lang="en-US" dirty="0">
              <a:latin typeface="Arial" charset="0"/>
              <a:sym typeface="Arial" charset="0"/>
            </a:endParaRPr>
          </a:p>
          <a:p>
            <a:pPr marL="0" indent="0">
              <a:buNone/>
              <a:tabLst>
                <a:tab pos="9863138" algn="r"/>
                <a:tab pos="9863138" algn="r"/>
                <a:tab pos="9863138" algn="r"/>
              </a:tabLst>
            </a:pPr>
            <a:endParaRPr lang="en-US" dirty="0"/>
          </a:p>
        </p:txBody>
      </p:sp>
      <p:pic>
        <p:nvPicPr>
          <p:cNvPr id="2048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2900" y="5719763"/>
            <a:ext cx="3759200" cy="985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048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12900" y="6997700"/>
            <a:ext cx="4765675" cy="782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0484"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12900" y="8280400"/>
            <a:ext cx="2374900" cy="782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0485"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251700" y="5715000"/>
            <a:ext cx="2773363"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0486"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251700" y="6997700"/>
            <a:ext cx="3898900"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0487"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251700" y="8280400"/>
            <a:ext cx="1257300" cy="785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theme/theme1.xml><?xml version="1.0" encoding="utf-8"?>
<a:theme xmlns:a="http://schemas.openxmlformats.org/drawingml/2006/main" name="Title &amp; Subtitle">
  <a:themeElements>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Subtitle">
      <a:majorFont>
        <a:latin typeface="Helvetica"/>
        <a:ea typeface="Heiti SC Medium"/>
        <a:cs typeface="Heiti SC Medium"/>
      </a:majorFont>
      <a:minorFont>
        <a:latin typeface="Helvetica"/>
        <a:ea typeface="Heiti SC Medium"/>
        <a:cs typeface="Heiti SC Medium"/>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Title &amp; Bullets - Right">
  <a:themeElements>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Righ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Title, Bullets &amp; Photo">
  <a:themeElements>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Bullets &amp; Photo">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amp; Bullets">
  <a:themeElements>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itle - Top">
  <a:themeElements>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 Top">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Bullets">
  <a:themeElements>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llets">
      <a:majorFont>
        <a:latin typeface="Gill Sans"/>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Photo - Vertical">
  <a:themeElements>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Vertical">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Photo - Horizontal">
  <a:themeElements>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Horizontal">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Gill Sans"/>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Title &amp; Bullets - Left">
  <a:themeElements>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Lef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Title &amp; Bullets - 2 Column">
  <a:themeElements>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2 Column">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3</TotalTime>
  <Pages>0</Pages>
  <Words>1444</Words>
  <Characters>0</Characters>
  <Application>Microsoft Macintosh PowerPoint</Application>
  <PresentationFormat>Custom</PresentationFormat>
  <Lines>0</Lines>
  <Paragraphs>118</Paragraphs>
  <Slides>15</Slides>
  <Notes>0</Notes>
  <HiddenSlides>0</HiddenSlides>
  <MMClips>0</MMClips>
  <ScaleCrop>false</ScaleCrop>
  <HeadingPairs>
    <vt:vector size="6" baseType="variant">
      <vt:variant>
        <vt:lpstr>Fonts Used</vt:lpstr>
      </vt:variant>
      <vt:variant>
        <vt:i4>7</vt:i4>
      </vt:variant>
      <vt:variant>
        <vt:lpstr>Theme</vt:lpstr>
      </vt:variant>
      <vt:variant>
        <vt:i4>11</vt:i4>
      </vt:variant>
      <vt:variant>
        <vt:lpstr>Slide Titles</vt:lpstr>
      </vt:variant>
      <vt:variant>
        <vt:i4>15</vt:i4>
      </vt:variant>
    </vt:vector>
  </HeadingPairs>
  <TitlesOfParts>
    <vt:vector size="33" baseType="lpstr">
      <vt:lpstr>Helvetica</vt:lpstr>
      <vt:lpstr>Heiti SC Light</vt:lpstr>
      <vt:lpstr>Heiti SC Medium</vt:lpstr>
      <vt:lpstr>Lucida Grande</vt:lpstr>
      <vt:lpstr>Gill Sans</vt:lpstr>
      <vt:lpstr>Arial</vt:lpstr>
      <vt:lpstr>Arial Italic</vt:lpstr>
      <vt:lpstr>Title &amp; Subtitle</vt:lpstr>
      <vt:lpstr>Title &amp; Bullets</vt:lpstr>
      <vt:lpstr>Title - Top</vt:lpstr>
      <vt:lpstr>Bullets</vt:lpstr>
      <vt:lpstr>Photo - Vertical</vt:lpstr>
      <vt:lpstr>Photo - Horizontal</vt:lpstr>
      <vt:lpstr>Blank</vt:lpstr>
      <vt:lpstr>Title &amp; Bullets - Left</vt:lpstr>
      <vt:lpstr>Title &amp; Bullets - 2 Column</vt:lpstr>
      <vt:lpstr>Title &amp; Bullets - Right</vt:lpstr>
      <vt:lpstr>Title, Bullets &amp; Photo</vt:lpstr>
      <vt:lpstr>A First Course on Kinetics and Reaction Engineering</vt:lpstr>
      <vt:lpstr>Where We’re Going</vt:lpstr>
      <vt:lpstr>Axial Dispersion Model</vt:lpstr>
      <vt:lpstr>Boundary Conditions and Numerical Solution</vt:lpstr>
      <vt:lpstr>Questions?</vt:lpstr>
      <vt:lpstr>Activity 33.1</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Where We’re Going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First Course on Kinetics and Reaction Engineering</dc:title>
  <dc:subject/>
  <dc:creator/>
  <cp:keywords/>
  <dc:description/>
  <cp:lastModifiedBy>Carl Lund</cp:lastModifiedBy>
  <cp:revision>2</cp:revision>
  <dcterms:modified xsi:type="dcterms:W3CDTF">2015-06-16T19:54:50Z</dcterms:modified>
</cp:coreProperties>
</file>