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 id="2147483650" r:id="rId3"/>
    <p:sldMasterId id="2147483651" r:id="rId4"/>
    <p:sldMasterId id="2147483652" r:id="rId5"/>
    <p:sldMasterId id="2147483653" r:id="rId6"/>
    <p:sldMasterId id="2147483654" r:id="rId7"/>
    <p:sldMasterId id="2147483655" r:id="rId8"/>
    <p:sldMasterId id="2147483656" r:id="rId9"/>
    <p:sldMasterId id="2147483657" r:id="rId10"/>
    <p:sldMasterId id="2147483658" r:id="rId11"/>
  </p:sldMasterIdLst>
  <p:sldIdLst>
    <p:sldId id="256" r:id="rId12"/>
    <p:sldId id="268" r:id="rId13"/>
    <p:sldId id="257" r:id="rId14"/>
    <p:sldId id="258" r:id="rId15"/>
    <p:sldId id="271" r:id="rId16"/>
    <p:sldId id="262" r:id="rId17"/>
    <p:sldId id="259" r:id="rId18"/>
    <p:sldId id="263" r:id="rId19"/>
    <p:sldId id="264" r:id="rId20"/>
    <p:sldId id="265" r:id="rId21"/>
    <p:sldId id="269" r:id="rId22"/>
    <p:sldId id="270" r:id="rId23"/>
    <p:sldId id="266" r:id="rId24"/>
    <p:sldId id="272" r:id="rId25"/>
    <p:sldId id="261" r:id="rId26"/>
    <p:sldId id="273" r:id="rId27"/>
    <p:sldId id="275" r:id="rId28"/>
    <p:sldId id="276" r:id="rId29"/>
    <p:sldId id="277" r:id="rId30"/>
    <p:sldId id="260" r:id="rId31"/>
  </p:sldIdLst>
  <p:sldSz cx="13004800" cy="9753600"/>
  <p:notesSz cx="6858000" cy="9144000"/>
  <p:defaultTextStyle>
    <a:defPPr>
      <a:defRPr lang="en-US"/>
    </a:defPPr>
    <a:lvl1pPr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1pPr>
    <a:lvl2pPr marL="4572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2pPr>
    <a:lvl3pPr marL="9144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3pPr>
    <a:lvl4pPr marL="13716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4pPr>
    <a:lvl5pPr marL="18288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5pPr>
    <a:lvl6pPr marL="2286000" algn="l" defTabSz="457200" rtl="0" eaLnBrk="1" latinLnBrk="0" hangingPunct="1">
      <a:defRPr sz="2400" kern="1200">
        <a:solidFill>
          <a:srgbClr val="000000"/>
        </a:solidFill>
        <a:latin typeface="Helvetica" charset="0"/>
        <a:ea typeface="Heiti SC Light" charset="0"/>
        <a:cs typeface="Heiti SC Light" charset="0"/>
        <a:sym typeface="Helvetica" charset="0"/>
      </a:defRPr>
    </a:lvl6pPr>
    <a:lvl7pPr marL="2743200" algn="l" defTabSz="457200" rtl="0" eaLnBrk="1" latinLnBrk="0" hangingPunct="1">
      <a:defRPr sz="2400" kern="1200">
        <a:solidFill>
          <a:srgbClr val="000000"/>
        </a:solidFill>
        <a:latin typeface="Helvetica" charset="0"/>
        <a:ea typeface="Heiti SC Light" charset="0"/>
        <a:cs typeface="Heiti SC Light" charset="0"/>
        <a:sym typeface="Helvetica" charset="0"/>
      </a:defRPr>
    </a:lvl7pPr>
    <a:lvl8pPr marL="3200400" algn="l" defTabSz="457200" rtl="0" eaLnBrk="1" latinLnBrk="0" hangingPunct="1">
      <a:defRPr sz="2400" kern="1200">
        <a:solidFill>
          <a:srgbClr val="000000"/>
        </a:solidFill>
        <a:latin typeface="Helvetica" charset="0"/>
        <a:ea typeface="Heiti SC Light" charset="0"/>
        <a:cs typeface="Heiti SC Light" charset="0"/>
        <a:sym typeface="Helvetica" charset="0"/>
      </a:defRPr>
    </a:lvl8pPr>
    <a:lvl9pPr marL="3657600" algn="l" defTabSz="457200" rtl="0" eaLnBrk="1" latinLnBrk="0" hangingPunct="1">
      <a:defRPr sz="2400" kern="1200">
        <a:solidFill>
          <a:srgbClr val="000000"/>
        </a:solidFill>
        <a:latin typeface="Helvetica" charset="0"/>
        <a:ea typeface="Heiti SC Light" charset="0"/>
        <a:cs typeface="Heiti SC Light" charset="0"/>
        <a:sym typeface="Helvetica"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5" d="100"/>
          <a:sy n="95" d="100"/>
        </p:scale>
        <p:origin x="-232" y="-104"/>
      </p:cViewPr>
      <p:guideLst>
        <p:guide orient="horz" pos="3072"/>
        <p:guide pos="40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9.xml"/><Relationship Id="rId21" Type="http://schemas.openxmlformats.org/officeDocument/2006/relationships/slide" Target="slides/slide10.xml"/><Relationship Id="rId22" Type="http://schemas.openxmlformats.org/officeDocument/2006/relationships/slide" Target="slides/slide11.xml"/><Relationship Id="rId23" Type="http://schemas.openxmlformats.org/officeDocument/2006/relationships/slide" Target="slides/slide12.xml"/><Relationship Id="rId24" Type="http://schemas.openxmlformats.org/officeDocument/2006/relationships/slide" Target="slides/slide13.xml"/><Relationship Id="rId25" Type="http://schemas.openxmlformats.org/officeDocument/2006/relationships/slide" Target="slides/slide14.xml"/><Relationship Id="rId26" Type="http://schemas.openxmlformats.org/officeDocument/2006/relationships/slide" Target="slides/slide15.xml"/><Relationship Id="rId27" Type="http://schemas.openxmlformats.org/officeDocument/2006/relationships/slide" Target="slides/slide16.xml"/><Relationship Id="rId28" Type="http://schemas.openxmlformats.org/officeDocument/2006/relationships/slide" Target="slides/slide17.xml"/><Relationship Id="rId2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30" Type="http://schemas.openxmlformats.org/officeDocument/2006/relationships/slide" Target="slides/slide19.xml"/><Relationship Id="rId31" Type="http://schemas.openxmlformats.org/officeDocument/2006/relationships/slide" Target="slides/slide20.xml"/><Relationship Id="rId32" Type="http://schemas.openxmlformats.org/officeDocument/2006/relationships/printerSettings" Target="printerSettings/printerSettings1.bin"/><Relationship Id="rId9" Type="http://schemas.openxmlformats.org/officeDocument/2006/relationships/slideMaster" Target="slideMasters/slideMaster9.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 Target="slides/slide1.xml"/><Relationship Id="rId13" Type="http://schemas.openxmlformats.org/officeDocument/2006/relationships/slide" Target="slides/slide2.xml"/><Relationship Id="rId14" Type="http://schemas.openxmlformats.org/officeDocument/2006/relationships/slide" Target="slides/slide3.xml"/><Relationship Id="rId15" Type="http://schemas.openxmlformats.org/officeDocument/2006/relationships/slide" Target="slides/slide4.xml"/><Relationship Id="rId16" Type="http://schemas.openxmlformats.org/officeDocument/2006/relationships/slide" Target="slides/slide5.xml"/><Relationship Id="rId17" Type="http://schemas.openxmlformats.org/officeDocument/2006/relationships/slide" Target="slides/slide6.xml"/><Relationship Id="rId18" Type="http://schemas.openxmlformats.org/officeDocument/2006/relationships/slide" Target="slides/slide7.xml"/><Relationship Id="rId1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438936084"/>
      </p:ext>
    </p:extLst>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6359830"/>
      </p:ext>
    </p:extLst>
  </p:cSld>
  <p:clrMapOvr>
    <a:masterClrMapping/>
  </p:clrMapOvr>
  <p:transition xmlns:p14="http://schemas.microsoft.com/office/powerpoint/2010/mai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647157682"/>
      </p:ext>
    </p:extLst>
  </p:cSld>
  <p:clrMapOvr>
    <a:masterClrMapping/>
  </p:clrMapOvr>
  <p:transition xmlns:p14="http://schemas.microsoft.com/office/powerpoint/2010/mai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83025252"/>
      </p:ext>
    </p:extLst>
  </p:cSld>
  <p:clrMapOvr>
    <a:masterClrMapping/>
  </p:clrMapOvr>
  <p:transition xmlns:p14="http://schemas.microsoft.com/office/powerpoint/2010/mai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19456593"/>
      </p:ext>
    </p:extLst>
  </p:cSld>
  <p:clrMapOvr>
    <a:masterClrMapping/>
  </p:clrMapOvr>
  <p:transition xmlns:p14="http://schemas.microsoft.com/office/powerpoint/2010/mai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1948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06424660"/>
      </p:ext>
    </p:extLst>
  </p:cSld>
  <p:clrMapOvr>
    <a:masterClrMapping/>
  </p:clrMapOvr>
  <p:transition xmlns:p14="http://schemas.microsoft.com/office/powerpoint/2010/mai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99693241"/>
      </p:ext>
    </p:extLst>
  </p:cSld>
  <p:clrMapOvr>
    <a:masterClrMapping/>
  </p:clrMapOvr>
  <p:transition xmlns:p14="http://schemas.microsoft.com/office/powerpoint/2010/mai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63157907"/>
      </p:ext>
    </p:extLst>
  </p:cSld>
  <p:clrMapOvr>
    <a:masterClrMapping/>
  </p:clrMapOvr>
  <p:transition xmlns:p14="http://schemas.microsoft.com/office/powerpoint/2010/mai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8212326"/>
      </p:ext>
    </p:extLst>
  </p:cSld>
  <p:clrMapOvr>
    <a:masterClrMapping/>
  </p:clrMapOvr>
  <p:transition xmlns:p14="http://schemas.microsoft.com/office/powerpoint/2010/mai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53649796"/>
      </p:ext>
    </p:extLst>
  </p:cSld>
  <p:clrMapOvr>
    <a:masterClrMapping/>
  </p:clrMapOvr>
  <p:transition xmlns:p14="http://schemas.microsoft.com/office/powerpoint/2010/mai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155686394"/>
      </p:ext>
    </p:extLst>
  </p:cSld>
  <p:clrMapOvr>
    <a:masterClrMapping/>
  </p:clrMapOvr>
  <p:transition xmlns:p14="http://schemas.microsoft.com/office/powerpoint/2010/mai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40019279"/>
      </p:ext>
    </p:extLst>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1638300"/>
            <a:ext cx="2616200" cy="7264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1638300"/>
            <a:ext cx="7696200" cy="7264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40511994"/>
      </p:ext>
    </p:extLst>
  </p:cSld>
  <p:clrMapOvr>
    <a:masterClrMapping/>
  </p:clrMapOvr>
  <p:transition xmlns:p14="http://schemas.microsoft.com/office/powerpoint/2010/mai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43378873"/>
      </p:ext>
    </p:extLst>
  </p:cSld>
  <p:clrMapOvr>
    <a:masterClrMapping/>
  </p:clrMapOvr>
  <p:transition xmlns:p14="http://schemas.microsoft.com/office/powerpoint/2010/main"/>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176463712"/>
      </p:ext>
    </p:extLst>
  </p:cSld>
  <p:clrMapOvr>
    <a:masterClrMapping/>
  </p:clrMapOvr>
  <p:transition xmlns:p14="http://schemas.microsoft.com/office/powerpoint/2010/main"/>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27113600"/>
      </p:ext>
    </p:extLst>
  </p:cSld>
  <p:clrMapOvr>
    <a:masterClrMapping/>
  </p:clrMapOvr>
  <p:transition xmlns:p14="http://schemas.microsoft.com/office/powerpoint/2010/main"/>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849937711"/>
      </p:ext>
    </p:extLst>
  </p:cSld>
  <p:clrMapOvr>
    <a:masterClrMapping/>
  </p:clrMapOvr>
  <p:transition xmlns:p14="http://schemas.microsoft.com/office/powerpoint/2010/main"/>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827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751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36520724"/>
      </p:ext>
    </p:extLst>
  </p:cSld>
  <p:clrMapOvr>
    <a:masterClrMapping/>
  </p:clrMapOvr>
  <p:transition xmlns:p14="http://schemas.microsoft.com/office/powerpoint/2010/main"/>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37153950"/>
      </p:ext>
    </p:extLst>
  </p:cSld>
  <p:clrMapOvr>
    <a:masterClrMapping/>
  </p:clrMapOvr>
  <p:transition xmlns:p14="http://schemas.microsoft.com/office/powerpoint/2010/main"/>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657094379"/>
      </p:ext>
    </p:extLst>
  </p:cSld>
  <p:clrMapOvr>
    <a:masterClrMapping/>
  </p:clrMapOvr>
  <p:transition xmlns:p14="http://schemas.microsoft.com/office/powerpoint/2010/main"/>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74631749"/>
      </p:ext>
    </p:extLst>
  </p:cSld>
  <p:clrMapOvr>
    <a:masterClrMapping/>
  </p:clrMapOvr>
  <p:transition xmlns:p14="http://schemas.microsoft.com/office/powerpoint/2010/main"/>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27744031"/>
      </p:ext>
    </p:extLst>
  </p:cSld>
  <p:clrMapOvr>
    <a:masterClrMapping/>
  </p:clrMapOvr>
  <p:transition xmlns:p14="http://schemas.microsoft.com/office/powerpoint/2010/main"/>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16936550"/>
      </p:ext>
    </p:extLst>
  </p:cSld>
  <p:clrMapOvr>
    <a:masterClrMapping/>
  </p:clrMapOvr>
  <p:transition xmlns:p14="http://schemas.microsoft.com/office/powerpoint/2010/mai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90749109"/>
      </p:ext>
    </p:extLst>
  </p:cSld>
  <p:clrMapOvr>
    <a:masterClrMapping/>
  </p:clrMapOvr>
  <p:transition xmlns:p14="http://schemas.microsoft.com/office/powerpoint/2010/main"/>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84268190"/>
      </p:ext>
    </p:extLst>
  </p:cSld>
  <p:clrMapOvr>
    <a:masterClrMapping/>
  </p:clrMapOvr>
  <p:transition xmlns:p14="http://schemas.microsoft.com/office/powerpoint/2010/main"/>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99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99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38785252"/>
      </p:ext>
    </p:extLst>
  </p:cSld>
  <p:clrMapOvr>
    <a:masterClrMapping/>
  </p:clrMapOvr>
  <p:transition xmlns:p14="http://schemas.microsoft.com/office/powerpoint/2010/mai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68335025"/>
      </p:ext>
    </p:extLst>
  </p:cSld>
  <p:clrMapOvr>
    <a:masterClrMapping/>
  </p:clrMapOvr>
  <p:transition xmlns:p14="http://schemas.microsoft.com/office/powerpoint/2010/mai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54503344"/>
      </p:ext>
    </p:extLst>
  </p:cSld>
  <p:clrMapOvr>
    <a:masterClrMapping/>
  </p:clrMapOvr>
  <p:transition xmlns:p14="http://schemas.microsoft.com/office/powerpoint/2010/mai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93891787"/>
      </p:ext>
    </p:extLst>
  </p:cSld>
  <p:clrMapOvr>
    <a:masterClrMapping/>
  </p:clrMapOvr>
  <p:transition xmlns:p14="http://schemas.microsoft.com/office/powerpoint/2010/mai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27715704"/>
      </p:ext>
    </p:extLst>
  </p:cSld>
  <p:clrMapOvr>
    <a:masterClrMapping/>
  </p:clrMapOvr>
  <p:transition xmlns:p14="http://schemas.microsoft.com/office/powerpoint/2010/mai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502876802"/>
      </p:ext>
    </p:extLst>
  </p:cSld>
  <p:clrMapOvr>
    <a:masterClrMapping/>
  </p:clrMapOvr>
  <p:transition xmlns:p14="http://schemas.microsoft.com/office/powerpoint/2010/mai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82777561"/>
      </p:ext>
    </p:extLst>
  </p:cSld>
  <p:clrMapOvr>
    <a:masterClrMapping/>
  </p:clrMapOvr>
  <p:transition xmlns:p14="http://schemas.microsoft.com/office/powerpoint/2010/mai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735945309"/>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66116318"/>
      </p:ext>
    </p:extLst>
  </p:cSld>
  <p:clrMapOvr>
    <a:masterClrMapping/>
  </p:clrMapOvr>
  <p:transition xmlns:p14="http://schemas.microsoft.com/office/powerpoint/2010/mai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883632577"/>
      </p:ext>
    </p:extLst>
  </p:cSld>
  <p:clrMapOvr>
    <a:masterClrMapping/>
  </p:clrMapOvr>
  <p:transition xmlns:p14="http://schemas.microsoft.com/office/powerpoint/2010/mai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42673890"/>
      </p:ext>
    </p:extLst>
  </p:cSld>
  <p:clrMapOvr>
    <a:masterClrMapping/>
  </p:clrMapOvr>
  <p:transition xmlns:p14="http://schemas.microsoft.com/office/powerpoint/2010/mai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63524697"/>
      </p:ext>
    </p:extLst>
  </p:cSld>
  <p:clrMapOvr>
    <a:masterClrMapping/>
  </p:clrMapOvr>
  <p:transition xmlns:p14="http://schemas.microsoft.com/office/powerpoint/2010/mai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809978565"/>
      </p:ext>
    </p:extLst>
  </p:cSld>
  <p:clrMapOvr>
    <a:masterClrMapping/>
  </p:clrMapOvr>
  <p:transition xmlns:p14="http://schemas.microsoft.com/office/powerpoint/2010/mai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6077776"/>
      </p:ext>
    </p:extLst>
  </p:cSld>
  <p:clrMapOvr>
    <a:masterClrMapping/>
  </p:clrMapOvr>
  <p:transition xmlns:p14="http://schemas.microsoft.com/office/powerpoint/2010/mai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878586154"/>
      </p:ext>
    </p:extLst>
  </p:cSld>
  <p:clrMapOvr>
    <a:masterClrMapping/>
  </p:clrMapOvr>
  <p:transition xmlns:p14="http://schemas.microsoft.com/office/powerpoint/2010/mai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6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99056102"/>
      </p:ext>
    </p:extLst>
  </p:cSld>
  <p:clrMapOvr>
    <a:masterClrMapping/>
  </p:clrMapOvr>
  <p:transition xmlns:p14="http://schemas.microsoft.com/office/powerpoint/2010/mai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45288781"/>
      </p:ext>
    </p:extLst>
  </p:cSld>
  <p:clrMapOvr>
    <a:masterClrMapping/>
  </p:clrMapOvr>
  <p:transition xmlns:p14="http://schemas.microsoft.com/office/powerpoint/2010/mai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92408278"/>
      </p:ext>
    </p:extLst>
  </p:cSld>
  <p:clrMapOvr>
    <a:masterClrMapping/>
  </p:clrMapOvr>
  <p:transition xmlns:p14="http://schemas.microsoft.com/office/powerpoint/2010/mai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64918251"/>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090330820"/>
      </p:ext>
    </p:extLst>
  </p:cSld>
  <p:clrMapOvr>
    <a:masterClrMapping/>
  </p:clrMapOvr>
  <p:transition xmlns:p14="http://schemas.microsoft.com/office/powerpoint/2010/mai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66836581"/>
      </p:ext>
    </p:extLst>
  </p:cSld>
  <p:clrMapOvr>
    <a:masterClrMapping/>
  </p:clrMapOvr>
  <p:transition xmlns:p14="http://schemas.microsoft.com/office/powerpoint/2010/mai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787205595"/>
      </p:ext>
    </p:extLst>
  </p:cSld>
  <p:clrMapOvr>
    <a:masterClrMapping/>
  </p:clrMapOvr>
  <p:transition xmlns:p14="http://schemas.microsoft.com/office/powerpoint/2010/mai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90340157"/>
      </p:ext>
    </p:extLst>
  </p:cSld>
  <p:clrMapOvr>
    <a:masterClrMapping/>
  </p:clrMapOvr>
  <p:transition xmlns:p14="http://schemas.microsoft.com/office/powerpoint/2010/mai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58671476"/>
      </p:ext>
    </p:extLst>
  </p:cSld>
  <p:clrMapOvr>
    <a:masterClrMapping/>
  </p:clrMapOvr>
  <p:transition xmlns:p14="http://schemas.microsoft.com/office/powerpoint/2010/mai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096601862"/>
      </p:ext>
    </p:extLst>
  </p:cSld>
  <p:clrMapOvr>
    <a:masterClrMapping/>
  </p:clrMapOvr>
  <p:transition xmlns:p14="http://schemas.microsoft.com/office/powerpoint/2010/mai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55994754"/>
      </p:ext>
    </p:extLst>
  </p:cSld>
  <p:clrMapOvr>
    <a:masterClrMapping/>
  </p:clrMapOvr>
  <p:transition xmlns:p14="http://schemas.microsoft.com/office/powerpoint/2010/mai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007752356"/>
      </p:ext>
    </p:extLst>
  </p:cSld>
  <p:clrMapOvr>
    <a:masterClrMapping/>
  </p:clrMapOvr>
  <p:transition xmlns:p14="http://schemas.microsoft.com/office/powerpoint/2010/mai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91965031"/>
      </p:ext>
    </p:extLst>
  </p:cSld>
  <p:clrMapOvr>
    <a:masterClrMapping/>
  </p:clrMapOvr>
  <p:transition xmlns:p14="http://schemas.microsoft.com/office/powerpoint/2010/mai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80320951"/>
      </p:ext>
    </p:extLst>
  </p:cSld>
  <p:clrMapOvr>
    <a:masterClrMapping/>
  </p:clrMapOvr>
  <p:transition xmlns:p14="http://schemas.microsoft.com/office/powerpoint/2010/mai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943887243"/>
      </p:ext>
    </p:extLst>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11862455"/>
      </p:ext>
    </p:extLst>
  </p:cSld>
  <p:clrMapOvr>
    <a:masterClrMapping/>
  </p:clrMapOvr>
  <p:transition xmlns:p14="http://schemas.microsoft.com/office/powerpoint/2010/mai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7754825"/>
      </p:ext>
    </p:extLst>
  </p:cSld>
  <p:clrMapOvr>
    <a:masterClrMapping/>
  </p:clrMapOvr>
  <p:transition xmlns:p14="http://schemas.microsoft.com/office/powerpoint/2010/mai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908923466"/>
      </p:ext>
    </p:extLst>
  </p:cSld>
  <p:clrMapOvr>
    <a:masterClrMapping/>
  </p:clrMapOvr>
  <p:transition xmlns:p14="http://schemas.microsoft.com/office/powerpoint/2010/mai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33999560"/>
      </p:ext>
    </p:extLst>
  </p:cSld>
  <p:clrMapOvr>
    <a:masterClrMapping/>
  </p:clrMapOvr>
  <p:transition xmlns:p14="http://schemas.microsoft.com/office/powerpoint/2010/mai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63191574"/>
      </p:ext>
    </p:extLst>
  </p:cSld>
  <p:clrMapOvr>
    <a:masterClrMapping/>
  </p:clrMapOvr>
  <p:transition xmlns:p14="http://schemas.microsoft.com/office/powerpoint/2010/mai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41300"/>
            <a:ext cx="2925762" cy="8470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41300"/>
            <a:ext cx="8624888" cy="84709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75172327"/>
      </p:ext>
    </p:extLst>
  </p:cSld>
  <p:clrMapOvr>
    <a:masterClrMapping/>
  </p:clrMapOvr>
  <p:transition xmlns:p14="http://schemas.microsoft.com/office/powerpoint/2010/mai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928082799"/>
      </p:ext>
    </p:extLst>
  </p:cSld>
  <p:clrMapOvr>
    <a:masterClrMapping/>
  </p:clrMapOvr>
  <p:transition xmlns:p14="http://schemas.microsoft.com/office/powerpoint/2010/mai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41606102"/>
      </p:ext>
    </p:extLst>
  </p:cSld>
  <p:clrMapOvr>
    <a:masterClrMapping/>
  </p:clrMapOvr>
  <p:transition xmlns:p14="http://schemas.microsoft.com/office/powerpoint/2010/mai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6058569"/>
      </p:ext>
    </p:extLst>
  </p:cSld>
  <p:clrMapOvr>
    <a:masterClrMapping/>
  </p:clrMapOvr>
  <p:transition xmlns:p14="http://schemas.microsoft.com/office/powerpoint/2010/mai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2700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33819260"/>
      </p:ext>
    </p:extLst>
  </p:cSld>
  <p:clrMapOvr>
    <a:masterClrMapping/>
  </p:clrMapOvr>
  <p:transition xmlns:p14="http://schemas.microsoft.com/office/powerpoint/2010/mai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17135784"/>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30557210"/>
      </p:ext>
    </p:extLst>
  </p:cSld>
  <p:clrMapOvr>
    <a:masterClrMapping/>
  </p:clrMapOvr>
  <p:transition xmlns:p14="http://schemas.microsoft.com/office/powerpoint/2010/mai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825707646"/>
      </p:ext>
    </p:extLst>
  </p:cSld>
  <p:clrMapOvr>
    <a:masterClrMapping/>
  </p:clrMapOvr>
  <p:transition xmlns:p14="http://schemas.microsoft.com/office/powerpoint/2010/mai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08729769"/>
      </p:ext>
    </p:extLst>
  </p:cSld>
  <p:clrMapOvr>
    <a:masterClrMapping/>
  </p:clrMapOvr>
  <p:transition xmlns:p14="http://schemas.microsoft.com/office/powerpoint/2010/mai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166754802"/>
      </p:ext>
    </p:extLst>
  </p:cSld>
  <p:clrMapOvr>
    <a:masterClrMapping/>
  </p:clrMapOvr>
  <p:transition xmlns:p14="http://schemas.microsoft.com/office/powerpoint/2010/mai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91305834"/>
      </p:ext>
    </p:extLst>
  </p:cSld>
  <p:clrMapOvr>
    <a:masterClrMapping/>
  </p:clrMapOvr>
  <p:transition xmlns:p14="http://schemas.microsoft.com/office/powerpoint/2010/mai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12737817"/>
      </p:ext>
    </p:extLst>
  </p:cSld>
  <p:clrMapOvr>
    <a:masterClrMapping/>
  </p:clrMapOvr>
  <p:transition xmlns:p14="http://schemas.microsoft.com/office/powerpoint/2010/mai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6137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6137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08267814"/>
      </p:ext>
    </p:extLst>
  </p:cSld>
  <p:clrMapOvr>
    <a:masterClrMapping/>
  </p:clrMapOvr>
  <p:transition xmlns:p14="http://schemas.microsoft.com/office/powerpoint/2010/mai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039260931"/>
      </p:ext>
    </p:extLst>
  </p:cSld>
  <p:clrMapOvr>
    <a:masterClrMapping/>
  </p:clrMapOvr>
  <p:transition xmlns:p14="http://schemas.microsoft.com/office/powerpoint/2010/mai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48979296"/>
      </p:ext>
    </p:extLst>
  </p:cSld>
  <p:clrMapOvr>
    <a:masterClrMapping/>
  </p:clrMapOvr>
  <p:transition xmlns:p14="http://schemas.microsoft.com/office/powerpoint/2010/mai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361943355"/>
      </p:ext>
    </p:extLst>
  </p:cSld>
  <p:clrMapOvr>
    <a:masterClrMapping/>
  </p:clrMapOvr>
  <p:transition xmlns:p14="http://schemas.microsoft.com/office/powerpoint/2010/mai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83255325"/>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015310421"/>
      </p:ext>
    </p:extLst>
  </p:cSld>
  <p:clrMapOvr>
    <a:masterClrMapping/>
  </p:clrMapOvr>
  <p:transition xmlns:p14="http://schemas.microsoft.com/office/powerpoint/2010/mai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88396209"/>
      </p:ext>
    </p:extLst>
  </p:cSld>
  <p:clrMapOvr>
    <a:masterClrMapping/>
  </p:clrMapOvr>
  <p:transition xmlns:p14="http://schemas.microsoft.com/office/powerpoint/2010/mai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2414178"/>
      </p:ext>
    </p:extLst>
  </p:cSld>
  <p:clrMapOvr>
    <a:masterClrMapping/>
  </p:clrMapOvr>
  <p:transition xmlns:p14="http://schemas.microsoft.com/office/powerpoint/2010/mai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5718020"/>
      </p:ext>
    </p:extLst>
  </p:cSld>
  <p:clrMapOvr>
    <a:masterClrMapping/>
  </p:clrMapOvr>
  <p:transition xmlns:p14="http://schemas.microsoft.com/office/powerpoint/2010/mai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48520810"/>
      </p:ext>
    </p:extLst>
  </p:cSld>
  <p:clrMapOvr>
    <a:masterClrMapping/>
  </p:clrMapOvr>
  <p:transition xmlns:p14="http://schemas.microsoft.com/office/powerpoint/2010/mai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681344"/>
      </p:ext>
    </p:extLst>
  </p:cSld>
  <p:clrMapOvr>
    <a:masterClrMapping/>
  </p:clrMapOvr>
  <p:transition xmlns:p14="http://schemas.microsoft.com/office/powerpoint/2010/mai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73583176"/>
      </p:ext>
    </p:extLst>
  </p:cSld>
  <p:clrMapOvr>
    <a:masterClrMapping/>
  </p:clrMapOvr>
  <p:transition xmlns:p14="http://schemas.microsoft.com/office/powerpoint/2010/mai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76475"/>
            <a:ext cx="2925762" cy="6791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8624888" cy="67913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52955395"/>
      </p:ext>
    </p:extLst>
  </p:cSld>
  <p:clrMapOvr>
    <a:masterClrMapping/>
  </p:clrMapOvr>
  <p:transition xmlns:p14="http://schemas.microsoft.com/office/powerpoint/2010/mai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02797501"/>
      </p:ext>
    </p:extLst>
  </p:cSld>
  <p:clrMapOvr>
    <a:masterClrMapping/>
  </p:clrMapOvr>
  <p:transition xmlns:p14="http://schemas.microsoft.com/office/powerpoint/2010/mai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64668658"/>
      </p:ext>
    </p:extLst>
  </p:cSld>
  <p:clrMapOvr>
    <a:masterClrMapping/>
  </p:clrMapOvr>
  <p:transition xmlns:p14="http://schemas.microsoft.com/office/powerpoint/2010/mai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383076547"/>
      </p:ext>
    </p:extLst>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50268116"/>
      </p:ext>
    </p:extLst>
  </p:cSld>
  <p:clrMapOvr>
    <a:masterClrMapping/>
  </p:clrMapOvr>
  <p:transition xmlns:p14="http://schemas.microsoft.com/office/powerpoint/2010/mai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37587855"/>
      </p:ext>
    </p:extLst>
  </p:cSld>
  <p:clrMapOvr>
    <a:masterClrMapping/>
  </p:clrMapOvr>
  <p:transition xmlns:p14="http://schemas.microsoft.com/office/powerpoint/2010/mai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76625057"/>
      </p:ext>
    </p:extLst>
  </p:cSld>
  <p:clrMapOvr>
    <a:masterClrMapping/>
  </p:clrMapOvr>
  <p:transition xmlns:p14="http://schemas.microsoft.com/office/powerpoint/2010/mai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4019639089"/>
      </p:ext>
    </p:extLst>
  </p:cSld>
  <p:clrMapOvr>
    <a:masterClrMapping/>
  </p:clrMapOvr>
  <p:transition xmlns:p14="http://schemas.microsoft.com/office/powerpoint/2010/mai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73302393"/>
      </p:ext>
    </p:extLst>
  </p:cSld>
  <p:clrMapOvr>
    <a:masterClrMapping/>
  </p:clrMapOvr>
  <p:transition xmlns:p14="http://schemas.microsoft.com/office/powerpoint/2010/mai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44203616"/>
      </p:ext>
    </p:extLst>
  </p:cSld>
  <p:clrMapOvr>
    <a:masterClrMapping/>
  </p:clrMapOvr>
  <p:transition xmlns:p14="http://schemas.microsoft.com/office/powerpoint/2010/mai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11005944"/>
      </p:ext>
    </p:extLst>
  </p:cSld>
  <p:clrMapOvr>
    <a:masterClrMapping/>
  </p:clrMapOvr>
  <p:transition xmlns:p14="http://schemas.microsoft.com/office/powerpoint/2010/mai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51293125"/>
      </p:ext>
    </p:extLst>
  </p:cSld>
  <p:clrMapOvr>
    <a:masterClrMapping/>
  </p:clrMapOvr>
  <p:transition xmlns:p14="http://schemas.microsoft.com/office/powerpoint/2010/mai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3216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3216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44307431"/>
      </p:ext>
    </p:extLst>
  </p:cSld>
  <p:clrMapOvr>
    <a:masterClrMapping/>
  </p:clrMapOvr>
  <p:transition xmlns:p14="http://schemas.microsoft.com/office/powerpoint/2010/mai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848020012"/>
      </p:ext>
    </p:extLst>
  </p:cSld>
  <p:clrMapOvr>
    <a:masterClrMapping/>
  </p:clrMapOvr>
  <p:transition xmlns:p14="http://schemas.microsoft.com/office/powerpoint/2010/mai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43248701"/>
      </p:ext>
    </p:extLst>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606594219"/>
      </p:ext>
    </p:extLst>
  </p:cSld>
  <p:clrMapOvr>
    <a:masterClrMapping/>
  </p:clrMapOvr>
  <p:transition xmlns:p14="http://schemas.microsoft.com/office/powerpoint/2010/mai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687324849"/>
      </p:ext>
    </p:extLst>
  </p:cSld>
  <p:clrMapOvr>
    <a:masterClrMapping/>
  </p:clrMapOvr>
  <p:transition xmlns:p14="http://schemas.microsoft.com/office/powerpoint/2010/mai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350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6449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20721873"/>
      </p:ext>
    </p:extLst>
  </p:cSld>
  <p:clrMapOvr>
    <a:masterClrMapping/>
  </p:clrMapOvr>
  <p:transition xmlns:p14="http://schemas.microsoft.com/office/powerpoint/2010/mai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14040749"/>
      </p:ext>
    </p:extLst>
  </p:cSld>
  <p:clrMapOvr>
    <a:masterClrMapping/>
  </p:clrMapOvr>
  <p:transition xmlns:p14="http://schemas.microsoft.com/office/powerpoint/2010/mai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59386826"/>
      </p:ext>
    </p:extLst>
  </p:cSld>
  <p:clrMapOvr>
    <a:masterClrMapping/>
  </p:clrMapOvr>
  <p:transition xmlns:p14="http://schemas.microsoft.com/office/powerpoint/2010/mai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75712873"/>
      </p:ext>
    </p:extLst>
  </p:cSld>
  <p:clrMapOvr>
    <a:masterClrMapping/>
  </p:clrMapOvr>
  <p:transition xmlns:p14="http://schemas.microsoft.com/office/powerpoint/2010/mai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656421010"/>
      </p:ext>
    </p:extLst>
  </p:cSld>
  <p:clrMapOvr>
    <a:masterClrMapping/>
  </p:clrMapOvr>
  <p:transition xmlns:p14="http://schemas.microsoft.com/office/powerpoint/2010/mai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59306196"/>
      </p:ext>
    </p:extLst>
  </p:cSld>
  <p:clrMapOvr>
    <a:masterClrMapping/>
  </p:clrMapOvr>
  <p:transition xmlns:p14="http://schemas.microsoft.com/office/powerpoint/2010/mai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03749595"/>
      </p:ext>
    </p:extLst>
  </p:cSld>
  <p:clrMapOvr>
    <a:masterClrMapping/>
  </p:clrMapOvr>
  <p:transition xmlns:p14="http://schemas.microsoft.com/office/powerpoint/2010/mai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035550" y="254000"/>
            <a:ext cx="146685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35000" y="254000"/>
            <a:ext cx="424815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88628464"/>
      </p:ext>
    </p:extLst>
  </p:cSld>
  <p:clrMapOvr>
    <a:masterClrMapping/>
  </p:clrMapOvr>
  <p:transition xmlns:p14="http://schemas.microsoft.com/office/powerpoint/2010/mai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967668578"/>
      </p:ext>
    </p:extLst>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59528484"/>
      </p:ext>
    </p:extLst>
  </p:cSld>
  <p:clrMapOvr>
    <a:masterClrMapping/>
  </p:clrMapOvr>
  <p:transition xmlns:p14="http://schemas.microsoft.com/office/powerpoint/2010/mai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9688634"/>
      </p:ext>
    </p:extLst>
  </p:cSld>
  <p:clrMapOvr>
    <a:masterClrMapping/>
  </p:clrMapOvr>
  <p:transition xmlns:p14="http://schemas.microsoft.com/office/powerpoint/2010/mai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57705288"/>
      </p:ext>
    </p:extLst>
  </p:cSld>
  <p:clrMapOvr>
    <a:masterClrMapping/>
  </p:clrMapOvr>
  <p:transition xmlns:p14="http://schemas.microsoft.com/office/powerpoint/2010/mai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44543985"/>
      </p:ext>
    </p:extLst>
  </p:cSld>
  <p:clrMapOvr>
    <a:masterClrMapping/>
  </p:clrMapOvr>
  <p:transition xmlns:p14="http://schemas.microsoft.com/office/powerpoint/2010/mai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09041137"/>
      </p:ext>
    </p:extLst>
  </p:cSld>
  <p:clrMapOvr>
    <a:masterClrMapping/>
  </p:clrMapOvr>
  <p:transition xmlns:p14="http://schemas.microsoft.com/office/powerpoint/2010/mai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75642875"/>
      </p:ext>
    </p:extLst>
  </p:cSld>
  <p:clrMapOvr>
    <a:masterClrMapping/>
  </p:clrMapOvr>
  <p:transition xmlns:p14="http://schemas.microsoft.com/office/powerpoint/2010/mai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18792666"/>
      </p:ext>
    </p:extLst>
  </p:cSld>
  <p:clrMapOvr>
    <a:masterClrMapping/>
  </p:clrMapOvr>
  <p:transition xmlns:p14="http://schemas.microsoft.com/office/powerpoint/2010/mai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24569874"/>
      </p:ext>
    </p:extLst>
  </p:cSld>
  <p:clrMapOvr>
    <a:masterClrMapping/>
  </p:clrMapOvr>
  <p:transition xmlns:p14="http://schemas.microsoft.com/office/powerpoint/2010/mai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80697518"/>
      </p:ext>
    </p:extLst>
  </p:cSld>
  <p:clrMapOvr>
    <a:masterClrMapping/>
  </p:clrMapOvr>
  <p:transition xmlns:p14="http://schemas.microsoft.com/office/powerpoint/2010/mai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64969145"/>
      </p:ext>
    </p:extLst>
  </p:cSld>
  <p:clrMapOvr>
    <a:masterClrMapping/>
  </p:clrMapOvr>
  <p:transition xmlns:p14="http://schemas.microsoft.com/office/powerpoint/2010/mai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8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8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02271597"/>
      </p:ext>
    </p:extLst>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1" Type="http://schemas.openxmlformats.org/officeDocument/2006/relationships/slideLayout" Target="../slideLayouts/slideLayout110.xml"/><Relationship Id="rId12" Type="http://schemas.openxmlformats.org/officeDocument/2006/relationships/theme" Target="../theme/theme10.xml"/><Relationship Id="rId1" Type="http://schemas.openxmlformats.org/officeDocument/2006/relationships/slideLayout" Target="../slideLayouts/slideLayout100.xml"/><Relationship Id="rId2" Type="http://schemas.openxmlformats.org/officeDocument/2006/relationships/slideLayout" Target="../slideLayouts/slideLayout101.xml"/><Relationship Id="rId3" Type="http://schemas.openxmlformats.org/officeDocument/2006/relationships/slideLayout" Target="../slideLayouts/slideLayout102.xml"/><Relationship Id="rId4" Type="http://schemas.openxmlformats.org/officeDocument/2006/relationships/slideLayout" Target="../slideLayouts/slideLayout103.xml"/><Relationship Id="rId5" Type="http://schemas.openxmlformats.org/officeDocument/2006/relationships/slideLayout" Target="../slideLayouts/slideLayout104.xml"/><Relationship Id="rId6" Type="http://schemas.openxmlformats.org/officeDocument/2006/relationships/slideLayout" Target="../slideLayouts/slideLayout105.xml"/><Relationship Id="rId7" Type="http://schemas.openxmlformats.org/officeDocument/2006/relationships/slideLayout" Target="../slideLayouts/slideLayout106.xml"/><Relationship Id="rId8" Type="http://schemas.openxmlformats.org/officeDocument/2006/relationships/slideLayout" Target="../slideLayouts/slideLayout107.xml"/><Relationship Id="rId9" Type="http://schemas.openxmlformats.org/officeDocument/2006/relationships/slideLayout" Target="../slideLayouts/slideLayout108.xml"/><Relationship Id="rId10" Type="http://schemas.openxmlformats.org/officeDocument/2006/relationships/slideLayout" Target="../slideLayouts/slideLayout109.xml"/></Relationships>
</file>

<file path=ppt/slideMasters/_rels/slideMaster11.xml.rels><?xml version="1.0" encoding="UTF-8" standalone="yes"?>
<Relationships xmlns="http://schemas.openxmlformats.org/package/2006/relationships"><Relationship Id="rId11" Type="http://schemas.openxmlformats.org/officeDocument/2006/relationships/slideLayout" Target="../slideLayouts/slideLayout121.xml"/><Relationship Id="rId12" Type="http://schemas.openxmlformats.org/officeDocument/2006/relationships/theme" Target="../theme/theme11.xml"/><Relationship Id="rId1" Type="http://schemas.openxmlformats.org/officeDocument/2006/relationships/slideLayout" Target="../slideLayouts/slideLayout111.xml"/><Relationship Id="rId2" Type="http://schemas.openxmlformats.org/officeDocument/2006/relationships/slideLayout" Target="../slideLayouts/slideLayout112.xml"/><Relationship Id="rId3" Type="http://schemas.openxmlformats.org/officeDocument/2006/relationships/slideLayout" Target="../slideLayouts/slideLayout113.xml"/><Relationship Id="rId4" Type="http://schemas.openxmlformats.org/officeDocument/2006/relationships/slideLayout" Target="../slideLayouts/slideLayout114.xml"/><Relationship Id="rId5" Type="http://schemas.openxmlformats.org/officeDocument/2006/relationships/slideLayout" Target="../slideLayouts/slideLayout115.xml"/><Relationship Id="rId6" Type="http://schemas.openxmlformats.org/officeDocument/2006/relationships/slideLayout" Target="../slideLayouts/slideLayout116.xml"/><Relationship Id="rId7" Type="http://schemas.openxmlformats.org/officeDocument/2006/relationships/slideLayout" Target="../slideLayouts/slideLayout117.xml"/><Relationship Id="rId8" Type="http://schemas.openxmlformats.org/officeDocument/2006/relationships/slideLayout" Target="../slideLayouts/slideLayout118.xml"/><Relationship Id="rId9" Type="http://schemas.openxmlformats.org/officeDocument/2006/relationships/slideLayout" Target="../slideLayouts/slideLayout119.xml"/><Relationship Id="rId10" Type="http://schemas.openxmlformats.org/officeDocument/2006/relationships/slideLayout" Target="../slideLayouts/slideLayout12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5.xml"/><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6.xml"/><Relationship Id="rId12" Type="http://schemas.openxmlformats.org/officeDocument/2006/relationships/theme" Target="../theme/theme6.xml"/><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77.xml"/><Relationship Id="rId12" Type="http://schemas.openxmlformats.org/officeDocument/2006/relationships/theme" Target="../theme/theme7.xml"/><Relationship Id="rId1" Type="http://schemas.openxmlformats.org/officeDocument/2006/relationships/slideLayout" Target="../slideLayouts/slideLayout67.xml"/><Relationship Id="rId2" Type="http://schemas.openxmlformats.org/officeDocument/2006/relationships/slideLayout" Target="../slideLayouts/slideLayout68.xml"/><Relationship Id="rId3" Type="http://schemas.openxmlformats.org/officeDocument/2006/relationships/slideLayout" Target="../slideLayouts/slideLayout69.xml"/><Relationship Id="rId4" Type="http://schemas.openxmlformats.org/officeDocument/2006/relationships/slideLayout" Target="../slideLayouts/slideLayout70.xml"/><Relationship Id="rId5" Type="http://schemas.openxmlformats.org/officeDocument/2006/relationships/slideLayout" Target="../slideLayouts/slideLayout71.xml"/><Relationship Id="rId6" Type="http://schemas.openxmlformats.org/officeDocument/2006/relationships/slideLayout" Target="../slideLayouts/slideLayout72.xml"/><Relationship Id="rId7" Type="http://schemas.openxmlformats.org/officeDocument/2006/relationships/slideLayout" Target="../slideLayouts/slideLayout73.xml"/><Relationship Id="rId8" Type="http://schemas.openxmlformats.org/officeDocument/2006/relationships/slideLayout" Target="../slideLayouts/slideLayout74.xml"/><Relationship Id="rId9" Type="http://schemas.openxmlformats.org/officeDocument/2006/relationships/slideLayout" Target="../slideLayouts/slideLayout75.xml"/><Relationship Id="rId10"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88.xml"/><Relationship Id="rId12" Type="http://schemas.openxmlformats.org/officeDocument/2006/relationships/theme" Target="../theme/theme8.xml"/><Relationship Id="rId1" Type="http://schemas.openxmlformats.org/officeDocument/2006/relationships/slideLayout" Target="../slideLayouts/slideLayout78.xml"/><Relationship Id="rId2" Type="http://schemas.openxmlformats.org/officeDocument/2006/relationships/slideLayout" Target="../slideLayouts/slideLayout79.xml"/><Relationship Id="rId3" Type="http://schemas.openxmlformats.org/officeDocument/2006/relationships/slideLayout" Target="../slideLayouts/slideLayout80.xml"/><Relationship Id="rId4" Type="http://schemas.openxmlformats.org/officeDocument/2006/relationships/slideLayout" Target="../slideLayouts/slideLayout81.xml"/><Relationship Id="rId5" Type="http://schemas.openxmlformats.org/officeDocument/2006/relationships/slideLayout" Target="../slideLayouts/slideLayout82.xml"/><Relationship Id="rId6" Type="http://schemas.openxmlformats.org/officeDocument/2006/relationships/slideLayout" Target="../slideLayouts/slideLayout83.xml"/><Relationship Id="rId7" Type="http://schemas.openxmlformats.org/officeDocument/2006/relationships/slideLayout" Target="../slideLayouts/slideLayout84.xml"/><Relationship Id="rId8" Type="http://schemas.openxmlformats.org/officeDocument/2006/relationships/slideLayout" Target="../slideLayouts/slideLayout85.xml"/><Relationship Id="rId9" Type="http://schemas.openxmlformats.org/officeDocument/2006/relationships/slideLayout" Target="../slideLayouts/slideLayout86.xml"/><Relationship Id="rId10"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99.xml"/><Relationship Id="rId12" Type="http://schemas.openxmlformats.org/officeDocument/2006/relationships/theme" Target="../theme/theme9.xml"/><Relationship Id="rId1" Type="http://schemas.openxmlformats.org/officeDocument/2006/relationships/slideLayout" Target="../slideLayouts/slideLayout89.xml"/><Relationship Id="rId2" Type="http://schemas.openxmlformats.org/officeDocument/2006/relationships/slideLayout" Target="../slideLayouts/slideLayout90.xml"/><Relationship Id="rId3" Type="http://schemas.openxmlformats.org/officeDocument/2006/relationships/slideLayout" Target="../slideLayouts/slideLayout91.xml"/><Relationship Id="rId4" Type="http://schemas.openxmlformats.org/officeDocument/2006/relationships/slideLayout" Target="../slideLayouts/slideLayout92.xml"/><Relationship Id="rId5" Type="http://schemas.openxmlformats.org/officeDocument/2006/relationships/slideLayout" Target="../slideLayouts/slideLayout93.xml"/><Relationship Id="rId6" Type="http://schemas.openxmlformats.org/officeDocument/2006/relationships/slideLayout" Target="../slideLayouts/slideLayout94.xml"/><Relationship Id="rId7" Type="http://schemas.openxmlformats.org/officeDocument/2006/relationships/slideLayout" Target="../slideLayouts/slideLayout95.xml"/><Relationship Id="rId8" Type="http://schemas.openxmlformats.org/officeDocument/2006/relationships/slideLayout" Target="../slideLayouts/slideLayout96.xml"/><Relationship Id="rId9" Type="http://schemas.openxmlformats.org/officeDocument/2006/relationships/slideLayout" Target="../slideLayouts/slideLayout97.xml"/><Relationship Id="rId10"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5" name="Rectangle 1"/>
          <p:cNvSpPr>
            <a:spLocks noChangeArrowheads="1"/>
          </p:cNvSpPr>
          <p:nvPr>
            <p:ph type="body" idx="1"/>
          </p:nvPr>
        </p:nvSpPr>
        <p:spPr bwMode="auto">
          <a:xfrm>
            <a:off x="1270000" y="5029200"/>
            <a:ext cx="10464800" cy="3873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1026" name="Rectangle 2"/>
          <p:cNvSpPr>
            <a:spLocks noChangeArrowheads="1"/>
          </p:cNvSpPr>
          <p:nvPr>
            <p:ph type="title"/>
          </p:nvPr>
        </p:nvSpPr>
        <p:spPr bwMode="auto">
          <a:xfrm>
            <a:off x="1270000" y="1638300"/>
            <a:ext cx="10464800" cy="330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
        <p:nvSpPr>
          <p:cNvPr id="1027" name="Rectangle 3"/>
          <p:cNvSpPr>
            <a:spLocks/>
          </p:cNvSpPr>
          <p:nvPr/>
        </p:nvSpPr>
        <p:spPr bwMode="auto">
          <a:xfrm>
            <a:off x="1293813" y="8985250"/>
            <a:ext cx="3840162"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1800">
                <a:solidFill>
                  <a:schemeClr val="tx1"/>
                </a:solidFill>
                <a:ea typeface="ＭＳ Ｐゴシック" charset="0"/>
                <a:cs typeface="Helvetica" charset="0"/>
              </a:rPr>
              <a:t>© 2015 Carl Lund, all rights reserved</a:t>
            </a:r>
          </a:p>
        </p:txBody>
      </p:sp>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ransition xmlns:p14="http://schemas.microsoft.com/office/powerpoint/2010/main"/>
  <p:txStyles>
    <p:titleStyle>
      <a:lvl1pPr algn="ctr" rtl="0" fontAlgn="base">
        <a:spcBef>
          <a:spcPct val="0"/>
        </a:spcBef>
        <a:spcAft>
          <a:spcPct val="0"/>
        </a:spcAft>
        <a:defRPr sz="3600" b="1">
          <a:solidFill>
            <a:schemeClr val="tx1"/>
          </a:solidFill>
          <a:latin typeface="+mj-lt"/>
          <a:ea typeface="+mj-ea"/>
          <a:cs typeface="+mj-cs"/>
          <a:sym typeface="Helvetica" charset="0"/>
        </a:defRPr>
      </a:lvl1pPr>
      <a:lvl2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2pPr>
      <a:lvl3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3pPr>
      <a:lvl4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4pPr>
      <a:lvl5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5pPr>
      <a:lvl6pPr marL="4572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6pPr>
      <a:lvl7pPr marL="9144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7pPr>
      <a:lvl8pPr marL="13716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8pPr>
      <a:lvl9pPr marL="18288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9pPr>
    </p:titleStyle>
    <p:bodyStyle>
      <a:lvl1pPr algn="ctr" rtl="0" fontAlgn="base">
        <a:spcBef>
          <a:spcPct val="0"/>
        </a:spcBef>
        <a:spcAft>
          <a:spcPct val="0"/>
        </a:spcAft>
        <a:defRPr sz="2400" b="1">
          <a:solidFill>
            <a:schemeClr val="tx1"/>
          </a:solidFill>
          <a:latin typeface="+mn-lt"/>
          <a:ea typeface="+mn-ea"/>
          <a:cs typeface="+mn-cs"/>
          <a:sym typeface="Helvetica" charset="0"/>
        </a:defRPr>
      </a:lvl1pPr>
      <a:lvl2pPr algn="ctr" rtl="0" fontAlgn="base">
        <a:spcBef>
          <a:spcPct val="0"/>
        </a:spcBef>
        <a:spcAft>
          <a:spcPct val="0"/>
        </a:spcAft>
        <a:defRPr sz="2400" b="1">
          <a:solidFill>
            <a:schemeClr val="tx1"/>
          </a:solidFill>
          <a:latin typeface="+mn-lt"/>
          <a:ea typeface="+mn-ea"/>
          <a:cs typeface="+mn-cs"/>
          <a:sym typeface="Helvetica" charset="0"/>
        </a:defRPr>
      </a:lvl2pPr>
      <a:lvl3pPr algn="ctr" rtl="0" fontAlgn="base">
        <a:spcBef>
          <a:spcPct val="0"/>
        </a:spcBef>
        <a:spcAft>
          <a:spcPct val="0"/>
        </a:spcAft>
        <a:defRPr sz="2400" b="1">
          <a:solidFill>
            <a:schemeClr val="tx1"/>
          </a:solidFill>
          <a:latin typeface="+mn-lt"/>
          <a:ea typeface="+mn-ea"/>
          <a:cs typeface="+mn-cs"/>
          <a:sym typeface="Helvetica" charset="0"/>
        </a:defRPr>
      </a:lvl3pPr>
      <a:lvl4pPr algn="ctr" rtl="0" fontAlgn="base">
        <a:spcBef>
          <a:spcPct val="0"/>
        </a:spcBef>
        <a:spcAft>
          <a:spcPct val="0"/>
        </a:spcAft>
        <a:defRPr sz="2400" b="1">
          <a:solidFill>
            <a:schemeClr val="tx1"/>
          </a:solidFill>
          <a:latin typeface="+mn-lt"/>
          <a:ea typeface="+mn-ea"/>
          <a:cs typeface="+mn-cs"/>
          <a:sym typeface="Helvetica" charset="0"/>
        </a:defRPr>
      </a:lvl4pPr>
      <a:lvl5pPr algn="ctr" rtl="0" fontAlgn="base">
        <a:spcBef>
          <a:spcPct val="0"/>
        </a:spcBef>
        <a:spcAft>
          <a:spcPct val="0"/>
        </a:spcAft>
        <a:defRPr sz="2400" b="1">
          <a:solidFill>
            <a:schemeClr val="tx1"/>
          </a:solidFill>
          <a:latin typeface="+mn-lt"/>
          <a:ea typeface="+mn-ea"/>
          <a:cs typeface="+mn-cs"/>
          <a:sym typeface="Helvetica" charset="0"/>
        </a:defRPr>
      </a:lvl5pPr>
      <a:lvl6pPr marL="457200" algn="ctr" rtl="0" fontAlgn="base">
        <a:spcBef>
          <a:spcPct val="0"/>
        </a:spcBef>
        <a:spcAft>
          <a:spcPct val="0"/>
        </a:spcAft>
        <a:defRPr sz="2400" b="1">
          <a:solidFill>
            <a:schemeClr val="tx1"/>
          </a:solidFill>
          <a:latin typeface="+mn-lt"/>
          <a:ea typeface="+mn-ea"/>
          <a:cs typeface="+mn-cs"/>
          <a:sym typeface="Helvetica" charset="0"/>
        </a:defRPr>
      </a:lvl6pPr>
      <a:lvl7pPr marL="914400" algn="ctr" rtl="0" fontAlgn="base">
        <a:spcBef>
          <a:spcPct val="0"/>
        </a:spcBef>
        <a:spcAft>
          <a:spcPct val="0"/>
        </a:spcAft>
        <a:defRPr sz="2400" b="1">
          <a:solidFill>
            <a:schemeClr val="tx1"/>
          </a:solidFill>
          <a:latin typeface="+mn-lt"/>
          <a:ea typeface="+mn-ea"/>
          <a:cs typeface="+mn-cs"/>
          <a:sym typeface="Helvetica" charset="0"/>
        </a:defRPr>
      </a:lvl7pPr>
      <a:lvl8pPr marL="1371600" algn="ctr" rtl="0" fontAlgn="base">
        <a:spcBef>
          <a:spcPct val="0"/>
        </a:spcBef>
        <a:spcAft>
          <a:spcPct val="0"/>
        </a:spcAft>
        <a:defRPr sz="2400" b="1">
          <a:solidFill>
            <a:schemeClr val="tx1"/>
          </a:solidFill>
          <a:latin typeface="+mn-lt"/>
          <a:ea typeface="+mn-ea"/>
          <a:cs typeface="+mn-cs"/>
          <a:sym typeface="Helvetica" charset="0"/>
        </a:defRPr>
      </a:lvl8pPr>
      <a:lvl9pPr marL="1828800" algn="ctr" rtl="0" fontAlgn="base">
        <a:spcBef>
          <a:spcPct val="0"/>
        </a:spcBef>
        <a:spcAft>
          <a:spcPct val="0"/>
        </a:spcAft>
        <a:defRPr sz="2400" b="1">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1"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0242" name="Rectangle 2"/>
          <p:cNvSpPr>
            <a:spLocks noChangeArrowheads="1"/>
          </p:cNvSpPr>
          <p:nvPr>
            <p:ph type="body" idx="1"/>
          </p:nvPr>
        </p:nvSpPr>
        <p:spPr bwMode="auto">
          <a:xfrm>
            <a:off x="65024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5"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1266" name="Rectangle 2"/>
          <p:cNvSpPr>
            <a:spLocks noChangeArrowheads="1"/>
          </p:cNvSpPr>
          <p:nvPr>
            <p:ph type="body" idx="1"/>
          </p:nvPr>
        </p:nvSpPr>
        <p:spPr bwMode="auto">
          <a:xfrm>
            <a:off x="1282700" y="16510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9" name="Rectangle 1"/>
          <p:cNvSpPr>
            <a:spLocks noChangeArrowheads="1"/>
          </p:cNvSpPr>
          <p:nvPr>
            <p:ph type="body" idx="1"/>
          </p:nvPr>
        </p:nvSpPr>
        <p:spPr bwMode="auto">
          <a:xfrm>
            <a:off x="1270000" y="1612900"/>
            <a:ext cx="104648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2050"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3"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3074" name="Rectangle 2"/>
          <p:cNvSpPr>
            <a:spLocks noChangeArrowheads="1"/>
          </p:cNvSpPr>
          <p:nvPr>
            <p:ph type="body" idx="1"/>
          </p:nvPr>
        </p:nvSpPr>
        <p:spPr bwMode="auto">
          <a:xfrm>
            <a:off x="12700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7" name="Rectangle 1"/>
          <p:cNvSpPr>
            <a:spLocks noChangeArrowheads="1"/>
          </p:cNvSpPr>
          <p:nvPr>
            <p:ph type="title"/>
          </p:nvPr>
        </p:nvSpPr>
        <p:spPr bwMode="auto">
          <a:xfrm>
            <a:off x="1270000" y="2413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1" name="Rectangle 1"/>
          <p:cNvSpPr>
            <a:spLocks noChangeArrowheads="1"/>
          </p:cNvSpPr>
          <p:nvPr>
            <p:ph type="body" idx="1"/>
          </p:nvPr>
        </p:nvSpPr>
        <p:spPr bwMode="auto">
          <a:xfrm>
            <a:off x="1270000" y="431800"/>
            <a:ext cx="10464800" cy="857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5" name="Rectangle 1"/>
          <p:cNvSpPr>
            <a:spLocks noChangeArrowheads="1"/>
          </p:cNvSpPr>
          <p:nvPr>
            <p:ph type="title"/>
          </p:nvPr>
        </p:nvSpPr>
        <p:spPr bwMode="auto">
          <a:xfrm>
            <a:off x="1270000" y="77978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3600">
          <a:solidFill>
            <a:schemeClr val="tx1"/>
          </a:solidFill>
          <a:latin typeface="+mn-lt"/>
          <a:ea typeface="+mn-ea"/>
          <a:cs typeface="+mn-cs"/>
          <a:sym typeface="Gill Sans" charset="0"/>
        </a:defRPr>
      </a:lvl1pPr>
      <a:lvl2pPr algn="ctr" rtl="0" fontAlgn="base">
        <a:spcBef>
          <a:spcPct val="0"/>
        </a:spcBef>
        <a:spcAft>
          <a:spcPct val="0"/>
        </a:spcAft>
        <a:defRPr sz="3600">
          <a:solidFill>
            <a:schemeClr val="tx1"/>
          </a:solidFill>
          <a:latin typeface="+mn-lt"/>
          <a:ea typeface="+mn-ea"/>
          <a:cs typeface="+mn-cs"/>
          <a:sym typeface="Gill Sans" charset="0"/>
        </a:defRPr>
      </a:lvl2pPr>
      <a:lvl3pPr algn="ctr" rtl="0" fontAlgn="base">
        <a:spcBef>
          <a:spcPct val="0"/>
        </a:spcBef>
        <a:spcAft>
          <a:spcPct val="0"/>
        </a:spcAft>
        <a:defRPr sz="3600">
          <a:solidFill>
            <a:schemeClr val="tx1"/>
          </a:solidFill>
          <a:latin typeface="+mn-lt"/>
          <a:ea typeface="+mn-ea"/>
          <a:cs typeface="+mn-cs"/>
          <a:sym typeface="Gill Sans" charset="0"/>
        </a:defRPr>
      </a:lvl3pPr>
      <a:lvl4pPr algn="ctr" rtl="0" fontAlgn="base">
        <a:spcBef>
          <a:spcPct val="0"/>
        </a:spcBef>
        <a:spcAft>
          <a:spcPct val="0"/>
        </a:spcAft>
        <a:defRPr sz="3600">
          <a:solidFill>
            <a:schemeClr val="tx1"/>
          </a:solidFill>
          <a:latin typeface="+mn-lt"/>
          <a:ea typeface="+mn-ea"/>
          <a:cs typeface="+mn-cs"/>
          <a:sym typeface="Gill Sans" charset="0"/>
        </a:defRPr>
      </a:lvl4pPr>
      <a:lvl5pPr algn="ctr" rtl="0" fontAlgn="base">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3" name="Rectangle 1"/>
          <p:cNvSpPr>
            <a:spLocks noChangeArrowheads="1"/>
          </p:cNvSpPr>
          <p:nvPr>
            <p:ph type="body" idx="1"/>
          </p:nvPr>
        </p:nvSpPr>
        <p:spPr bwMode="auto">
          <a:xfrm>
            <a:off x="635000" y="1612900"/>
            <a:ext cx="5867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8194" name="Rectangle 2"/>
          <p:cNvSpPr>
            <a:spLocks noChangeArrowheads="1"/>
          </p:cNvSpPr>
          <p:nvPr>
            <p:ph type="title"/>
          </p:nvPr>
        </p:nvSpPr>
        <p:spPr bwMode="auto">
          <a:xfrm>
            <a:off x="635000" y="254000"/>
            <a:ext cx="58674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2400">
          <a:solidFill>
            <a:schemeClr val="tx1"/>
          </a:solidFill>
          <a:latin typeface="+mn-lt"/>
          <a:ea typeface="+mn-ea"/>
          <a:cs typeface="+mn-cs"/>
          <a:sym typeface="Helvetica" charset="0"/>
        </a:defRPr>
      </a:lvl1pPr>
      <a:lvl2pPr algn="ctr" rtl="0" fontAlgn="base">
        <a:spcBef>
          <a:spcPct val="0"/>
        </a:spcBef>
        <a:spcAft>
          <a:spcPct val="0"/>
        </a:spcAft>
        <a:defRPr>
          <a:solidFill>
            <a:schemeClr val="tx1"/>
          </a:solidFill>
          <a:latin typeface="+mn-lt"/>
          <a:ea typeface="+mn-ea"/>
          <a:cs typeface="+mn-cs"/>
          <a:sym typeface="Helvetica" charset="0"/>
        </a:defRPr>
      </a:lvl2pPr>
      <a:lvl3pPr algn="ctr" rtl="0" fontAlgn="base">
        <a:spcBef>
          <a:spcPct val="0"/>
        </a:spcBef>
        <a:spcAft>
          <a:spcPct val="0"/>
        </a:spcAft>
        <a:defRPr>
          <a:solidFill>
            <a:schemeClr val="tx1"/>
          </a:solidFill>
          <a:latin typeface="+mn-lt"/>
          <a:ea typeface="+mn-ea"/>
          <a:cs typeface="+mn-cs"/>
          <a:sym typeface="Helvetica" charset="0"/>
        </a:defRPr>
      </a:lvl3pPr>
      <a:lvl4pPr algn="ctr" rtl="0" fontAlgn="base">
        <a:spcBef>
          <a:spcPct val="0"/>
        </a:spcBef>
        <a:spcAft>
          <a:spcPct val="0"/>
        </a:spcAft>
        <a:defRPr>
          <a:solidFill>
            <a:schemeClr val="tx1"/>
          </a:solidFill>
          <a:latin typeface="+mn-lt"/>
          <a:ea typeface="+mn-ea"/>
          <a:cs typeface="+mn-cs"/>
          <a:sym typeface="Helvetica" charset="0"/>
        </a:defRPr>
      </a:lvl4pPr>
      <a:lvl5pPr algn="ctr" rtl="0" fontAlgn="base">
        <a:spcBef>
          <a:spcPct val="0"/>
        </a:spcBef>
        <a:spcAft>
          <a:spcPct val="0"/>
        </a:spcAft>
        <a:defRPr>
          <a:solidFill>
            <a:schemeClr val="tx1"/>
          </a:solidFill>
          <a:latin typeface="+mn-lt"/>
          <a:ea typeface="+mn-ea"/>
          <a:cs typeface="+mn-cs"/>
          <a:sym typeface="Helvetica" charset="0"/>
        </a:defRPr>
      </a:lvl5pPr>
      <a:lvl6pPr marL="457200" algn="ctr" rtl="0" fontAlgn="base">
        <a:spcBef>
          <a:spcPct val="0"/>
        </a:spcBef>
        <a:spcAft>
          <a:spcPct val="0"/>
        </a:spcAft>
        <a:defRPr>
          <a:solidFill>
            <a:schemeClr val="tx1"/>
          </a:solidFill>
          <a:latin typeface="+mn-lt"/>
          <a:ea typeface="+mn-ea"/>
          <a:cs typeface="+mn-cs"/>
          <a:sym typeface="Helvetica" charset="0"/>
        </a:defRPr>
      </a:lvl6pPr>
      <a:lvl7pPr marL="914400" algn="ctr" rtl="0" fontAlgn="base">
        <a:spcBef>
          <a:spcPct val="0"/>
        </a:spcBef>
        <a:spcAft>
          <a:spcPct val="0"/>
        </a:spcAft>
        <a:defRPr>
          <a:solidFill>
            <a:schemeClr val="tx1"/>
          </a:solidFill>
          <a:latin typeface="+mn-lt"/>
          <a:ea typeface="+mn-ea"/>
          <a:cs typeface="+mn-cs"/>
          <a:sym typeface="Helvetica" charset="0"/>
        </a:defRPr>
      </a:lvl7pPr>
      <a:lvl8pPr marL="1371600" algn="ctr" rtl="0" fontAlgn="base">
        <a:spcBef>
          <a:spcPct val="0"/>
        </a:spcBef>
        <a:spcAft>
          <a:spcPct val="0"/>
        </a:spcAft>
        <a:defRPr>
          <a:solidFill>
            <a:schemeClr val="tx1"/>
          </a:solidFill>
          <a:latin typeface="+mn-lt"/>
          <a:ea typeface="+mn-ea"/>
          <a:cs typeface="+mn-cs"/>
          <a:sym typeface="Helvetica" charset="0"/>
        </a:defRPr>
      </a:lvl8pPr>
      <a:lvl9pPr marL="1828800" algn="ctr" rtl="0" fontAlgn="base">
        <a:spcBef>
          <a:spcPct val="0"/>
        </a:spcBef>
        <a:spcAft>
          <a:spcPct val="0"/>
        </a:spcAft>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7" name="Rectangle 1"/>
          <p:cNvSpPr>
            <a:spLocks noChangeArrowheads="1"/>
          </p:cNvSpPr>
          <p:nvPr>
            <p:ph type="body" idx="1"/>
          </p:nvPr>
        </p:nvSpPr>
        <p:spPr bwMode="auto">
          <a:xfrm>
            <a:off x="1270000" y="1651000"/>
            <a:ext cx="10464800" cy="7289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9218"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6.xml"/><Relationship Id="rId2" Type="http://schemas.openxmlformats.org/officeDocument/2006/relationships/image" Target="../media/image5.emf"/></Relationships>
</file>

<file path=ppt/slides/_rels/slide11.xml.rels><?xml version="1.0" encoding="UTF-8" standalone="yes"?>
<Relationships xmlns="http://schemas.openxmlformats.org/package/2006/relationships"><Relationship Id="rId3" Type="http://schemas.openxmlformats.org/officeDocument/2006/relationships/image" Target="../media/image6.emf"/><Relationship Id="rId4" Type="http://schemas.openxmlformats.org/officeDocument/2006/relationships/image" Target="../media/image7.emf"/><Relationship Id="rId1" Type="http://schemas.openxmlformats.org/officeDocument/2006/relationships/slideLayout" Target="../slideLayouts/slideLayout46.xml"/><Relationship Id="rId2" Type="http://schemas.openxmlformats.org/officeDocument/2006/relationships/image" Target="../media/image5.emf"/></Relationships>
</file>

<file path=ppt/slides/_rels/slide12.xml.rels><?xml version="1.0" encoding="UTF-8" standalone="yes"?>
<Relationships xmlns="http://schemas.openxmlformats.org/package/2006/relationships"><Relationship Id="rId3" Type="http://schemas.openxmlformats.org/officeDocument/2006/relationships/image" Target="../media/image8.emf"/><Relationship Id="rId4" Type="http://schemas.openxmlformats.org/officeDocument/2006/relationships/image" Target="../media/image9.emf"/><Relationship Id="rId5" Type="http://schemas.openxmlformats.org/officeDocument/2006/relationships/image" Target="../media/image10.emf"/><Relationship Id="rId6" Type="http://schemas.openxmlformats.org/officeDocument/2006/relationships/image" Target="../media/image11.emf"/><Relationship Id="rId1" Type="http://schemas.openxmlformats.org/officeDocument/2006/relationships/slideLayout" Target="../slideLayouts/slideLayout46.xml"/><Relationship Id="rId2" Type="http://schemas.openxmlformats.org/officeDocument/2006/relationships/image" Target="../media/image1.emf"/></Relationships>
</file>

<file path=ppt/slides/_rels/slide13.xml.rels><?xml version="1.0" encoding="UTF-8" standalone="yes"?>
<Relationships xmlns="http://schemas.openxmlformats.org/package/2006/relationships"><Relationship Id="rId3" Type="http://schemas.openxmlformats.org/officeDocument/2006/relationships/image" Target="../media/image12.emf"/><Relationship Id="rId4" Type="http://schemas.openxmlformats.org/officeDocument/2006/relationships/image" Target="../media/image9.emf"/><Relationship Id="rId5" Type="http://schemas.openxmlformats.org/officeDocument/2006/relationships/image" Target="../media/image13.emf"/><Relationship Id="rId6" Type="http://schemas.openxmlformats.org/officeDocument/2006/relationships/image" Target="../media/image14.emf"/><Relationship Id="rId1" Type="http://schemas.openxmlformats.org/officeDocument/2006/relationships/slideLayout" Target="../slideLayouts/slideLayout46.xml"/><Relationship Id="rId2" Type="http://schemas.openxmlformats.org/officeDocument/2006/relationships/image" Target="../media/image1.emf"/></Relationships>
</file>

<file path=ppt/slides/_rels/slide14.xml.rels><?xml version="1.0" encoding="UTF-8" standalone="yes"?>
<Relationships xmlns="http://schemas.openxmlformats.org/package/2006/relationships"><Relationship Id="rId3" Type="http://schemas.openxmlformats.org/officeDocument/2006/relationships/image" Target="../media/image15.emf"/><Relationship Id="rId4" Type="http://schemas.openxmlformats.org/officeDocument/2006/relationships/image" Target="../media/image9.emf"/><Relationship Id="rId5" Type="http://schemas.openxmlformats.org/officeDocument/2006/relationships/image" Target="../media/image16.emf"/><Relationship Id="rId6" Type="http://schemas.openxmlformats.org/officeDocument/2006/relationships/image" Target="../media/image17.emf"/><Relationship Id="rId1" Type="http://schemas.openxmlformats.org/officeDocument/2006/relationships/slideLayout" Target="../slideLayouts/slideLayout46.xml"/><Relationship Id="rId2" Type="http://schemas.openxmlformats.org/officeDocument/2006/relationships/image" Target="../media/image1.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6.xml.rels><?xml version="1.0" encoding="UTF-8" standalone="yes"?>
<Relationships xmlns="http://schemas.openxmlformats.org/package/2006/relationships"><Relationship Id="rId3" Type="http://schemas.openxmlformats.org/officeDocument/2006/relationships/image" Target="../media/image19.emf"/><Relationship Id="rId4" Type="http://schemas.openxmlformats.org/officeDocument/2006/relationships/image" Target="../media/image20.emf"/><Relationship Id="rId5" Type="http://schemas.openxmlformats.org/officeDocument/2006/relationships/image" Target="../media/image21.emf"/><Relationship Id="rId1" Type="http://schemas.openxmlformats.org/officeDocument/2006/relationships/slideLayout" Target="../slideLayouts/slideLayout46.xml"/><Relationship Id="rId2" Type="http://schemas.openxmlformats.org/officeDocument/2006/relationships/image" Target="../media/image18.emf"/></Relationships>
</file>

<file path=ppt/slides/_rels/slide17.xml.rels><?xml version="1.0" encoding="UTF-8" standalone="yes"?>
<Relationships xmlns="http://schemas.openxmlformats.org/package/2006/relationships"><Relationship Id="rId3" Type="http://schemas.openxmlformats.org/officeDocument/2006/relationships/image" Target="../media/image19.emf"/><Relationship Id="rId4" Type="http://schemas.openxmlformats.org/officeDocument/2006/relationships/image" Target="../media/image23.emf"/><Relationship Id="rId5" Type="http://schemas.openxmlformats.org/officeDocument/2006/relationships/image" Target="../media/image24.emf"/><Relationship Id="rId1" Type="http://schemas.openxmlformats.org/officeDocument/2006/relationships/slideLayout" Target="../slideLayouts/slideLayout46.xml"/><Relationship Id="rId2" Type="http://schemas.openxmlformats.org/officeDocument/2006/relationships/image" Target="../media/image22.emf"/></Relationships>
</file>

<file path=ppt/slides/_rels/slide18.xml.rels><?xml version="1.0" encoding="UTF-8" standalone="yes"?>
<Relationships xmlns="http://schemas.openxmlformats.org/package/2006/relationships"><Relationship Id="rId3" Type="http://schemas.openxmlformats.org/officeDocument/2006/relationships/image" Target="../media/image26.emf"/><Relationship Id="rId4" Type="http://schemas.openxmlformats.org/officeDocument/2006/relationships/image" Target="../media/image27.emf"/><Relationship Id="rId5" Type="http://schemas.openxmlformats.org/officeDocument/2006/relationships/image" Target="../media/image28.emf"/><Relationship Id="rId6" Type="http://schemas.openxmlformats.org/officeDocument/2006/relationships/image" Target="../media/image29.emf"/><Relationship Id="rId7" Type="http://schemas.openxmlformats.org/officeDocument/2006/relationships/image" Target="../media/image30.emf"/><Relationship Id="rId8" Type="http://schemas.openxmlformats.org/officeDocument/2006/relationships/image" Target="../media/image31.emf"/><Relationship Id="rId1" Type="http://schemas.openxmlformats.org/officeDocument/2006/relationships/slideLayout" Target="../slideLayouts/slideLayout46.xml"/><Relationship Id="rId2" Type="http://schemas.openxmlformats.org/officeDocument/2006/relationships/image" Target="../media/image25.e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6.xml"/><Relationship Id="rId2" Type="http://schemas.openxmlformats.org/officeDocument/2006/relationships/image" Target="../media/image32.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3.emf"/><Relationship Id="rId5" Type="http://schemas.openxmlformats.org/officeDocument/2006/relationships/image" Target="../media/image4.emf"/><Relationship Id="rId1" Type="http://schemas.openxmlformats.org/officeDocument/2006/relationships/slideLayout" Target="../slideLayouts/slideLayout24.xml"/><Relationship Id="rId2" Type="http://schemas.openxmlformats.org/officeDocument/2006/relationships/image" Target="../media/image1.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ChangeArrowheads="1"/>
          </p:cNvSpPr>
          <p:nvPr>
            <p:ph type="title"/>
          </p:nvPr>
        </p:nvSpPr>
        <p:spPr>
          <a:ln/>
        </p:spPr>
        <p:txBody>
          <a:bodyPr/>
          <a:lstStyle/>
          <a:p>
            <a:r>
              <a:rPr lang="en-US"/>
              <a:t>A First Course on Kinetics and Reaction Engineering</a:t>
            </a:r>
          </a:p>
        </p:txBody>
      </p:sp>
      <p:sp>
        <p:nvSpPr>
          <p:cNvPr id="12290" name="Rectangle 2"/>
          <p:cNvSpPr>
            <a:spLocks noChangeArrowheads="1"/>
          </p:cNvSpPr>
          <p:nvPr>
            <p:ph type="body" idx="1"/>
          </p:nvPr>
        </p:nvSpPr>
        <p:spPr>
          <a:ln/>
        </p:spPr>
        <p:txBody>
          <a:bodyPr/>
          <a:lstStyle/>
          <a:p>
            <a:r>
              <a:rPr lang="en-US"/>
              <a:t>Class 32</a:t>
            </a:r>
          </a:p>
        </p:txBody>
      </p:sp>
    </p:spTree>
  </p:cSld>
  <p:clrMapOvr>
    <a:masterClrMapping/>
  </p:clrMapOvr>
  <p:transition xmlns:p14="http://schemas.microsoft.com/office/powerpoint/2010/mai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ph type="body" idx="1"/>
          </p:nvPr>
        </p:nvSpPr>
        <p:spPr>
          <a:ln/>
        </p:spPr>
        <p:txBody>
          <a:bodyPr/>
          <a:lstStyle/>
          <a:p>
            <a:r>
              <a:rPr lang="en-US"/>
              <a:t>Read through the problem statement, and each time you encounter a quantity, write it down and equate it to the appropriate variable</a:t>
            </a:r>
          </a:p>
          <a:p>
            <a:pPr marL="762000" lvl="1"/>
            <a:r>
              <a:rPr lang="en-US" i="1"/>
              <a:t>k</a:t>
            </a:r>
            <a:r>
              <a:rPr lang="en-US" baseline="-6000"/>
              <a:t>1</a:t>
            </a:r>
            <a:r>
              <a:rPr lang="en-US"/>
              <a:t> = 8 x 10</a:t>
            </a:r>
            <a:r>
              <a:rPr lang="en-US" baseline="32000"/>
              <a:t>-3</a:t>
            </a:r>
            <a:r>
              <a:rPr lang="en-US"/>
              <a:t> L mol</a:t>
            </a:r>
            <a:r>
              <a:rPr lang="en-US" baseline="32000"/>
              <a:t>-1</a:t>
            </a:r>
            <a:r>
              <a:rPr lang="en-US"/>
              <a:t> min</a:t>
            </a:r>
            <a:r>
              <a:rPr lang="en-US" baseline="32000"/>
              <a:t>-1</a:t>
            </a:r>
            <a:r>
              <a:rPr lang="en-US"/>
              <a:t>, </a:t>
            </a:r>
            <a:r>
              <a:rPr lang="en-US" i="1"/>
              <a:t>k</a:t>
            </a:r>
            <a:r>
              <a:rPr lang="en-US" baseline="-6000"/>
              <a:t>2</a:t>
            </a:r>
            <a:r>
              <a:rPr lang="en-US"/>
              <a:t> =  4 x 10</a:t>
            </a:r>
            <a:r>
              <a:rPr lang="en-US" baseline="32000"/>
              <a:t>-3</a:t>
            </a:r>
            <a:r>
              <a:rPr lang="en-US"/>
              <a:t> L mol</a:t>
            </a:r>
            <a:r>
              <a:rPr lang="en-US" baseline="32000"/>
              <a:t>-1</a:t>
            </a:r>
            <a:r>
              <a:rPr lang="en-US"/>
              <a:t> min</a:t>
            </a:r>
            <a:r>
              <a:rPr lang="en-US" baseline="32000"/>
              <a:t>-1</a:t>
            </a:r>
            <a:r>
              <a:rPr lang="en-US"/>
              <a:t>, </a:t>
            </a:r>
            <a:r>
              <a:rPr lang="en-US" i="1"/>
              <a:t>V</a:t>
            </a:r>
            <a:r>
              <a:rPr lang="en-US" i="1" baseline="-6000"/>
              <a:t>max</a:t>
            </a:r>
            <a:r>
              <a:rPr lang="en-US"/>
              <a:t> =  2000 L, </a:t>
            </a:r>
            <a:r>
              <a:rPr lang="en-US" i="1"/>
              <a:t>C</a:t>
            </a:r>
            <a:r>
              <a:rPr lang="en-US" i="1" baseline="-6000"/>
              <a:t>A,</a:t>
            </a:r>
            <a:r>
              <a:rPr lang="en-US" baseline="-6000"/>
              <a:t>0</a:t>
            </a:r>
            <a:r>
              <a:rPr lang="en-US"/>
              <a:t> =  3 mol L</a:t>
            </a:r>
            <a:r>
              <a:rPr lang="en-US" baseline="32000"/>
              <a:t>-1</a:t>
            </a:r>
            <a:r>
              <a:rPr lang="en-US"/>
              <a:t>, </a:t>
            </a:r>
            <a:br>
              <a:rPr lang="en-US"/>
            </a:br>
            <a:r>
              <a:rPr lang="en-US" i="1"/>
              <a:t>C</a:t>
            </a:r>
            <a:r>
              <a:rPr lang="en-US" i="1" baseline="-6000"/>
              <a:t>B,</a:t>
            </a:r>
            <a:r>
              <a:rPr lang="en-US" baseline="-6000"/>
              <a:t>0</a:t>
            </a:r>
            <a:r>
              <a:rPr lang="en-US"/>
              <a:t> = 1 mol L</a:t>
            </a:r>
            <a:r>
              <a:rPr lang="en-US" baseline="32000"/>
              <a:t>-1</a:t>
            </a:r>
            <a:r>
              <a:rPr lang="en-US"/>
              <a:t>, </a:t>
            </a:r>
            <a:r>
              <a:rPr lang="en-US" i="1"/>
              <a:t>V</a:t>
            </a:r>
            <a:r>
              <a:rPr lang="en-US" i="1" baseline="-6000"/>
              <a:t>A,</a:t>
            </a:r>
            <a:r>
              <a:rPr lang="en-US" baseline="-6000"/>
              <a:t>0</a:t>
            </a:r>
            <a:r>
              <a:rPr lang="en-US"/>
              <a:t> = 500 L,     = 150 L h</a:t>
            </a:r>
            <a:r>
              <a:rPr lang="en-US" baseline="32000"/>
              <a:t>-1</a:t>
            </a:r>
            <a:r>
              <a:rPr lang="en-US"/>
              <a:t>, </a:t>
            </a:r>
            <a:r>
              <a:rPr lang="en-US" i="1"/>
              <a:t>f</a:t>
            </a:r>
            <a:r>
              <a:rPr lang="en-US" i="1" baseline="-6000"/>
              <a:t>B</a:t>
            </a:r>
            <a:r>
              <a:rPr lang="en-US"/>
              <a:t> = 0.95 </a:t>
            </a:r>
          </a:p>
          <a:p>
            <a:r>
              <a:rPr lang="en-US"/>
              <a:t>If there are any additional constant quantities that you know will be needed and that can be calculated from the values given in the problem statement, write the equations needed for doing so</a:t>
            </a:r>
          </a:p>
        </p:txBody>
      </p:sp>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29200" y="1524000"/>
            <a:ext cx="29527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ChangeArrowheads="1"/>
          </p:cNvSpPr>
          <p:nvPr>
            <p:ph type="body" idx="1"/>
          </p:nvPr>
        </p:nvSpPr>
        <p:spPr>
          <a:ln/>
        </p:spPr>
        <p:txBody>
          <a:bodyPr/>
          <a:lstStyle/>
          <a:p>
            <a:r>
              <a:rPr lang="en-US"/>
              <a:t>Read through the problem statement, and each time you encounter a quantity, write it down and equate it to the appropriate variable</a:t>
            </a:r>
          </a:p>
          <a:p>
            <a:pPr marL="762000" lvl="1"/>
            <a:r>
              <a:rPr lang="en-US" i="1"/>
              <a:t>k</a:t>
            </a:r>
            <a:r>
              <a:rPr lang="en-US" baseline="-6000"/>
              <a:t>1</a:t>
            </a:r>
            <a:r>
              <a:rPr lang="en-US"/>
              <a:t> = 8 x 10</a:t>
            </a:r>
            <a:r>
              <a:rPr lang="en-US" baseline="32000"/>
              <a:t>-3</a:t>
            </a:r>
            <a:r>
              <a:rPr lang="en-US"/>
              <a:t> L mol</a:t>
            </a:r>
            <a:r>
              <a:rPr lang="en-US" baseline="32000"/>
              <a:t>-1</a:t>
            </a:r>
            <a:r>
              <a:rPr lang="en-US"/>
              <a:t> min</a:t>
            </a:r>
            <a:r>
              <a:rPr lang="en-US" baseline="32000"/>
              <a:t>-1</a:t>
            </a:r>
            <a:r>
              <a:rPr lang="en-US"/>
              <a:t>, </a:t>
            </a:r>
            <a:r>
              <a:rPr lang="en-US" i="1"/>
              <a:t>k</a:t>
            </a:r>
            <a:r>
              <a:rPr lang="en-US" baseline="-6000"/>
              <a:t>2</a:t>
            </a:r>
            <a:r>
              <a:rPr lang="en-US"/>
              <a:t> =  4 x 10</a:t>
            </a:r>
            <a:r>
              <a:rPr lang="en-US" baseline="32000"/>
              <a:t>-3</a:t>
            </a:r>
            <a:r>
              <a:rPr lang="en-US"/>
              <a:t> L mol</a:t>
            </a:r>
            <a:r>
              <a:rPr lang="en-US" baseline="32000"/>
              <a:t>-1</a:t>
            </a:r>
            <a:r>
              <a:rPr lang="en-US"/>
              <a:t> min</a:t>
            </a:r>
            <a:r>
              <a:rPr lang="en-US" baseline="32000"/>
              <a:t>-1</a:t>
            </a:r>
            <a:r>
              <a:rPr lang="en-US"/>
              <a:t>, </a:t>
            </a:r>
            <a:r>
              <a:rPr lang="en-US" i="1"/>
              <a:t>V</a:t>
            </a:r>
            <a:r>
              <a:rPr lang="en-US" i="1" baseline="-6000"/>
              <a:t>max</a:t>
            </a:r>
            <a:r>
              <a:rPr lang="en-US"/>
              <a:t> =  2000 L, </a:t>
            </a:r>
            <a:r>
              <a:rPr lang="en-US" i="1"/>
              <a:t>C</a:t>
            </a:r>
            <a:r>
              <a:rPr lang="en-US" i="1" baseline="-6000"/>
              <a:t>A,</a:t>
            </a:r>
            <a:r>
              <a:rPr lang="en-US" baseline="-6000"/>
              <a:t>0</a:t>
            </a:r>
            <a:r>
              <a:rPr lang="en-US"/>
              <a:t> =  3 mol L</a:t>
            </a:r>
            <a:r>
              <a:rPr lang="en-US" baseline="32000"/>
              <a:t>-1</a:t>
            </a:r>
            <a:r>
              <a:rPr lang="en-US"/>
              <a:t>, </a:t>
            </a:r>
            <a:br>
              <a:rPr lang="en-US"/>
            </a:br>
            <a:r>
              <a:rPr lang="en-US" i="1"/>
              <a:t>C</a:t>
            </a:r>
            <a:r>
              <a:rPr lang="en-US" i="1" baseline="-6000"/>
              <a:t>B,</a:t>
            </a:r>
            <a:r>
              <a:rPr lang="en-US" baseline="-6000"/>
              <a:t>0</a:t>
            </a:r>
            <a:r>
              <a:rPr lang="en-US"/>
              <a:t> = 1 mol L</a:t>
            </a:r>
            <a:r>
              <a:rPr lang="en-US" baseline="32000"/>
              <a:t>-1</a:t>
            </a:r>
            <a:r>
              <a:rPr lang="en-US"/>
              <a:t>, </a:t>
            </a:r>
            <a:r>
              <a:rPr lang="en-US" i="1"/>
              <a:t>V</a:t>
            </a:r>
            <a:r>
              <a:rPr lang="en-US" i="1" baseline="-6000"/>
              <a:t>A,</a:t>
            </a:r>
            <a:r>
              <a:rPr lang="en-US" baseline="-6000"/>
              <a:t>0</a:t>
            </a:r>
            <a:r>
              <a:rPr lang="en-US"/>
              <a:t> = 500 L,     = 150 L h</a:t>
            </a:r>
            <a:r>
              <a:rPr lang="en-US" baseline="32000"/>
              <a:t>-1</a:t>
            </a:r>
            <a:r>
              <a:rPr lang="en-US"/>
              <a:t>, </a:t>
            </a:r>
            <a:r>
              <a:rPr lang="en-US" i="1"/>
              <a:t>f</a:t>
            </a:r>
            <a:r>
              <a:rPr lang="en-US" i="1" baseline="-6000"/>
              <a:t>B</a:t>
            </a:r>
            <a:r>
              <a:rPr lang="en-US"/>
              <a:t> = 0.95 </a:t>
            </a:r>
          </a:p>
          <a:p>
            <a:r>
              <a:rPr lang="en-US"/>
              <a:t>If there are any additional constant quantities that you know will be needed and that can be calculated from the values given in the problem statement, write the equations needed for doing so</a:t>
            </a:r>
          </a:p>
          <a:p>
            <a:pPr marL="762000" lvl="1"/>
            <a:r>
              <a:rPr lang="en-US"/>
              <a:t> </a:t>
            </a:r>
          </a:p>
          <a:p>
            <a:pPr marL="762000" lvl="1"/>
            <a:r>
              <a:rPr lang="en-US"/>
              <a:t> </a:t>
            </a:r>
          </a:p>
          <a:p>
            <a:r>
              <a:rPr lang="en-US"/>
              <a:t>Generate the design equations needed to model the semi-batch reactor by simplification of the general design equations found in Unit 32 or on the AFCoKaRE Exam Handout</a:t>
            </a:r>
          </a:p>
        </p:txBody>
      </p:sp>
      <p:pic>
        <p:nvPicPr>
          <p:cNvPr id="225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29200" y="1524000"/>
            <a:ext cx="29527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253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06600" y="3084513"/>
            <a:ext cx="1290638"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253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32000" y="3416300"/>
            <a:ext cx="1206500"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ph type="body" idx="1"/>
          </p:nvPr>
        </p:nvSpPr>
        <p:spPr>
          <a:ln/>
        </p:spPr>
        <p:txBody>
          <a:bodyPr/>
          <a:lstStyle/>
          <a:p>
            <a:r>
              <a:rPr lang="en-US"/>
              <a:t>General form of the mole balance design equation:</a:t>
            </a:r>
          </a:p>
          <a:p>
            <a:pPr marL="762000" lvl="1"/>
            <a:r>
              <a:rPr lang="en-US"/>
              <a:t>Here, 2 reactions so summation expands to 2 terms</a:t>
            </a:r>
          </a:p>
          <a:p>
            <a:pPr marL="762000" lvl="1"/>
            <a:r>
              <a:rPr lang="en-US"/>
              <a:t>Only B flows in or out of the reactor, so </a:t>
            </a:r>
            <a:r>
              <a:rPr lang="en-US" i="1"/>
              <a:t>ṅ</a:t>
            </a:r>
            <a:r>
              <a:rPr lang="en-US" i="1" baseline="-6000"/>
              <a:t>A</a:t>
            </a:r>
            <a:r>
              <a:rPr lang="en-US"/>
              <a:t> = </a:t>
            </a:r>
            <a:r>
              <a:rPr lang="en-US" i="1"/>
              <a:t>ṅ</a:t>
            </a:r>
            <a:r>
              <a:rPr lang="en-US" i="1" baseline="-6000"/>
              <a:t>D</a:t>
            </a:r>
            <a:r>
              <a:rPr lang="en-US"/>
              <a:t> = </a:t>
            </a:r>
            <a:r>
              <a:rPr lang="en-US" i="1"/>
              <a:t>ṅ</a:t>
            </a:r>
            <a:r>
              <a:rPr lang="en-US" i="1" baseline="-6000"/>
              <a:t>U</a:t>
            </a:r>
            <a:r>
              <a:rPr lang="en-US"/>
              <a:t> = 0</a:t>
            </a:r>
          </a:p>
          <a:p>
            <a:pPr marL="762000" lvl="1">
              <a:spcBef>
                <a:spcPts val="2000"/>
              </a:spcBef>
            </a:pPr>
            <a:r>
              <a:rPr lang="en-US"/>
              <a:t> </a:t>
            </a:r>
          </a:p>
          <a:p>
            <a:pPr marL="762000" lvl="1">
              <a:spcBef>
                <a:spcPts val="4400"/>
              </a:spcBef>
            </a:pPr>
            <a:r>
              <a:rPr lang="en-US"/>
              <a:t> </a:t>
            </a:r>
          </a:p>
          <a:p>
            <a:pPr marL="762000" lvl="1">
              <a:spcBef>
                <a:spcPts val="4900"/>
              </a:spcBef>
            </a:pPr>
            <a:r>
              <a:rPr lang="en-US"/>
              <a:t> </a:t>
            </a:r>
          </a:p>
          <a:p>
            <a:pPr marL="762000" lvl="1">
              <a:spcBef>
                <a:spcPts val="4900"/>
              </a:spcBef>
            </a:pPr>
            <a:r>
              <a:rPr lang="en-US"/>
              <a:t> </a:t>
            </a:r>
          </a:p>
          <a:p>
            <a:pPr>
              <a:spcBef>
                <a:spcPts val="3800"/>
              </a:spcBef>
            </a:pPr>
            <a:r>
              <a:rPr lang="en-US"/>
              <a:t>Determine whether the design equations can be solved once, covering the entire semi-batch process, or whether they will need to be solved in stages</a:t>
            </a:r>
          </a:p>
          <a:p>
            <a:pPr marL="762000" lvl="1"/>
            <a:r>
              <a:rPr lang="en-US"/>
              <a:t>If they need to be solved in stages, identify the beginning and end of each stage</a:t>
            </a:r>
          </a:p>
        </p:txBody>
      </p:sp>
      <p:pic>
        <p:nvPicPr>
          <p:cNvPr id="235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59800" y="265113"/>
            <a:ext cx="2959100" cy="113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355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06600" y="1562100"/>
            <a:ext cx="1485900" cy="836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355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93900" y="2400300"/>
            <a:ext cx="3098800" cy="83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355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68500" y="3302000"/>
            <a:ext cx="1320800" cy="83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3558"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68500" y="4203700"/>
            <a:ext cx="1320800" cy="83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ChangeArrowheads="1"/>
          </p:cNvSpPr>
          <p:nvPr>
            <p:ph type="body" idx="1"/>
          </p:nvPr>
        </p:nvSpPr>
        <p:spPr>
          <a:ln/>
        </p:spPr>
        <p:txBody>
          <a:bodyPr/>
          <a:lstStyle/>
          <a:p>
            <a:r>
              <a:rPr lang="en-US"/>
              <a:t>General form of the mole balance design equation:</a:t>
            </a:r>
          </a:p>
          <a:p>
            <a:pPr marL="762000" lvl="1"/>
            <a:r>
              <a:rPr lang="en-US"/>
              <a:t>Here, 2 reactions so summation expands to 2 terms</a:t>
            </a:r>
          </a:p>
          <a:p>
            <a:pPr marL="762000" lvl="1"/>
            <a:r>
              <a:rPr lang="en-US"/>
              <a:t>Only B flows in or out of the reactor, so </a:t>
            </a:r>
            <a:r>
              <a:rPr lang="en-US" i="1"/>
              <a:t>ṅ</a:t>
            </a:r>
            <a:r>
              <a:rPr lang="en-US" i="1" baseline="-6000"/>
              <a:t>A</a:t>
            </a:r>
            <a:r>
              <a:rPr lang="en-US"/>
              <a:t> = </a:t>
            </a:r>
            <a:r>
              <a:rPr lang="en-US" i="1"/>
              <a:t>ṅ</a:t>
            </a:r>
            <a:r>
              <a:rPr lang="en-US" i="1" baseline="-6000"/>
              <a:t>D</a:t>
            </a:r>
            <a:r>
              <a:rPr lang="en-US"/>
              <a:t> = </a:t>
            </a:r>
            <a:r>
              <a:rPr lang="en-US" i="1"/>
              <a:t>ṅ</a:t>
            </a:r>
            <a:r>
              <a:rPr lang="en-US" i="1" baseline="-6000"/>
              <a:t>U</a:t>
            </a:r>
            <a:r>
              <a:rPr lang="en-US"/>
              <a:t> = 0</a:t>
            </a:r>
          </a:p>
          <a:p>
            <a:pPr marL="762000" lvl="1">
              <a:spcBef>
                <a:spcPts val="2000"/>
              </a:spcBef>
            </a:pPr>
            <a:r>
              <a:rPr lang="en-US"/>
              <a:t> </a:t>
            </a:r>
          </a:p>
          <a:p>
            <a:pPr marL="762000" lvl="1">
              <a:spcBef>
                <a:spcPts val="4400"/>
              </a:spcBef>
            </a:pPr>
            <a:r>
              <a:rPr lang="en-US"/>
              <a:t> </a:t>
            </a:r>
          </a:p>
          <a:p>
            <a:pPr marL="762000" lvl="1">
              <a:spcBef>
                <a:spcPts val="4900"/>
              </a:spcBef>
            </a:pPr>
            <a:r>
              <a:rPr lang="en-US"/>
              <a:t> </a:t>
            </a:r>
          </a:p>
          <a:p>
            <a:pPr marL="762000" lvl="1">
              <a:spcBef>
                <a:spcPts val="4900"/>
              </a:spcBef>
            </a:pPr>
            <a:r>
              <a:rPr lang="en-US"/>
              <a:t> </a:t>
            </a:r>
          </a:p>
          <a:p>
            <a:pPr>
              <a:spcBef>
                <a:spcPts val="3800"/>
              </a:spcBef>
            </a:pPr>
            <a:r>
              <a:rPr lang="en-US"/>
              <a:t>Determine whether the design equations can be solved once, covering the entire semi-batch process, or whether they will need to be solved in stages</a:t>
            </a:r>
          </a:p>
          <a:p>
            <a:pPr marL="762000" lvl="1"/>
            <a:r>
              <a:rPr lang="en-US"/>
              <a:t>If they need to be solved in stages, identify the beginning and end of each stage</a:t>
            </a:r>
          </a:p>
          <a:p>
            <a:pPr marL="1206500" lvl="2"/>
            <a:r>
              <a:rPr lang="en-US"/>
              <a:t>Stage 1 (semi-batch): starts when flow of B into the reactor starts; ends when flow of B into the reactor ends</a:t>
            </a:r>
          </a:p>
          <a:p>
            <a:pPr marL="1206500" lvl="2"/>
            <a:r>
              <a:rPr lang="en-US"/>
              <a:t>Stage 2 (batch): starts immediately after stage 1 ends, ends when the conversion of B reaches 95%</a:t>
            </a:r>
          </a:p>
        </p:txBody>
      </p:sp>
      <p:pic>
        <p:nvPicPr>
          <p:cNvPr id="24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59800" y="265113"/>
            <a:ext cx="2959100" cy="113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457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06600" y="1562100"/>
            <a:ext cx="1485900" cy="836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458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93900" y="2400300"/>
            <a:ext cx="3098800" cy="83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4581"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68500" y="3302000"/>
            <a:ext cx="1320800" cy="83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4582"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68500" y="4203700"/>
            <a:ext cx="1320800" cy="83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ChangeArrowheads="1"/>
          </p:cNvSpPr>
          <p:nvPr>
            <p:ph type="body" idx="1"/>
          </p:nvPr>
        </p:nvSpPr>
        <p:spPr>
          <a:ln/>
        </p:spPr>
        <p:txBody>
          <a:bodyPr/>
          <a:lstStyle/>
          <a:p>
            <a:r>
              <a:rPr lang="en-US"/>
              <a:t>General form of the mole balance design equation:</a:t>
            </a:r>
          </a:p>
          <a:p>
            <a:pPr marL="762000" lvl="1"/>
            <a:r>
              <a:rPr lang="en-US"/>
              <a:t>Here, 2 reactions so summation expands to 2 terms</a:t>
            </a:r>
          </a:p>
          <a:p>
            <a:pPr marL="762000" lvl="1"/>
            <a:r>
              <a:rPr lang="en-US"/>
              <a:t>Only B flows in or out of the reactor, so </a:t>
            </a:r>
            <a:r>
              <a:rPr lang="en-US" i="1"/>
              <a:t>ṅ</a:t>
            </a:r>
            <a:r>
              <a:rPr lang="en-US" i="1" baseline="-6000"/>
              <a:t>A</a:t>
            </a:r>
            <a:r>
              <a:rPr lang="en-US"/>
              <a:t> = </a:t>
            </a:r>
            <a:r>
              <a:rPr lang="en-US" i="1"/>
              <a:t>ṅ</a:t>
            </a:r>
            <a:r>
              <a:rPr lang="en-US" i="1" baseline="-6000"/>
              <a:t>D</a:t>
            </a:r>
            <a:r>
              <a:rPr lang="en-US"/>
              <a:t> = </a:t>
            </a:r>
            <a:r>
              <a:rPr lang="en-US" i="1"/>
              <a:t>ṅ</a:t>
            </a:r>
            <a:r>
              <a:rPr lang="en-US" i="1" baseline="-6000"/>
              <a:t>U</a:t>
            </a:r>
            <a:r>
              <a:rPr lang="en-US"/>
              <a:t> = 0</a:t>
            </a:r>
          </a:p>
          <a:p>
            <a:pPr marL="762000" lvl="1">
              <a:spcBef>
                <a:spcPts val="2000"/>
              </a:spcBef>
            </a:pPr>
            <a:r>
              <a:rPr lang="en-US"/>
              <a:t> </a:t>
            </a:r>
          </a:p>
          <a:p>
            <a:pPr marL="762000" lvl="1">
              <a:spcBef>
                <a:spcPts val="4400"/>
              </a:spcBef>
            </a:pPr>
            <a:r>
              <a:rPr lang="en-US"/>
              <a:t> </a:t>
            </a:r>
          </a:p>
          <a:p>
            <a:pPr marL="762000" lvl="1">
              <a:spcBef>
                <a:spcPts val="4900"/>
              </a:spcBef>
            </a:pPr>
            <a:r>
              <a:rPr lang="en-US"/>
              <a:t> </a:t>
            </a:r>
          </a:p>
          <a:p>
            <a:pPr marL="762000" lvl="1">
              <a:spcBef>
                <a:spcPts val="4900"/>
              </a:spcBef>
            </a:pPr>
            <a:r>
              <a:rPr lang="en-US"/>
              <a:t> </a:t>
            </a:r>
          </a:p>
          <a:p>
            <a:pPr>
              <a:spcBef>
                <a:spcPts val="3800"/>
              </a:spcBef>
            </a:pPr>
            <a:r>
              <a:rPr lang="en-US"/>
              <a:t>Determine whether the design equations can be solved once, covering the entire semi-batch process, or whether they will need to be solved in stages</a:t>
            </a:r>
          </a:p>
          <a:p>
            <a:pPr marL="762000" lvl="1"/>
            <a:r>
              <a:rPr lang="en-US"/>
              <a:t>If they need to be solved in stages, identify the beginning and end of each stage</a:t>
            </a:r>
          </a:p>
          <a:p>
            <a:pPr marL="1206500" lvl="2"/>
            <a:r>
              <a:rPr lang="en-US"/>
              <a:t>Stage 1 (semi-batch): starts when flow of B into the reactor starts; ends when flow of B into the reactor ends</a:t>
            </a:r>
          </a:p>
          <a:p>
            <a:pPr marL="1206500" lvl="2"/>
            <a:r>
              <a:rPr lang="en-US"/>
              <a:t>Stage 2 (batch): starts immediately after stage 1 ends, ends when the conversion of B reaches 95%</a:t>
            </a:r>
          </a:p>
          <a:p>
            <a:pPr marL="762000" lvl="1"/>
            <a:r>
              <a:rPr lang="en-US"/>
              <a:t>If </a:t>
            </a:r>
            <a:r>
              <a:rPr lang="en-US" i="1"/>
              <a:t>ṅ</a:t>
            </a:r>
            <a:r>
              <a:rPr lang="en-US" i="1" baseline="-6000"/>
              <a:t>B</a:t>
            </a:r>
            <a:r>
              <a:rPr lang="en-US"/>
              <a:t> is set equal to zero in stage 2, the same equations can be used for both stages</a:t>
            </a:r>
          </a:p>
        </p:txBody>
      </p:sp>
      <p:pic>
        <p:nvPicPr>
          <p:cNvPr id="256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59800" y="265113"/>
            <a:ext cx="2959100" cy="113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560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06600" y="1562100"/>
            <a:ext cx="1485900" cy="836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560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93900" y="2400300"/>
            <a:ext cx="3098800" cy="83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5605"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68500" y="3302000"/>
            <a:ext cx="1320800" cy="83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5606"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68500" y="4203700"/>
            <a:ext cx="1320800" cy="83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ChangeArrowheads="1"/>
          </p:cNvSpPr>
          <p:nvPr>
            <p:ph type="body" idx="1"/>
          </p:nvPr>
        </p:nvSpPr>
        <p:spPr>
          <a:ln/>
        </p:spPr>
        <p:txBody>
          <a:bodyPr/>
          <a:lstStyle/>
          <a:p>
            <a:r>
              <a:rPr lang="en-US"/>
              <a:t>For each stage of the solution, identify the specific set of equations that needs to be solved and within those equations identify the independent and dependent variables, if appropriate, and the unknown quantities to be found by solving the equations</a:t>
            </a:r>
          </a:p>
        </p:txBody>
      </p:sp>
    </p:spTree>
  </p:cSld>
  <p:clrMapOvr>
    <a:masterClrMapping/>
  </p:clrMapOvr>
  <p:transition xmlns:p14="http://schemas.microsoft.com/office/powerpoint/2010/mai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ph type="body" idx="1"/>
          </p:nvPr>
        </p:nvSpPr>
        <p:spPr>
          <a:ln/>
        </p:spPr>
        <p:txBody>
          <a:bodyPr/>
          <a:lstStyle/>
          <a:p>
            <a:r>
              <a:rPr lang="en-US"/>
              <a:t>For each stage of the solution, identify the specific set of equations that needs to be solved and within those equations identify the independent and dependent variables, if appropriate, and the unknown quantities to be found by solving the equations</a:t>
            </a:r>
          </a:p>
          <a:p>
            <a:pPr marL="762000" lvl="1">
              <a:spcBef>
                <a:spcPts val="1600"/>
              </a:spcBef>
            </a:pPr>
            <a:r>
              <a:rPr lang="en-US"/>
              <a:t> </a:t>
            </a:r>
          </a:p>
          <a:p>
            <a:pPr marL="762000" lvl="1">
              <a:spcBef>
                <a:spcPts val="4400"/>
              </a:spcBef>
            </a:pPr>
            <a:r>
              <a:rPr lang="en-US"/>
              <a:t> </a:t>
            </a:r>
          </a:p>
          <a:p>
            <a:pPr marL="762000" lvl="1">
              <a:spcBef>
                <a:spcPts val="4900"/>
              </a:spcBef>
            </a:pPr>
            <a:r>
              <a:rPr lang="en-US"/>
              <a:t> </a:t>
            </a:r>
          </a:p>
          <a:p>
            <a:pPr marL="762000" lvl="1">
              <a:spcBef>
                <a:spcPts val="4900"/>
              </a:spcBef>
            </a:pPr>
            <a:r>
              <a:rPr lang="en-US"/>
              <a:t> </a:t>
            </a:r>
          </a:p>
          <a:p>
            <a:pPr marL="762000" lvl="1">
              <a:spcBef>
                <a:spcPts val="3800"/>
              </a:spcBef>
            </a:pPr>
            <a:r>
              <a:rPr lang="en-US"/>
              <a:t>Solving the equations will yield the values of </a:t>
            </a:r>
            <a:r>
              <a:rPr lang="en-US" i="1"/>
              <a:t>t</a:t>
            </a:r>
            <a:r>
              <a:rPr lang="en-US"/>
              <a:t>, </a:t>
            </a:r>
            <a:r>
              <a:rPr lang="en-US" i="1"/>
              <a:t>n</a:t>
            </a:r>
            <a:r>
              <a:rPr lang="en-US" i="1" baseline="-6000"/>
              <a:t>A</a:t>
            </a:r>
            <a:r>
              <a:rPr lang="en-US"/>
              <a:t>, </a:t>
            </a:r>
            <a:r>
              <a:rPr lang="en-US" i="1"/>
              <a:t>n</a:t>
            </a:r>
            <a:r>
              <a:rPr lang="en-US" i="1" baseline="-6000"/>
              <a:t>B</a:t>
            </a:r>
            <a:r>
              <a:rPr lang="en-US"/>
              <a:t>, </a:t>
            </a:r>
            <a:r>
              <a:rPr lang="en-US" i="1"/>
              <a:t>n</a:t>
            </a:r>
            <a:r>
              <a:rPr lang="en-US" i="1" baseline="-6000"/>
              <a:t>D</a:t>
            </a:r>
            <a:r>
              <a:rPr lang="en-US"/>
              <a:t> and </a:t>
            </a:r>
            <a:r>
              <a:rPr lang="en-US" i="1"/>
              <a:t>n</a:t>
            </a:r>
            <a:r>
              <a:rPr lang="en-US" i="1" baseline="-6000"/>
              <a:t>U</a:t>
            </a:r>
            <a:r>
              <a:rPr lang="en-US"/>
              <a:t> at the end of the stage</a:t>
            </a:r>
          </a:p>
          <a:p>
            <a:r>
              <a:rPr lang="en-US"/>
              <a:t>Assuming that the semi-batch reactor design equations will be solved numerically, specify the information that must be provided and show how to calculate any unknown values for each stage of the solution</a:t>
            </a:r>
          </a:p>
        </p:txBody>
      </p:sp>
      <p:pic>
        <p:nvPicPr>
          <p:cNvPr id="276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1892300"/>
            <a:ext cx="4051300" cy="836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76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43113" y="2730500"/>
            <a:ext cx="5691187" cy="83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76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19300" y="3632200"/>
            <a:ext cx="3911600" cy="83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765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19300" y="4533900"/>
            <a:ext cx="3937000" cy="83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ChangeArrowheads="1"/>
          </p:cNvSpPr>
          <p:nvPr>
            <p:ph type="body" idx="1"/>
          </p:nvPr>
        </p:nvSpPr>
        <p:spPr>
          <a:ln/>
        </p:spPr>
        <p:txBody>
          <a:bodyPr/>
          <a:lstStyle/>
          <a:p>
            <a:r>
              <a:rPr lang="en-US"/>
              <a:t>For each stage of the solution, identify the specific set of equations that needs to be solved and within those equations identify the independent and dependent variables, if appropriate, and the unknown quantities to be found by solving the equations</a:t>
            </a:r>
          </a:p>
          <a:p>
            <a:pPr marL="762000" lvl="1">
              <a:spcBef>
                <a:spcPts val="1600"/>
              </a:spcBef>
            </a:pPr>
            <a:r>
              <a:rPr lang="en-US"/>
              <a:t> </a:t>
            </a:r>
          </a:p>
          <a:p>
            <a:pPr marL="762000" lvl="1">
              <a:spcBef>
                <a:spcPts val="4400"/>
              </a:spcBef>
            </a:pPr>
            <a:r>
              <a:rPr lang="en-US"/>
              <a:t> </a:t>
            </a:r>
          </a:p>
          <a:p>
            <a:pPr marL="762000" lvl="1">
              <a:spcBef>
                <a:spcPts val="4900"/>
              </a:spcBef>
            </a:pPr>
            <a:r>
              <a:rPr lang="en-US"/>
              <a:t> </a:t>
            </a:r>
          </a:p>
          <a:p>
            <a:pPr marL="762000" lvl="1">
              <a:spcBef>
                <a:spcPts val="4900"/>
              </a:spcBef>
            </a:pPr>
            <a:r>
              <a:rPr lang="en-US"/>
              <a:t> </a:t>
            </a:r>
          </a:p>
          <a:p>
            <a:pPr>
              <a:spcBef>
                <a:spcPts val="3800"/>
              </a:spcBef>
            </a:pPr>
            <a:r>
              <a:rPr lang="en-US"/>
              <a:t>Assuming that the semi-batch reactor design equations will be solved numerically, specify the information that must be provided and show how to calculate any unknown values for each stage of the solution</a:t>
            </a:r>
          </a:p>
          <a:p>
            <a:pPr marL="762000" lvl="1"/>
            <a:r>
              <a:rPr lang="en-US"/>
              <a:t>Initial conditions</a:t>
            </a:r>
          </a:p>
          <a:p>
            <a:pPr marL="1206500" lvl="2"/>
            <a:r>
              <a:rPr lang="en-US"/>
              <a:t>values of independent and dependent variables at start of each stage</a:t>
            </a:r>
          </a:p>
          <a:p>
            <a:pPr marL="762000" lvl="1"/>
            <a:r>
              <a:rPr lang="en-US"/>
              <a:t>Final conditions</a:t>
            </a:r>
          </a:p>
          <a:p>
            <a:pPr marL="1206500" lvl="2"/>
            <a:r>
              <a:rPr lang="en-US"/>
              <a:t>stage 1: time that addition of B ends</a:t>
            </a:r>
          </a:p>
          <a:p>
            <a:pPr marL="1206500" lvl="2"/>
            <a:r>
              <a:rPr lang="en-US"/>
              <a:t>stage 2: moles of B present when conversion reaches 95%</a:t>
            </a:r>
          </a:p>
          <a:p>
            <a:pPr marL="762000" lvl="1"/>
            <a:r>
              <a:rPr lang="en-US"/>
              <a:t>Code to evaluate </a:t>
            </a:r>
            <a:r>
              <a:rPr lang="en-US" i="1"/>
              <a:t>f</a:t>
            </a:r>
            <a:r>
              <a:rPr lang="en-US" baseline="-6000"/>
              <a:t>1</a:t>
            </a:r>
            <a:r>
              <a:rPr lang="en-US"/>
              <a:t> through </a:t>
            </a:r>
            <a:r>
              <a:rPr lang="en-US" i="1"/>
              <a:t>f</a:t>
            </a:r>
            <a:r>
              <a:rPr lang="en-US" baseline="-6000"/>
              <a:t>4</a:t>
            </a:r>
            <a:r>
              <a:rPr lang="en-US"/>
              <a:t> given independent and dependent variables</a:t>
            </a:r>
          </a:p>
        </p:txBody>
      </p:sp>
      <p:pic>
        <p:nvPicPr>
          <p:cNvPr id="286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1892300"/>
            <a:ext cx="4051300" cy="836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86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43113" y="2730500"/>
            <a:ext cx="5691187" cy="83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86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19300" y="3632200"/>
            <a:ext cx="3911600" cy="83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867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19300" y="4533900"/>
            <a:ext cx="3937000" cy="83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ChangeArrowheads="1"/>
          </p:cNvSpPr>
          <p:nvPr>
            <p:ph type="body" idx="1"/>
          </p:nvPr>
        </p:nvSpPr>
        <p:spPr>
          <a:ln/>
        </p:spPr>
        <p:txBody>
          <a:bodyPr/>
          <a:lstStyle/>
          <a:p>
            <a:r>
              <a:rPr lang="en-US"/>
              <a:t>Stage 1</a:t>
            </a:r>
          </a:p>
          <a:p>
            <a:pPr marL="762000" lvl="1"/>
            <a:r>
              <a:rPr lang="en-US"/>
              <a:t>Initial conditions</a:t>
            </a:r>
          </a:p>
          <a:p>
            <a:pPr marL="1206500" lvl="2"/>
            <a:r>
              <a:rPr lang="en-US" i="1"/>
              <a:t>t</a:t>
            </a:r>
            <a:r>
              <a:rPr lang="en-US"/>
              <a:t> = 0, </a:t>
            </a:r>
            <a:r>
              <a:rPr lang="en-US" i="1"/>
              <a:t>n</a:t>
            </a:r>
            <a:r>
              <a:rPr lang="en-US" i="1" baseline="-6000"/>
              <a:t>A</a:t>
            </a:r>
            <a:r>
              <a:rPr lang="en-US"/>
              <a:t> = </a:t>
            </a:r>
            <a:r>
              <a:rPr lang="en-US" i="1"/>
              <a:t>n</a:t>
            </a:r>
            <a:r>
              <a:rPr lang="en-US" i="1" baseline="-6000"/>
              <a:t>A,</a:t>
            </a:r>
            <a:r>
              <a:rPr lang="en-US" baseline="-6000"/>
              <a:t>0</a:t>
            </a:r>
            <a:r>
              <a:rPr lang="en-US"/>
              <a:t>, </a:t>
            </a:r>
            <a:r>
              <a:rPr lang="en-US" i="1"/>
              <a:t>n</a:t>
            </a:r>
            <a:r>
              <a:rPr lang="en-US" i="1" baseline="-6000"/>
              <a:t>B</a:t>
            </a:r>
            <a:r>
              <a:rPr lang="en-US"/>
              <a:t> = </a:t>
            </a:r>
            <a:r>
              <a:rPr lang="en-US" i="1"/>
              <a:t>n</a:t>
            </a:r>
            <a:r>
              <a:rPr lang="en-US" i="1" baseline="-6000"/>
              <a:t>D</a:t>
            </a:r>
            <a:r>
              <a:rPr lang="en-US"/>
              <a:t> = </a:t>
            </a:r>
            <a:r>
              <a:rPr lang="en-US" i="1"/>
              <a:t>n</a:t>
            </a:r>
            <a:r>
              <a:rPr lang="en-US" i="1" baseline="-6000"/>
              <a:t>U</a:t>
            </a:r>
            <a:r>
              <a:rPr lang="en-US"/>
              <a:t> = 0</a:t>
            </a:r>
          </a:p>
          <a:p>
            <a:pPr marL="762000" lvl="1"/>
            <a:r>
              <a:rPr lang="en-US"/>
              <a:t>Final condition</a:t>
            </a:r>
          </a:p>
          <a:p>
            <a:pPr marL="1206500" lvl="2"/>
            <a:r>
              <a:rPr lang="en-US"/>
              <a:t>Flow of B stops when </a:t>
            </a:r>
            <a:r>
              <a:rPr lang="en-US" i="1"/>
              <a:t>V</a:t>
            </a:r>
            <a:r>
              <a:rPr lang="en-US"/>
              <a:t> = </a:t>
            </a:r>
            <a:r>
              <a:rPr lang="en-US" i="1"/>
              <a:t>V</a:t>
            </a:r>
            <a:r>
              <a:rPr lang="en-US" i="1" baseline="-6000"/>
              <a:t>max</a:t>
            </a:r>
            <a:endParaRPr lang="en-US"/>
          </a:p>
          <a:p>
            <a:pPr marL="1651000" lvl="3"/>
            <a:endParaRPr lang="en-US"/>
          </a:p>
          <a:p>
            <a:pPr marL="762000" lvl="1"/>
            <a:r>
              <a:rPr lang="en-US"/>
              <a:t>Code to evaluate </a:t>
            </a:r>
            <a:r>
              <a:rPr lang="en-US" i="1"/>
              <a:t>f</a:t>
            </a:r>
            <a:r>
              <a:rPr lang="en-US" baseline="-6000"/>
              <a:t>1</a:t>
            </a:r>
            <a:r>
              <a:rPr lang="en-US"/>
              <a:t> through </a:t>
            </a:r>
            <a:r>
              <a:rPr lang="en-US" i="1"/>
              <a:t>f</a:t>
            </a:r>
            <a:r>
              <a:rPr lang="en-US" baseline="-6000"/>
              <a:t>4</a:t>
            </a:r>
            <a:endParaRPr lang="en-US"/>
          </a:p>
          <a:p>
            <a:pPr marL="1206500" lvl="2"/>
            <a:r>
              <a:rPr lang="en-US"/>
              <a:t>Need to first calculate </a:t>
            </a:r>
            <a:r>
              <a:rPr lang="en-US" i="1"/>
              <a:t>r</a:t>
            </a:r>
            <a:r>
              <a:rPr lang="en-US" baseline="-6000"/>
              <a:t>1</a:t>
            </a:r>
            <a:r>
              <a:rPr lang="en-US"/>
              <a:t> and </a:t>
            </a:r>
            <a:r>
              <a:rPr lang="en-US" i="1"/>
              <a:t>r</a:t>
            </a:r>
            <a:r>
              <a:rPr lang="en-US" baseline="-6000"/>
              <a:t>2</a:t>
            </a:r>
            <a:endParaRPr lang="en-US"/>
          </a:p>
          <a:p>
            <a:pPr marL="1651000" lvl="3"/>
            <a:endParaRPr lang="en-US"/>
          </a:p>
          <a:p>
            <a:pPr marL="1651000" lvl="3"/>
            <a:endParaRPr lang="en-US"/>
          </a:p>
          <a:p>
            <a:pPr marL="1206500" lvl="2"/>
            <a:r>
              <a:rPr lang="en-US"/>
              <a:t>Need to calculate </a:t>
            </a:r>
            <a:r>
              <a:rPr lang="en-US" i="1"/>
              <a:t>C</a:t>
            </a:r>
            <a:r>
              <a:rPr lang="en-US" i="1" baseline="-6000"/>
              <a:t>A</a:t>
            </a:r>
            <a:r>
              <a:rPr lang="en-US"/>
              <a:t> and </a:t>
            </a:r>
            <a:r>
              <a:rPr lang="en-US" i="1"/>
              <a:t>C</a:t>
            </a:r>
            <a:r>
              <a:rPr lang="en-US" i="1" baseline="-6000"/>
              <a:t>B</a:t>
            </a:r>
            <a:endParaRPr lang="en-US"/>
          </a:p>
          <a:p>
            <a:pPr marL="1651000" lvl="3"/>
            <a:endParaRPr lang="en-US"/>
          </a:p>
          <a:p>
            <a:pPr marL="1651000" lvl="3"/>
            <a:endParaRPr lang="en-US"/>
          </a:p>
          <a:p>
            <a:r>
              <a:rPr lang="en-US"/>
              <a:t>Stage 2</a:t>
            </a:r>
          </a:p>
          <a:p>
            <a:pPr marL="762000" lvl="1"/>
            <a:r>
              <a:rPr lang="en-US"/>
              <a:t>Initial conditions</a:t>
            </a:r>
          </a:p>
          <a:p>
            <a:pPr marL="1206500" lvl="2"/>
            <a:r>
              <a:rPr lang="en-US"/>
              <a:t>equal to final values of </a:t>
            </a:r>
            <a:r>
              <a:rPr lang="en-US" i="1"/>
              <a:t>t</a:t>
            </a:r>
            <a:r>
              <a:rPr lang="en-US"/>
              <a:t>, </a:t>
            </a:r>
            <a:r>
              <a:rPr lang="en-US" i="1"/>
              <a:t>n</a:t>
            </a:r>
            <a:r>
              <a:rPr lang="en-US" i="1" baseline="-6000"/>
              <a:t>A</a:t>
            </a:r>
            <a:r>
              <a:rPr lang="en-US"/>
              <a:t>, </a:t>
            </a:r>
            <a:r>
              <a:rPr lang="en-US" i="1"/>
              <a:t>n</a:t>
            </a:r>
            <a:r>
              <a:rPr lang="en-US" i="1" baseline="-6000"/>
              <a:t>B</a:t>
            </a:r>
            <a:r>
              <a:rPr lang="en-US"/>
              <a:t>, </a:t>
            </a:r>
            <a:r>
              <a:rPr lang="en-US" i="1"/>
              <a:t>n</a:t>
            </a:r>
            <a:r>
              <a:rPr lang="en-US" i="1" baseline="-6000"/>
              <a:t>D</a:t>
            </a:r>
            <a:r>
              <a:rPr lang="en-US"/>
              <a:t> and </a:t>
            </a:r>
            <a:r>
              <a:rPr lang="en-US" i="1"/>
              <a:t>n</a:t>
            </a:r>
            <a:r>
              <a:rPr lang="en-US" i="1" baseline="-6000"/>
              <a:t>U</a:t>
            </a:r>
            <a:r>
              <a:rPr lang="en-US"/>
              <a:t> from stage 1</a:t>
            </a:r>
          </a:p>
          <a:p>
            <a:pPr marL="762000" lvl="1"/>
            <a:r>
              <a:rPr lang="en-US"/>
              <a:t>Final condition</a:t>
            </a:r>
          </a:p>
          <a:p>
            <a:pPr marL="1206500" lvl="2"/>
            <a:endParaRPr lang="en-US"/>
          </a:p>
          <a:p>
            <a:pPr marL="762000" lvl="1"/>
            <a:r>
              <a:rPr lang="en-US"/>
              <a:t> Code as above</a:t>
            </a:r>
          </a:p>
          <a:p>
            <a:r>
              <a:rPr lang="en-US"/>
              <a:t>Identify what variables will become known upon solving the design equations and show how those variables can be used to answer the questions that were asked in the problem</a:t>
            </a:r>
          </a:p>
        </p:txBody>
      </p:sp>
      <p:pic>
        <p:nvPicPr>
          <p:cNvPr id="296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4500" y="2286000"/>
            <a:ext cx="1397000"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96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27800" y="2108200"/>
            <a:ext cx="4305300"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97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11500" y="3378200"/>
            <a:ext cx="1333500" cy="37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9701"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24200" y="3746500"/>
            <a:ext cx="1079500"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9702"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35300" y="4419600"/>
            <a:ext cx="1008063"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9703"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68800" y="4419600"/>
            <a:ext cx="1008063"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9704"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05500" y="4572000"/>
            <a:ext cx="1397000"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9705"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14600" y="6616700"/>
            <a:ext cx="2043113"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
          <p:cNvSpPr>
            <a:spLocks noChangeArrowheads="1"/>
          </p:cNvSpPr>
          <p:nvPr>
            <p:ph type="body" idx="1"/>
          </p:nvPr>
        </p:nvSpPr>
        <p:spPr>
          <a:ln/>
        </p:spPr>
        <p:txBody>
          <a:bodyPr/>
          <a:lstStyle/>
          <a:p>
            <a:r>
              <a:rPr lang="en-US"/>
              <a:t>Solving the design equations gives the time for each of the two stages and the final moles of A, B, D and U for each of the two stages</a:t>
            </a:r>
          </a:p>
          <a:p>
            <a:pPr marL="762000" lvl="1"/>
            <a:r>
              <a:rPr lang="en-US" i="1"/>
              <a:t>t</a:t>
            </a:r>
            <a:r>
              <a:rPr lang="en-US" i="1" baseline="-6000"/>
              <a:t>semi</a:t>
            </a:r>
            <a:r>
              <a:rPr lang="en-US"/>
              <a:t> = </a:t>
            </a:r>
            <a:r>
              <a:rPr lang="en-US" i="1"/>
              <a:t>t</a:t>
            </a:r>
            <a:r>
              <a:rPr lang="en-US" i="1" baseline="-6000"/>
              <a:t>f,</a:t>
            </a:r>
            <a:r>
              <a:rPr lang="en-US" baseline="-6000"/>
              <a:t>1</a:t>
            </a:r>
            <a:r>
              <a:rPr lang="en-US"/>
              <a:t> + </a:t>
            </a:r>
            <a:r>
              <a:rPr lang="en-US" i="1"/>
              <a:t>t</a:t>
            </a:r>
            <a:r>
              <a:rPr lang="en-US" i="1" baseline="-6000"/>
              <a:t>f,</a:t>
            </a:r>
            <a:r>
              <a:rPr lang="en-US" baseline="-6000"/>
              <a:t>2</a:t>
            </a:r>
            <a:endParaRPr lang="en-US"/>
          </a:p>
          <a:p>
            <a:pPr marL="762000" lvl="1">
              <a:spcBef>
                <a:spcPts val="1900"/>
              </a:spcBef>
            </a:pPr>
            <a:endParaRPr lang="en-US"/>
          </a:p>
        </p:txBody>
      </p:sp>
      <p:pic>
        <p:nvPicPr>
          <p:cNvPr id="307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44700" y="1566863"/>
            <a:ext cx="1258888"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ChangeArrowheads="1"/>
          </p:cNvSpPr>
          <p:nvPr>
            <p:ph type="title"/>
          </p:nvPr>
        </p:nvSpPr>
        <p:spPr>
          <a:ln/>
        </p:spPr>
        <p:txBody>
          <a:bodyPr/>
          <a:lstStyle/>
          <a:p>
            <a:r>
              <a:rPr lang="en-US" dirty="0"/>
              <a:t>Where </a:t>
            </a:r>
            <a:r>
              <a:rPr lang="en-US" dirty="0" smtClean="0"/>
              <a:t>We</a:t>
            </a:r>
            <a:r>
              <a:rPr lang="en-US" dirty="0" smtClean="0">
                <a:latin typeface="Arial"/>
              </a:rPr>
              <a:t>’</a:t>
            </a:r>
            <a:r>
              <a:rPr lang="en-US" dirty="0" smtClean="0"/>
              <a:t>re </a:t>
            </a:r>
            <a:r>
              <a:rPr lang="en-US" dirty="0"/>
              <a:t>Going</a:t>
            </a:r>
          </a:p>
        </p:txBody>
      </p:sp>
      <p:sp>
        <p:nvSpPr>
          <p:cNvPr id="13314" name="Rectangle 2"/>
          <p:cNvSpPr>
            <a:spLocks noChangeArrowheads="1"/>
          </p:cNvSpPr>
          <p:nvPr>
            <p:ph type="body" idx="1"/>
          </p:nvPr>
        </p:nvSpPr>
        <p:spPr>
          <a:ln/>
        </p:spPr>
        <p:txBody>
          <a:bodyPr/>
          <a:lstStyle/>
          <a:p>
            <a:pPr>
              <a:buClr>
                <a:srgbClr val="B3B3B3"/>
              </a:buClr>
            </a:pPr>
            <a:r>
              <a:rPr lang="en-US">
                <a:solidFill>
                  <a:srgbClr val="B3B3B3"/>
                </a:solidFill>
              </a:rPr>
              <a:t>Part I - Chemical Reactions</a:t>
            </a:r>
          </a:p>
          <a:p>
            <a:pPr>
              <a:buClr>
                <a:srgbClr val="B3B3B3"/>
              </a:buClr>
            </a:pPr>
            <a:r>
              <a:rPr lang="en-US">
                <a:solidFill>
                  <a:srgbClr val="B3B3B3"/>
                </a:solidFill>
              </a:rPr>
              <a:t>Part II - Chemical Reaction Kinetics</a:t>
            </a:r>
          </a:p>
          <a:p>
            <a:r>
              <a:rPr lang="en-US"/>
              <a:t>Part III - Chemical Reaction Engineering</a:t>
            </a:r>
          </a:p>
          <a:p>
            <a:pPr marL="762000" lvl="1"/>
            <a:r>
              <a:rPr lang="en-US">
                <a:solidFill>
                  <a:srgbClr val="B3B3B3"/>
                </a:solidFill>
              </a:rPr>
              <a:t>A. Ideal Reactors</a:t>
            </a:r>
          </a:p>
          <a:p>
            <a:pPr marL="762000" lvl="1"/>
            <a:r>
              <a:rPr lang="en-US">
                <a:solidFill>
                  <a:srgbClr val="B3B3B3"/>
                </a:solidFill>
              </a:rPr>
              <a:t>B. Perfectly Mixed Batch Reactors</a:t>
            </a:r>
          </a:p>
          <a:p>
            <a:pPr marL="762000" lvl="1"/>
            <a:r>
              <a:rPr lang="en-US">
                <a:solidFill>
                  <a:srgbClr val="B3B3B3"/>
                </a:solidFill>
              </a:rPr>
              <a:t>C. Continuous Flow Stirred Tank Reactors</a:t>
            </a:r>
          </a:p>
          <a:p>
            <a:pPr marL="762000" lvl="1"/>
            <a:r>
              <a:rPr lang="en-US">
                <a:solidFill>
                  <a:srgbClr val="B3B3B3"/>
                </a:solidFill>
              </a:rPr>
              <a:t>D. Plug Flow Reactors</a:t>
            </a:r>
          </a:p>
          <a:p>
            <a:pPr marL="762000" lvl="1"/>
            <a:r>
              <a:rPr lang="en-US"/>
              <a:t>E. Matching Reactors to Reactions</a:t>
            </a:r>
          </a:p>
          <a:p>
            <a:pPr marL="1206500" lvl="2">
              <a:buClr>
                <a:srgbClr val="B3B3B3"/>
              </a:buClr>
            </a:pPr>
            <a:r>
              <a:rPr lang="en-US">
                <a:solidFill>
                  <a:srgbClr val="B3B3B3"/>
                </a:solidFill>
              </a:rPr>
              <a:t>28. Choosing a Reactor Type</a:t>
            </a:r>
          </a:p>
          <a:p>
            <a:pPr marL="1206500" lvl="2">
              <a:buClr>
                <a:srgbClr val="B3B3B3"/>
              </a:buClr>
            </a:pPr>
            <a:r>
              <a:rPr lang="en-US">
                <a:solidFill>
                  <a:srgbClr val="B3B3B3"/>
                </a:solidFill>
              </a:rPr>
              <a:t>29. Multiple Reactor Networks</a:t>
            </a:r>
          </a:p>
          <a:p>
            <a:pPr marL="1206500" lvl="2">
              <a:buClr>
                <a:srgbClr val="B3B3B3"/>
              </a:buClr>
            </a:pPr>
            <a:r>
              <a:rPr lang="en-US">
                <a:solidFill>
                  <a:srgbClr val="B3B3B3"/>
                </a:solidFill>
              </a:rPr>
              <a:t>30. Thermal Back-Mixing in a PFR</a:t>
            </a:r>
          </a:p>
          <a:p>
            <a:pPr marL="1206500" lvl="2">
              <a:buClr>
                <a:srgbClr val="B3B3B3"/>
              </a:buClr>
            </a:pPr>
            <a:r>
              <a:rPr lang="en-US">
                <a:solidFill>
                  <a:srgbClr val="B3B3B3"/>
                </a:solidFill>
              </a:rPr>
              <a:t>31. Back-Mixing in a PFR via Recycle</a:t>
            </a:r>
          </a:p>
          <a:p>
            <a:pPr marL="1206500" lvl="2"/>
            <a:r>
              <a:rPr lang="en-US"/>
              <a:t>32. Ideal Semi-Batch Reactors</a:t>
            </a:r>
          </a:p>
          <a:p>
            <a:r>
              <a:rPr lang="en-US"/>
              <a:t>Part IV - Non-Ideal Reactions and Reactors</a:t>
            </a:r>
          </a:p>
        </p:txBody>
      </p:sp>
    </p:spTree>
  </p:cSld>
  <p:clrMapOvr>
    <a:masterClrMapping/>
  </p:clrMapOvr>
  <p:transition xmlns:p14="http://schemas.microsoft.com/office/powerpoint/2010/mai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
          <p:cNvSpPr>
            <a:spLocks noChangeArrowheads="1"/>
          </p:cNvSpPr>
          <p:nvPr>
            <p:ph type="title"/>
          </p:nvPr>
        </p:nvSpPr>
        <p:spPr>
          <a:ln/>
        </p:spPr>
        <p:txBody>
          <a:bodyPr/>
          <a:lstStyle/>
          <a:p>
            <a:r>
              <a:rPr lang="en-US" dirty="0"/>
              <a:t>Where </a:t>
            </a:r>
            <a:r>
              <a:rPr lang="en-US" dirty="0" smtClean="0"/>
              <a:t>We</a:t>
            </a:r>
            <a:r>
              <a:rPr lang="en-US" dirty="0" smtClean="0">
                <a:latin typeface="Arial"/>
              </a:rPr>
              <a:t>’</a:t>
            </a:r>
            <a:r>
              <a:rPr lang="en-US" dirty="0" smtClean="0"/>
              <a:t>re </a:t>
            </a:r>
            <a:r>
              <a:rPr lang="en-US" dirty="0"/>
              <a:t>Going</a:t>
            </a:r>
          </a:p>
        </p:txBody>
      </p:sp>
      <p:sp>
        <p:nvSpPr>
          <p:cNvPr id="31746" name="Rectangle 2"/>
          <p:cNvSpPr>
            <a:spLocks noChangeArrowheads="1"/>
          </p:cNvSpPr>
          <p:nvPr>
            <p:ph type="body" idx="1"/>
          </p:nvPr>
        </p:nvSpPr>
        <p:spPr>
          <a:ln/>
        </p:spPr>
        <p:txBody>
          <a:bodyPr/>
          <a:lstStyle/>
          <a:p>
            <a:pPr>
              <a:buClr>
                <a:srgbClr val="B3B3B3"/>
              </a:buClr>
            </a:pPr>
            <a:r>
              <a:rPr lang="en-US">
                <a:solidFill>
                  <a:srgbClr val="B3B3B3"/>
                </a:solidFill>
              </a:rPr>
              <a:t>Part I - Chemical Reactions</a:t>
            </a:r>
          </a:p>
          <a:p>
            <a:pPr>
              <a:buClr>
                <a:srgbClr val="B3B3B3"/>
              </a:buClr>
            </a:pPr>
            <a:r>
              <a:rPr lang="en-US">
                <a:solidFill>
                  <a:srgbClr val="B3B3B3"/>
                </a:solidFill>
              </a:rPr>
              <a:t>Part II - Chemical Reaction Kinetics</a:t>
            </a:r>
          </a:p>
          <a:p>
            <a:pPr>
              <a:buClr>
                <a:srgbClr val="B3B3B3"/>
              </a:buClr>
            </a:pPr>
            <a:r>
              <a:rPr lang="en-US">
                <a:solidFill>
                  <a:srgbClr val="B3B3B3"/>
                </a:solidFill>
              </a:rPr>
              <a:t>Part III - Chemical Reaction Engineering</a:t>
            </a:r>
          </a:p>
          <a:p>
            <a:r>
              <a:rPr lang="en-US"/>
              <a:t>Part IV - Non-Ideal Reactions and Reactors</a:t>
            </a:r>
          </a:p>
          <a:p>
            <a:pPr marL="762000" lvl="1"/>
            <a:r>
              <a:rPr lang="en-US"/>
              <a:t>A. Alternatives to the Ideal Reactor Models</a:t>
            </a:r>
          </a:p>
          <a:p>
            <a:pPr marL="1206500" lvl="2"/>
            <a:r>
              <a:rPr lang="en-US"/>
              <a:t>33. Axial Dispersion Model</a:t>
            </a:r>
          </a:p>
          <a:p>
            <a:pPr marL="1206500" lvl="2"/>
            <a:r>
              <a:rPr lang="en-US"/>
              <a:t>34. 2-D and 3-D Tubular Reactor Models</a:t>
            </a:r>
          </a:p>
          <a:p>
            <a:pPr marL="1206500" lvl="2"/>
            <a:r>
              <a:rPr lang="en-US"/>
              <a:t>35. Zoned Reactor Models</a:t>
            </a:r>
          </a:p>
          <a:p>
            <a:pPr marL="1206500" lvl="2"/>
            <a:r>
              <a:rPr lang="en-US"/>
              <a:t>36. Segregated Flow Models</a:t>
            </a:r>
          </a:p>
          <a:p>
            <a:pPr marL="1206500" lvl="2"/>
            <a:r>
              <a:rPr lang="en-US"/>
              <a:t>37. Overview of Multi-Phase Reactors</a:t>
            </a:r>
          </a:p>
          <a:p>
            <a:pPr marL="762000" lvl="1"/>
            <a:r>
              <a:rPr lang="en-US"/>
              <a:t>B. Coupled Chemical and Physical Kinetics</a:t>
            </a:r>
          </a:p>
          <a:p>
            <a:pPr marL="1206500" lvl="2"/>
            <a:r>
              <a:rPr lang="en-US"/>
              <a:t>38. Heterogeneous Catalytic Reactions</a:t>
            </a:r>
          </a:p>
          <a:p>
            <a:pPr marL="1206500" lvl="2"/>
            <a:r>
              <a:rPr lang="en-US"/>
              <a:t>39. Gas-Liquid Reactions</a:t>
            </a:r>
          </a:p>
          <a:p>
            <a:pPr marL="1206500" lvl="2"/>
            <a:r>
              <a:rPr lang="en-US"/>
              <a:t>40. Gas-Solid Reactions</a:t>
            </a:r>
          </a:p>
        </p:txBody>
      </p:sp>
    </p:spTree>
  </p:cSld>
  <p:clrMapOvr>
    <a:masterClrMapping/>
  </p:clrMapOvr>
  <p:transition xmlns:p14="http://schemas.microsoft.com/office/powerpoint/2010/mai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ph type="title"/>
          </p:nvPr>
        </p:nvSpPr>
        <p:spPr>
          <a:ln/>
        </p:spPr>
        <p:txBody>
          <a:bodyPr/>
          <a:lstStyle/>
          <a:p>
            <a:r>
              <a:rPr lang="en-US"/>
              <a:t>Semi-Batch (Semi-Flow) Reactor</a:t>
            </a:r>
          </a:p>
        </p:txBody>
      </p:sp>
      <p:sp>
        <p:nvSpPr>
          <p:cNvPr id="14338" name="Rectangle 2"/>
          <p:cNvSpPr>
            <a:spLocks noChangeArrowheads="1"/>
          </p:cNvSpPr>
          <p:nvPr>
            <p:ph type="body" idx="1"/>
          </p:nvPr>
        </p:nvSpPr>
        <p:spPr>
          <a:ln/>
        </p:spPr>
        <p:txBody>
          <a:bodyPr/>
          <a:lstStyle/>
          <a:p>
            <a:r>
              <a:rPr lang="en-US" sz="2800" dirty="0"/>
              <a:t>A batch reactor where some reactant flows in or some product flows out while the batch is processing</a:t>
            </a:r>
          </a:p>
          <a:p>
            <a:pPr marL="762000" lvl="1"/>
            <a:r>
              <a:rPr lang="en-US" sz="2200" dirty="0"/>
              <a:t>Neutralization of an acid with a base</a:t>
            </a:r>
          </a:p>
          <a:p>
            <a:pPr marL="1206500" lvl="2"/>
            <a:r>
              <a:rPr lang="en-US" sz="2200" dirty="0"/>
              <a:t>Add base slowly to batch of acid in order to control the rate at which heat is released</a:t>
            </a:r>
          </a:p>
          <a:p>
            <a:pPr marL="762000" lvl="1"/>
            <a:r>
              <a:rPr lang="en-US" sz="2200" dirty="0"/>
              <a:t>Reversible esterification</a:t>
            </a:r>
          </a:p>
          <a:p>
            <a:pPr marL="1206500" lvl="2"/>
            <a:r>
              <a:rPr lang="en-US" sz="2200" dirty="0"/>
              <a:t>Allow one product to boil off allowing the reaction to reach higher conversion than in a closed batch process</a:t>
            </a:r>
          </a:p>
          <a:p>
            <a:r>
              <a:rPr lang="en-US" sz="2800" dirty="0"/>
              <a:t>If species are boiling off, the composition of the leaving vapor is related to the composition of the liquid, e. g. by </a:t>
            </a:r>
            <a:r>
              <a:rPr lang="en-US" sz="2800" dirty="0" err="1" smtClean="0"/>
              <a:t>Raoult</a:t>
            </a:r>
            <a:r>
              <a:rPr lang="en-US" sz="2800" dirty="0" err="1" smtClean="0">
                <a:latin typeface="Arial"/>
              </a:rPr>
              <a:t>’</a:t>
            </a:r>
            <a:r>
              <a:rPr lang="en-US" sz="2800" dirty="0" err="1" smtClean="0"/>
              <a:t>s</a:t>
            </a:r>
            <a:r>
              <a:rPr lang="en-US" sz="2800" dirty="0" smtClean="0"/>
              <a:t> </a:t>
            </a:r>
            <a:r>
              <a:rPr lang="en-US" sz="2800" dirty="0"/>
              <a:t>law or </a:t>
            </a:r>
            <a:r>
              <a:rPr lang="en-US" sz="2800" dirty="0" smtClean="0"/>
              <a:t>Henry</a:t>
            </a:r>
            <a:r>
              <a:rPr lang="en-US" sz="2800" dirty="0" smtClean="0">
                <a:latin typeface="Arial"/>
              </a:rPr>
              <a:t>’</a:t>
            </a:r>
            <a:r>
              <a:rPr lang="en-US" sz="2800" dirty="0" smtClean="0"/>
              <a:t>s </a:t>
            </a:r>
            <a:r>
              <a:rPr lang="en-US" sz="2800" dirty="0"/>
              <a:t>law</a:t>
            </a:r>
          </a:p>
          <a:p>
            <a:r>
              <a:rPr lang="en-US" sz="2800" dirty="0"/>
              <a:t>Unlike common batch reactors, often the fluid volume is not constant</a:t>
            </a:r>
          </a:p>
          <a:p>
            <a:pPr marL="762000" lvl="1"/>
            <a:r>
              <a:rPr lang="en-US" sz="2200" dirty="0"/>
              <a:t>Use the appropriate equation of state to re-write the derivatives of fluid volume and pressure in terms of the moles in the reactor and the temperature</a:t>
            </a:r>
          </a:p>
        </p:txBody>
      </p:sp>
    </p:spTree>
  </p:cSld>
  <p:clrMapOvr>
    <a:masterClrMapping/>
  </p:clrMapOvr>
  <p:transition xmlns:p14="http://schemas.microsoft.com/office/powerpoint/2010/mai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ph type="title"/>
          </p:nvPr>
        </p:nvSpPr>
        <p:spPr>
          <a:ln/>
        </p:spPr>
        <p:txBody>
          <a:bodyPr/>
          <a:lstStyle/>
          <a:p>
            <a:r>
              <a:rPr lang="en-US"/>
              <a:t>Semi-Batch Design Equations</a:t>
            </a:r>
          </a:p>
        </p:txBody>
      </p:sp>
      <p:sp>
        <p:nvSpPr>
          <p:cNvPr id="15362" name="Rectangle 2"/>
          <p:cNvSpPr>
            <a:spLocks noChangeArrowheads="1"/>
          </p:cNvSpPr>
          <p:nvPr>
            <p:ph type="body" idx="1"/>
          </p:nvPr>
        </p:nvSpPr>
        <p:spPr>
          <a:ln/>
        </p:spPr>
        <p:txBody>
          <a:bodyPr/>
          <a:lstStyle/>
          <a:p>
            <a:r>
              <a:rPr lang="en-US"/>
              <a:t>Mole balance</a:t>
            </a:r>
          </a:p>
          <a:p>
            <a:pPr marL="762000" lvl="1"/>
            <a:r>
              <a:rPr lang="en-US" i="1"/>
              <a:t>ṅ</a:t>
            </a:r>
            <a:r>
              <a:rPr lang="en-US" i="1" baseline="-6000"/>
              <a:t>i</a:t>
            </a:r>
            <a:r>
              <a:rPr lang="en-US"/>
              <a:t> is the net molar rate of flow of species </a:t>
            </a:r>
            <a:r>
              <a:rPr lang="en-US" i="1"/>
              <a:t>i</a:t>
            </a:r>
            <a:r>
              <a:rPr lang="en-US"/>
              <a:t> into the reactor</a:t>
            </a:r>
          </a:p>
          <a:p>
            <a:pPr marL="1651000" lvl="3"/>
            <a:r>
              <a:rPr lang="en-US"/>
              <a:t>may be a function of time</a:t>
            </a:r>
          </a:p>
          <a:p>
            <a:r>
              <a:rPr lang="en-US"/>
              <a:t>Energy balance</a:t>
            </a:r>
          </a:p>
          <a:p>
            <a:pPr marL="762000" lvl="1">
              <a:spcBef>
                <a:spcPts val="1500"/>
              </a:spcBef>
            </a:pPr>
            <a:r>
              <a:rPr lang="en-US"/>
              <a:t>                                  is the energy used in</a:t>
            </a:r>
            <a:br>
              <a:rPr lang="en-US"/>
            </a:br>
            <a:r>
              <a:rPr lang="en-US"/>
              <a:t>                                  heating the incoming</a:t>
            </a:r>
            <a:br>
              <a:rPr lang="en-US"/>
            </a:br>
            <a:r>
              <a:rPr lang="en-US"/>
              <a:t>                                  stream to the reactor temperature and doing the P-V work associated with flowing in</a:t>
            </a:r>
          </a:p>
          <a:p>
            <a:pPr marL="762000" lvl="1"/>
            <a:r>
              <a:rPr lang="en-US"/>
              <a:t>Usually,  </a:t>
            </a:r>
          </a:p>
        </p:txBody>
      </p:sp>
      <p:pic>
        <p:nvPicPr>
          <p:cNvPr id="1536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94600" y="1624013"/>
            <a:ext cx="2959100" cy="113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6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96100" y="3200400"/>
            <a:ext cx="5440363" cy="212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6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44700" y="3505200"/>
            <a:ext cx="2171700" cy="885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66"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85900" y="5283200"/>
            <a:ext cx="4791075"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15367" name="AutoShape 7"/>
          <p:cNvSpPr>
            <a:spLocks/>
          </p:cNvSpPr>
          <p:nvPr/>
        </p:nvSpPr>
        <p:spPr bwMode="auto">
          <a:xfrm>
            <a:off x="8305800" y="1765300"/>
            <a:ext cx="419100" cy="647700"/>
          </a:xfrm>
          <a:prstGeom prst="roundRect">
            <a:avLst>
              <a:gd name="adj" fmla="val 45454"/>
            </a:avLst>
          </a:prstGeom>
          <a:noFill/>
          <a:ln w="38100" cap="flat">
            <a:solidFill>
              <a:srgbClr val="FF000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5368" name="AutoShape 8"/>
          <p:cNvSpPr>
            <a:spLocks/>
          </p:cNvSpPr>
          <p:nvPr/>
        </p:nvSpPr>
        <p:spPr bwMode="auto">
          <a:xfrm>
            <a:off x="7912100" y="3200400"/>
            <a:ext cx="2362200" cy="1054100"/>
          </a:xfrm>
          <a:prstGeom prst="roundRect">
            <a:avLst>
              <a:gd name="adj" fmla="val 18069"/>
            </a:avLst>
          </a:prstGeom>
          <a:noFill/>
          <a:ln w="38100" cap="flat">
            <a:solidFill>
              <a:srgbClr val="FF000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Tree>
  </p:cSld>
  <p:clrMapOvr>
    <a:masterClrMapping/>
  </p:clrMapOvr>
  <p:transition xmlns:p14="http://schemas.microsoft.com/office/powerpoint/2010/mai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ph type="title"/>
          </p:nvPr>
        </p:nvSpPr>
        <p:spPr>
          <a:xfrm>
            <a:off x="1270000" y="4521200"/>
            <a:ext cx="10464800" cy="698500"/>
          </a:xfrm>
          <a:ln/>
        </p:spPr>
        <p:txBody>
          <a:bodyPr/>
          <a:lstStyle/>
          <a:p>
            <a:r>
              <a:rPr lang="en-US"/>
              <a:t>Questions?</a:t>
            </a:r>
          </a:p>
        </p:txBody>
      </p:sp>
    </p:spTree>
  </p:cSld>
  <p:clrMapOvr>
    <a:masterClrMapping/>
  </p:clrMapOvr>
  <p:transition xmlns:p14="http://schemas.microsoft.com/office/powerpoint/2010/mai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ph type="body" idx="1"/>
          </p:nvPr>
        </p:nvSpPr>
        <p:spPr>
          <a:ln/>
        </p:spPr>
        <p:txBody>
          <a:bodyPr/>
          <a:lstStyle/>
          <a:p>
            <a:pPr marL="0" indent="0">
              <a:buNone/>
              <a:tabLst>
                <a:tab pos="9863138" algn="r"/>
                <a:tab pos="9863138" algn="r"/>
              </a:tabLst>
            </a:pPr>
            <a:r>
              <a:rPr lang="en-US" dirty="0"/>
              <a:t>The reaction between A and B produces the desired product, D according to reaction (1), but B also decomposes according to reaction (2), generating the undesired product U. The reactions take place in solution, and the heat of reaction is so small that the reactions are effectively isothermal. Reaction (1) is first order in each of the two reactants, second order overall. Reaction (2) is second order in B. At the process temperature the rate coefficient for reaction (1) is 8 x 10</a:t>
            </a:r>
            <a:r>
              <a:rPr lang="en-US" baseline="32000" dirty="0"/>
              <a:t>-3</a:t>
            </a:r>
            <a:r>
              <a:rPr lang="en-US" dirty="0"/>
              <a:t> L mol</a:t>
            </a:r>
            <a:r>
              <a:rPr lang="en-US" baseline="32000" dirty="0"/>
              <a:t>-1</a:t>
            </a:r>
            <a:r>
              <a:rPr lang="en-US" dirty="0"/>
              <a:t> min</a:t>
            </a:r>
            <a:r>
              <a:rPr lang="en-US" baseline="32000" dirty="0"/>
              <a:t>-1</a:t>
            </a:r>
            <a:r>
              <a:rPr lang="en-US" dirty="0"/>
              <a:t> and that for reaction (2) is 4 x 10</a:t>
            </a:r>
            <a:r>
              <a:rPr lang="en-US" baseline="32000" dirty="0"/>
              <a:t>-3</a:t>
            </a:r>
            <a:r>
              <a:rPr lang="en-US" dirty="0"/>
              <a:t> L mol</a:t>
            </a:r>
            <a:r>
              <a:rPr lang="en-US" baseline="32000" dirty="0"/>
              <a:t>-1</a:t>
            </a:r>
            <a:r>
              <a:rPr lang="en-US" dirty="0"/>
              <a:t> min</a:t>
            </a:r>
            <a:r>
              <a:rPr lang="en-US" baseline="32000" dirty="0"/>
              <a:t>-1</a:t>
            </a:r>
            <a:r>
              <a:rPr lang="en-US" dirty="0"/>
              <a:t>. A 2000 L stirred tank reactor will be used, taking its feed from one solution containing A at a concentration of 3 mol L</a:t>
            </a:r>
            <a:r>
              <a:rPr lang="en-US" baseline="32000" dirty="0"/>
              <a:t>-1</a:t>
            </a:r>
            <a:r>
              <a:rPr lang="en-US" dirty="0"/>
              <a:t> and from a second containing B at a concentration of 1 mol L</a:t>
            </a:r>
            <a:r>
              <a:rPr lang="en-US" baseline="32000" dirty="0"/>
              <a:t>-1</a:t>
            </a:r>
            <a:r>
              <a:rPr lang="en-US" dirty="0"/>
              <a:t>. Compare the selectivity (mol D per mol U) that will result from a batch process charged with 500 L of the A solution and 1500 L of the B solution to a semi-batch process where the reactor is charged with 500 L of the A solution at which time the B solution flows into the reactor at a rate of 150 L h</a:t>
            </a:r>
            <a:r>
              <a:rPr lang="en-US" baseline="32000" dirty="0"/>
              <a:t>-1</a:t>
            </a:r>
            <a:r>
              <a:rPr lang="en-US" dirty="0"/>
              <a:t>. In both cases, allow the reaction to proceed to a 95% conversion of B; in the semi-batch system, this may require stopping the flow when the reactor contains 2000 L of solution and allowing it to continue to react as a batch reactor until the desired conversion is reached.</a:t>
            </a:r>
          </a:p>
          <a:p>
            <a:pPr marL="0" indent="0">
              <a:buNone/>
              <a:tabLst>
                <a:tab pos="9863138" algn="r"/>
                <a:tab pos="9863138" algn="r"/>
              </a:tabLst>
            </a:pPr>
            <a:endParaRPr lang="en-US" dirty="0"/>
          </a:p>
          <a:p>
            <a:pPr marL="0" indent="0">
              <a:buNone/>
              <a:tabLst>
                <a:tab pos="9863138" algn="r"/>
                <a:tab pos="9863138" algn="r"/>
              </a:tabLst>
            </a:pPr>
            <a:r>
              <a:rPr lang="en-US" dirty="0">
                <a:cs typeface="Lucida Grande" charset="0"/>
              </a:rPr>
              <a:t>A + B → D</a:t>
            </a:r>
            <a:r>
              <a:rPr lang="en-US" dirty="0"/>
              <a:t>	(1)</a:t>
            </a:r>
          </a:p>
          <a:p>
            <a:pPr marL="0" indent="0">
              <a:spcBef>
                <a:spcPts val="3000"/>
              </a:spcBef>
              <a:buNone/>
              <a:tabLst>
                <a:tab pos="9863138" algn="r"/>
                <a:tab pos="9863138" algn="r"/>
              </a:tabLst>
            </a:pPr>
            <a:r>
              <a:rPr lang="en-US" dirty="0">
                <a:cs typeface="Lucida Grande" charset="0"/>
              </a:rPr>
              <a:t>2 B → U</a:t>
            </a:r>
            <a:r>
              <a:rPr lang="en-US" dirty="0"/>
              <a:t>	(2)</a:t>
            </a:r>
          </a:p>
        </p:txBody>
      </p:sp>
    </p:spTree>
  </p:cSld>
  <p:clrMapOvr>
    <a:masterClrMapping/>
  </p:clrMapOvr>
  <p:transition xmlns:p14="http://schemas.microsoft.com/office/powerpoint/2010/mai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ph type="body" idx="1"/>
          </p:nvPr>
        </p:nvSpPr>
        <p:spPr>
          <a:ln/>
        </p:spPr>
        <p:txBody>
          <a:bodyPr/>
          <a:lstStyle/>
          <a:p>
            <a:r>
              <a:rPr lang="en-US"/>
              <a:t>In class, we will not perform the batch reactor analysis</a:t>
            </a:r>
          </a:p>
          <a:p>
            <a:pPr marL="762000" lvl="1"/>
            <a:r>
              <a:rPr lang="en-US"/>
              <a:t>Doing so, one finds</a:t>
            </a:r>
          </a:p>
          <a:p>
            <a:pPr marL="1206500" lvl="2"/>
            <a:r>
              <a:rPr lang="en-US"/>
              <a:t>651 minutes are required to reach 95% conversion of B in a batch reactor</a:t>
            </a:r>
          </a:p>
          <a:p>
            <a:pPr marL="1206500" lvl="2"/>
            <a:r>
              <a:rPr lang="en-US"/>
              <a:t>At the end of the batch process there are 3.2 moles of D per mole of U</a:t>
            </a:r>
          </a:p>
          <a:p>
            <a:r>
              <a:rPr lang="en-US"/>
              <a:t>Here, we will begin with the analysis of semi-batch operation</a:t>
            </a:r>
          </a:p>
          <a:p>
            <a:r>
              <a:rPr lang="en-US"/>
              <a:t>Before beginning the analysis of semi-batch operation, mentally perform a qualitative analysis and predict whether (a) the semi-batch processing will take more or less time than batch processing and (b) whether the final selectivity in semi-batch processing will be larger or smaller than that in batch processing</a:t>
            </a:r>
          </a:p>
        </p:txBody>
      </p:sp>
      <p:sp>
        <p:nvSpPr>
          <p:cNvPr id="18434" name="Rectangle 2"/>
          <p:cNvSpPr>
            <a:spLocks noChangeArrowheads="1"/>
          </p:cNvSpPr>
          <p:nvPr>
            <p:ph type="title"/>
          </p:nvPr>
        </p:nvSpPr>
        <p:spPr>
          <a:ln/>
        </p:spPr>
        <p:txBody>
          <a:bodyPr/>
          <a:lstStyle/>
          <a:p>
            <a:r>
              <a:rPr lang="en-US"/>
              <a:t>Activity 32.1</a:t>
            </a:r>
          </a:p>
        </p:txBody>
      </p:sp>
    </p:spTree>
  </p:cSld>
  <p:clrMapOvr>
    <a:masterClrMapping/>
  </p:clrMapOvr>
  <p:transition xmlns:p14="http://schemas.microsoft.com/office/powerpoint/2010/mai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ph type="body" idx="1"/>
          </p:nvPr>
        </p:nvSpPr>
        <p:spPr>
          <a:ln/>
        </p:spPr>
        <p:txBody>
          <a:bodyPr/>
          <a:lstStyle/>
          <a:p>
            <a:r>
              <a:rPr lang="en-US"/>
              <a:t>In class, we will not perform the batch reactor analysis</a:t>
            </a:r>
          </a:p>
          <a:p>
            <a:pPr marL="762000" lvl="1"/>
            <a:r>
              <a:rPr lang="en-US"/>
              <a:t>Doing so, one finds</a:t>
            </a:r>
          </a:p>
          <a:p>
            <a:pPr marL="1206500" lvl="2"/>
            <a:r>
              <a:rPr lang="en-US"/>
              <a:t>651 minutes are required to reach 95% conversion of B in a batch reactor</a:t>
            </a:r>
          </a:p>
          <a:p>
            <a:pPr marL="1206500" lvl="2"/>
            <a:r>
              <a:rPr lang="en-US"/>
              <a:t>At the end of the batch process there are 3.2 moles of D per mole of U</a:t>
            </a:r>
          </a:p>
          <a:p>
            <a:r>
              <a:rPr lang="en-US"/>
              <a:t>Here, we will begin with the analysis of semi-batch operation</a:t>
            </a:r>
          </a:p>
          <a:p>
            <a:r>
              <a:rPr lang="en-US"/>
              <a:t>Before beginning the analysis of semi-batch operation, mentally perform a qualitative analysis and predict whether (a) the semi-batch processing will take more or less time than batch processing and (b) whether the final selectivity in semi-batch processing will be larger or smaller than that in batch processing</a:t>
            </a:r>
          </a:p>
          <a:p>
            <a:pPr marL="762000" lvl="1"/>
            <a:r>
              <a:rPr lang="en-US"/>
              <a:t>By adding a reactant slowly over time, the concentration of that reactant will be low at all times.</a:t>
            </a:r>
          </a:p>
          <a:p>
            <a:pPr marL="1206500" lvl="2"/>
            <a:r>
              <a:rPr lang="en-US"/>
              <a:t>This will cause the rate to be low and therefore it will take longer to reach a given conversion than a batch reactor would</a:t>
            </a:r>
          </a:p>
          <a:p>
            <a:pPr marL="1206500" lvl="2"/>
            <a:r>
              <a:rPr lang="en-US"/>
              <a:t>Keeping the concentration of B low at all times will have a greater effect on the undesired reaction (second order in B) than the desired reaction (first order in B), so the selectivity will be greater than a batch reactor</a:t>
            </a:r>
          </a:p>
        </p:txBody>
      </p:sp>
      <p:sp>
        <p:nvSpPr>
          <p:cNvPr id="19458" name="Rectangle 2"/>
          <p:cNvSpPr>
            <a:spLocks noChangeArrowheads="1"/>
          </p:cNvSpPr>
          <p:nvPr>
            <p:ph type="title"/>
          </p:nvPr>
        </p:nvSpPr>
        <p:spPr>
          <a:ln/>
        </p:spPr>
        <p:txBody>
          <a:bodyPr/>
          <a:lstStyle/>
          <a:p>
            <a:r>
              <a:rPr lang="en-US"/>
              <a:t>Activity 32.1</a:t>
            </a:r>
          </a:p>
        </p:txBody>
      </p:sp>
    </p:spTree>
  </p:cSld>
  <p:clrMapOvr>
    <a:masterClrMapping/>
  </p:clrMapOvr>
  <p:transition xmlns:p14="http://schemas.microsoft.com/office/powerpoint/2010/mai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ChangeArrowheads="1"/>
          </p:cNvSpPr>
          <p:nvPr>
            <p:ph type="body" idx="1"/>
          </p:nvPr>
        </p:nvSpPr>
        <p:spPr>
          <a:ln/>
        </p:spPr>
        <p:txBody>
          <a:bodyPr/>
          <a:lstStyle/>
          <a:p>
            <a:r>
              <a:rPr lang="en-US"/>
              <a:t>Read through the problem statement, and each time you encounter a quantity, write it down and equate it to the appropriate variable</a:t>
            </a:r>
          </a:p>
          <a:p>
            <a:pPr marL="762000" lvl="1"/>
            <a:r>
              <a:rPr lang="en-US"/>
              <a:t>If there are any additional constant quantities that you know will be needed and that can be calculated from the values given in the problem statement, write the equations needed for doing so</a:t>
            </a:r>
          </a:p>
        </p:txBody>
      </p:sp>
    </p:spTree>
  </p:cSld>
  <p:clrMapOvr>
    <a:masterClrMapping/>
  </p:clrMapOvr>
  <p:transition xmlns:p14="http://schemas.microsoft.com/office/powerpoint/2010/main"/>
</p:sld>
</file>

<file path=ppt/theme/theme1.xml><?xml version="1.0" encoding="utf-8"?>
<a:theme xmlns:a="http://schemas.openxmlformats.org/drawingml/2006/main" name="Title &amp; Subtitle">
  <a:themeElements>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Subtitle">
      <a:majorFont>
        <a:latin typeface="Helvetica"/>
        <a:ea typeface="Heiti SC Medium"/>
        <a:cs typeface="Heiti SC Medium"/>
      </a:majorFont>
      <a:minorFont>
        <a:latin typeface="Helvetica"/>
        <a:ea typeface="Heiti SC Medium"/>
        <a:cs typeface="Heiti SC Medium"/>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Title &amp; Bullets - Right">
  <a:themeElements>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Righ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Title, Bullets &amp; Photo">
  <a:themeElements>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Bullets &amp; Photo">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le &amp; Bullets">
  <a:themeElements>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itle &amp; Bullets - Left">
  <a:themeElements>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Lef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Title - Top">
  <a:themeElements>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 Top">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Bullets">
  <a:themeElements>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ullets">
      <a:majorFont>
        <a:latin typeface="Gill Sans"/>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Photo - Horizontal">
  <a:themeElements>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Horizontal">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Gill Sans"/>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Photo - Vertical">
  <a:themeElements>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Vertical">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Title &amp; Bullets - 2 Column">
  <a:themeElements>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2 Column">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TotalTime>
  <Pages>0</Pages>
  <Words>2013</Words>
  <Characters>0</Characters>
  <Application>Microsoft Macintosh PowerPoint</Application>
  <PresentationFormat>Custom</PresentationFormat>
  <Lines>0</Lines>
  <Paragraphs>155</Paragraphs>
  <Slides>20</Slides>
  <Notes>0</Notes>
  <HiddenSlides>0</HiddenSlides>
  <MMClips>0</MMClips>
  <ScaleCrop>false</ScaleCrop>
  <HeadingPairs>
    <vt:vector size="6" baseType="variant">
      <vt:variant>
        <vt:lpstr>Fonts Used</vt:lpstr>
      </vt:variant>
      <vt:variant>
        <vt:i4>5</vt:i4>
      </vt:variant>
      <vt:variant>
        <vt:lpstr>Theme</vt:lpstr>
      </vt:variant>
      <vt:variant>
        <vt:i4>11</vt:i4>
      </vt:variant>
      <vt:variant>
        <vt:lpstr>Slide Titles</vt:lpstr>
      </vt:variant>
      <vt:variant>
        <vt:i4>20</vt:i4>
      </vt:variant>
    </vt:vector>
  </HeadingPairs>
  <TitlesOfParts>
    <vt:vector size="36" baseType="lpstr">
      <vt:lpstr>Helvetica</vt:lpstr>
      <vt:lpstr>Heiti SC Light</vt:lpstr>
      <vt:lpstr>Heiti SC Medium</vt:lpstr>
      <vt:lpstr>Lucida Grande</vt:lpstr>
      <vt:lpstr>Gill Sans</vt:lpstr>
      <vt:lpstr>Title &amp; Subtitle</vt:lpstr>
      <vt:lpstr>Title &amp; Bullets</vt:lpstr>
      <vt:lpstr>Title &amp; Bullets - Left</vt:lpstr>
      <vt:lpstr>Title - Top</vt:lpstr>
      <vt:lpstr>Bullets</vt:lpstr>
      <vt:lpstr>Photo - Horizontal</vt:lpstr>
      <vt:lpstr>Blank</vt:lpstr>
      <vt:lpstr>Photo - Vertical</vt:lpstr>
      <vt:lpstr>Title &amp; Bullets - 2 Column</vt:lpstr>
      <vt:lpstr>Title &amp; Bullets - Right</vt:lpstr>
      <vt:lpstr>Title, Bullets &amp; Photo</vt:lpstr>
      <vt:lpstr>A First Course on Kinetics and Reaction Engineering</vt:lpstr>
      <vt:lpstr>Where We’re Going</vt:lpstr>
      <vt:lpstr>Semi-Batch (Semi-Flow) Reactor</vt:lpstr>
      <vt:lpstr>Semi-Batch Design Equations</vt:lpstr>
      <vt:lpstr>Questions?</vt:lpstr>
      <vt:lpstr>PowerPoint Presentation</vt:lpstr>
      <vt:lpstr>Activity 32.1</vt:lpstr>
      <vt:lpstr>Activity 32.1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Where We’re Going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First Course on Kinetics and Reaction Engineering</dc:title>
  <dc:subject/>
  <dc:creator/>
  <cp:keywords/>
  <dc:description/>
  <cp:lastModifiedBy>Carl Lund</cp:lastModifiedBy>
  <cp:revision>3</cp:revision>
  <dcterms:modified xsi:type="dcterms:W3CDTF">2015-05-26T14:01:19Z</dcterms:modified>
</cp:coreProperties>
</file>