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0.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theme/theme11.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3649" r:id="rId2"/>
    <p:sldMasterId id="2147483650" r:id="rId3"/>
    <p:sldMasterId id="2147483651" r:id="rId4"/>
    <p:sldMasterId id="2147483652" r:id="rId5"/>
    <p:sldMasterId id="2147483653" r:id="rId6"/>
    <p:sldMasterId id="2147483654" r:id="rId7"/>
    <p:sldMasterId id="2147483655" r:id="rId8"/>
    <p:sldMasterId id="2147483656" r:id="rId9"/>
    <p:sldMasterId id="2147483657" r:id="rId10"/>
    <p:sldMasterId id="2147483658" r:id="rId11"/>
  </p:sldMasterIdLst>
  <p:sldIdLst>
    <p:sldId id="256" r:id="rId12"/>
    <p:sldId id="269" r:id="rId13"/>
    <p:sldId id="270" r:id="rId14"/>
    <p:sldId id="257" r:id="rId15"/>
    <p:sldId id="271" r:id="rId16"/>
    <p:sldId id="258" r:id="rId17"/>
    <p:sldId id="259" r:id="rId18"/>
    <p:sldId id="261" r:id="rId19"/>
    <p:sldId id="273" r:id="rId20"/>
    <p:sldId id="276" r:id="rId21"/>
    <p:sldId id="278" r:id="rId22"/>
    <p:sldId id="282" r:id="rId23"/>
    <p:sldId id="283" r:id="rId24"/>
    <p:sldId id="285" r:id="rId25"/>
    <p:sldId id="265" r:id="rId26"/>
  </p:sldIdLst>
  <p:sldSz cx="13004800" cy="9753600"/>
  <p:notesSz cx="6858000" cy="9144000"/>
  <p:defaultTextStyle>
    <a:defPPr>
      <a:defRPr lang="en-US"/>
    </a:defPPr>
    <a:lvl1pPr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1pPr>
    <a:lvl2pPr marL="457200"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2pPr>
    <a:lvl3pPr marL="914400"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3pPr>
    <a:lvl4pPr marL="1371600"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4pPr>
    <a:lvl5pPr marL="1828800"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5pPr>
    <a:lvl6pPr marL="2286000" algn="l" defTabSz="457200" rtl="0" eaLnBrk="1" latinLnBrk="0" hangingPunct="1">
      <a:defRPr sz="2400" kern="1200">
        <a:solidFill>
          <a:srgbClr val="000000"/>
        </a:solidFill>
        <a:latin typeface="Helvetica" charset="0"/>
        <a:ea typeface="Heiti SC Light" charset="0"/>
        <a:cs typeface="Heiti SC Light" charset="0"/>
        <a:sym typeface="Helvetica" charset="0"/>
      </a:defRPr>
    </a:lvl6pPr>
    <a:lvl7pPr marL="2743200" algn="l" defTabSz="457200" rtl="0" eaLnBrk="1" latinLnBrk="0" hangingPunct="1">
      <a:defRPr sz="2400" kern="1200">
        <a:solidFill>
          <a:srgbClr val="000000"/>
        </a:solidFill>
        <a:latin typeface="Helvetica" charset="0"/>
        <a:ea typeface="Heiti SC Light" charset="0"/>
        <a:cs typeface="Heiti SC Light" charset="0"/>
        <a:sym typeface="Helvetica" charset="0"/>
      </a:defRPr>
    </a:lvl7pPr>
    <a:lvl8pPr marL="3200400" algn="l" defTabSz="457200" rtl="0" eaLnBrk="1" latinLnBrk="0" hangingPunct="1">
      <a:defRPr sz="2400" kern="1200">
        <a:solidFill>
          <a:srgbClr val="000000"/>
        </a:solidFill>
        <a:latin typeface="Helvetica" charset="0"/>
        <a:ea typeface="Heiti SC Light" charset="0"/>
        <a:cs typeface="Heiti SC Light" charset="0"/>
        <a:sym typeface="Helvetica" charset="0"/>
      </a:defRPr>
    </a:lvl8pPr>
    <a:lvl9pPr marL="3657600" algn="l" defTabSz="457200" rtl="0" eaLnBrk="1" latinLnBrk="0" hangingPunct="1">
      <a:defRPr sz="2400" kern="1200">
        <a:solidFill>
          <a:srgbClr val="000000"/>
        </a:solidFill>
        <a:latin typeface="Helvetica" charset="0"/>
        <a:ea typeface="Heiti SC Light" charset="0"/>
        <a:cs typeface="Heiti SC Light" charset="0"/>
        <a:sym typeface="Helvetica"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95" d="100"/>
          <a:sy n="95" d="100"/>
        </p:scale>
        <p:origin x="-232" y="-104"/>
      </p:cViewPr>
      <p:guideLst>
        <p:guide orient="horz" pos="3072"/>
        <p:guide pos="4096"/>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Master" Target="slideMasters/slideMaster9.xml"/><Relationship Id="rId20" Type="http://schemas.openxmlformats.org/officeDocument/2006/relationships/slide" Target="slides/slide9.xml"/><Relationship Id="rId21" Type="http://schemas.openxmlformats.org/officeDocument/2006/relationships/slide" Target="slides/slide10.xml"/><Relationship Id="rId22" Type="http://schemas.openxmlformats.org/officeDocument/2006/relationships/slide" Target="slides/slide11.xml"/><Relationship Id="rId23" Type="http://schemas.openxmlformats.org/officeDocument/2006/relationships/slide" Target="slides/slide12.xml"/><Relationship Id="rId24" Type="http://schemas.openxmlformats.org/officeDocument/2006/relationships/slide" Target="slides/slide13.xml"/><Relationship Id="rId25" Type="http://schemas.openxmlformats.org/officeDocument/2006/relationships/slide" Target="slides/slide14.xml"/><Relationship Id="rId26" Type="http://schemas.openxmlformats.org/officeDocument/2006/relationships/slide" Target="slides/slide15.xml"/><Relationship Id="rId27" Type="http://schemas.openxmlformats.org/officeDocument/2006/relationships/printerSettings" Target="printerSettings/printerSettings1.bin"/><Relationship Id="rId28" Type="http://schemas.openxmlformats.org/officeDocument/2006/relationships/presProps" Target="presProps.xml"/><Relationship Id="rId29" Type="http://schemas.openxmlformats.org/officeDocument/2006/relationships/viewProps" Target="viewProps.xml"/><Relationship Id="rId30" Type="http://schemas.openxmlformats.org/officeDocument/2006/relationships/theme" Target="theme/theme1.xml"/><Relationship Id="rId31" Type="http://schemas.openxmlformats.org/officeDocument/2006/relationships/tableStyles" Target="tableStyles.xml"/><Relationship Id="rId10" Type="http://schemas.openxmlformats.org/officeDocument/2006/relationships/slideMaster" Target="slideMasters/slideMaster10.xml"/><Relationship Id="rId11" Type="http://schemas.openxmlformats.org/officeDocument/2006/relationships/slideMaster" Target="slideMasters/slideMaster11.xml"/><Relationship Id="rId12" Type="http://schemas.openxmlformats.org/officeDocument/2006/relationships/slide" Target="slides/slide1.xml"/><Relationship Id="rId13" Type="http://schemas.openxmlformats.org/officeDocument/2006/relationships/slide" Target="slides/slide2.xml"/><Relationship Id="rId14" Type="http://schemas.openxmlformats.org/officeDocument/2006/relationships/slide" Target="slides/slide3.xml"/><Relationship Id="rId15" Type="http://schemas.openxmlformats.org/officeDocument/2006/relationships/slide" Target="slides/slide4.xml"/><Relationship Id="rId16" Type="http://schemas.openxmlformats.org/officeDocument/2006/relationships/slide" Target="slides/slide5.xml"/><Relationship Id="rId17" Type="http://schemas.openxmlformats.org/officeDocument/2006/relationships/slide" Target="slides/slide6.xml"/><Relationship Id="rId18" Type="http://schemas.openxmlformats.org/officeDocument/2006/relationships/slide" Target="slides/slide7.xml"/><Relationship Id="rId19" Type="http://schemas.openxmlformats.org/officeDocument/2006/relationships/slide" Target="slides/slide8.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6" Type="http://schemas.openxmlformats.org/officeDocument/2006/relationships/slideMaster" Target="slideMasters/slideMaster6.xml"/><Relationship Id="rId7" Type="http://schemas.openxmlformats.org/officeDocument/2006/relationships/slideMaster" Target="slideMasters/slideMaster7.xml"/><Relationship Id="rId8" Type="http://schemas.openxmlformats.org/officeDocument/2006/relationships/slideMaster" Target="slideMasters/slideMaster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993150436"/>
      </p:ext>
    </p:extLst>
  </p:cSld>
  <p:clrMapOvr>
    <a:masterClrMapping/>
  </p:clrMapOvr>
  <p:transition xmlns:p14="http://schemas.microsoft.com/office/powerpoint/2010/mai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80775139"/>
      </p:ext>
    </p:extLst>
  </p:cSld>
  <p:clrMapOvr>
    <a:masterClrMapping/>
  </p:clrMapOvr>
  <p:transition xmlns:p14="http://schemas.microsoft.com/office/powerpoint/2010/main"/>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08551508"/>
      </p:ext>
    </p:extLst>
  </p:cSld>
  <p:clrMapOvr>
    <a:masterClrMapping/>
  </p:clrMapOvr>
  <p:transition xmlns:p14="http://schemas.microsoft.com/office/powerpoint/2010/main"/>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54908611"/>
      </p:ext>
    </p:extLst>
  </p:cSld>
  <p:clrMapOvr>
    <a:masterClrMapping/>
  </p:clrMapOvr>
  <p:transition xmlns:p14="http://schemas.microsoft.com/office/powerpoint/2010/main"/>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103945506"/>
      </p:ext>
    </p:extLst>
  </p:cSld>
  <p:clrMapOvr>
    <a:masterClrMapping/>
  </p:clrMapOvr>
  <p:transition xmlns:p14="http://schemas.microsoft.com/office/powerpoint/2010/main"/>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24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91948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74200207"/>
      </p:ext>
    </p:extLst>
  </p:cSld>
  <p:clrMapOvr>
    <a:masterClrMapping/>
  </p:clrMapOvr>
  <p:transition xmlns:p14="http://schemas.microsoft.com/office/powerpoint/2010/main"/>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66540399"/>
      </p:ext>
    </p:extLst>
  </p:cSld>
  <p:clrMapOvr>
    <a:masterClrMapping/>
  </p:clrMapOvr>
  <p:transition xmlns:p14="http://schemas.microsoft.com/office/powerpoint/2010/main"/>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83594042"/>
      </p:ext>
    </p:extLst>
  </p:cSld>
  <p:clrMapOvr>
    <a:masterClrMapping/>
  </p:clrMapOvr>
  <p:transition xmlns:p14="http://schemas.microsoft.com/office/powerpoint/2010/main"/>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528031966"/>
      </p:ext>
    </p:extLst>
  </p:cSld>
  <p:clrMapOvr>
    <a:masterClrMapping/>
  </p:clrMapOvr>
  <p:transition xmlns:p14="http://schemas.microsoft.com/office/powerpoint/2010/main"/>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882226402"/>
      </p:ext>
    </p:extLst>
  </p:cSld>
  <p:clrMapOvr>
    <a:masterClrMapping/>
  </p:clrMapOvr>
  <p:transition xmlns:p14="http://schemas.microsoft.com/office/powerpoint/2010/main"/>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712138902"/>
      </p:ext>
    </p:extLst>
  </p:cSld>
  <p:clrMapOvr>
    <a:masterClrMapping/>
  </p:clrMapOvr>
  <p:transition xmlns:p14="http://schemas.microsoft.com/office/powerpoint/2010/main"/>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16557074"/>
      </p:ext>
    </p:extLst>
  </p:cSld>
  <p:clrMapOvr>
    <a:masterClrMapping/>
  </p:clrMapOvr>
  <p:transition xmlns:p14="http://schemas.microsoft.com/office/powerpoint/2010/mai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1638300"/>
            <a:ext cx="2616200" cy="7264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1638300"/>
            <a:ext cx="7696200" cy="7264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85222753"/>
      </p:ext>
    </p:extLst>
  </p:cSld>
  <p:clrMapOvr>
    <a:masterClrMapping/>
  </p:clrMapOvr>
  <p:transition xmlns:p14="http://schemas.microsoft.com/office/powerpoint/2010/main"/>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48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48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81081491"/>
      </p:ext>
    </p:extLst>
  </p:cSld>
  <p:clrMapOvr>
    <a:masterClrMapping/>
  </p:clrMapOvr>
  <p:transition xmlns:p14="http://schemas.microsoft.com/office/powerpoint/2010/main"/>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803870180"/>
      </p:ext>
    </p:extLst>
  </p:cSld>
  <p:clrMapOvr>
    <a:masterClrMapping/>
  </p:clrMapOvr>
  <p:transition xmlns:p14="http://schemas.microsoft.com/office/powerpoint/2010/main"/>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47684526"/>
      </p:ext>
    </p:extLst>
  </p:cSld>
  <p:clrMapOvr>
    <a:masterClrMapping/>
  </p:clrMapOvr>
  <p:transition xmlns:p14="http://schemas.microsoft.com/office/powerpoint/2010/main"/>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17758429"/>
      </p:ext>
    </p:extLst>
  </p:cSld>
  <p:clrMapOvr>
    <a:masterClrMapping/>
  </p:clrMapOvr>
  <p:transition xmlns:p14="http://schemas.microsoft.com/office/powerpoint/2010/main"/>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82700" y="16510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975100" y="16510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86386870"/>
      </p:ext>
    </p:extLst>
  </p:cSld>
  <p:clrMapOvr>
    <a:masterClrMapping/>
  </p:clrMapOvr>
  <p:transition xmlns:p14="http://schemas.microsoft.com/office/powerpoint/2010/main"/>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12894827"/>
      </p:ext>
    </p:extLst>
  </p:cSld>
  <p:clrMapOvr>
    <a:masterClrMapping/>
  </p:clrMapOvr>
  <p:transition xmlns:p14="http://schemas.microsoft.com/office/powerpoint/2010/main"/>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536545725"/>
      </p:ext>
    </p:extLst>
  </p:cSld>
  <p:clrMapOvr>
    <a:masterClrMapping/>
  </p:clrMapOvr>
  <p:transition xmlns:p14="http://schemas.microsoft.com/office/powerpoint/2010/main"/>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684191334"/>
      </p:ext>
    </p:extLst>
  </p:cSld>
  <p:clrMapOvr>
    <a:masterClrMapping/>
  </p:clrMapOvr>
  <p:transition xmlns:p14="http://schemas.microsoft.com/office/powerpoint/2010/main"/>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801649490"/>
      </p:ext>
    </p:extLst>
  </p:cSld>
  <p:clrMapOvr>
    <a:masterClrMapping/>
  </p:clrMapOvr>
  <p:transition xmlns:p14="http://schemas.microsoft.com/office/powerpoint/2010/main"/>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457231974"/>
      </p:ext>
    </p:extLst>
  </p:cSld>
  <p:clrMapOvr>
    <a:masterClrMapping/>
  </p:clrMapOvr>
  <p:transition xmlns:p14="http://schemas.microsoft.com/office/powerpoint/2010/mai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701249086"/>
      </p:ext>
    </p:extLst>
  </p:cSld>
  <p:clrMapOvr>
    <a:masterClrMapping/>
  </p:clrMapOvr>
  <p:transition xmlns:p14="http://schemas.microsoft.com/office/powerpoint/2010/main"/>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87110901"/>
      </p:ext>
    </p:extLst>
  </p:cSld>
  <p:clrMapOvr>
    <a:masterClrMapping/>
  </p:clrMapOvr>
  <p:transition xmlns:p14="http://schemas.microsoft.com/office/powerpoint/2010/main"/>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99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99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34853819"/>
      </p:ext>
    </p:extLst>
  </p:cSld>
  <p:clrMapOvr>
    <a:masterClrMapping/>
  </p:clrMapOvr>
  <p:transition xmlns:p14="http://schemas.microsoft.com/office/powerpoint/2010/mai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04051378"/>
      </p:ext>
    </p:extLst>
  </p:cSld>
  <p:clrMapOvr>
    <a:masterClrMapping/>
  </p:clrMapOvr>
  <p:transition xmlns:p14="http://schemas.microsoft.com/office/powerpoint/2010/mai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437140451"/>
      </p:ext>
    </p:extLst>
  </p:cSld>
  <p:clrMapOvr>
    <a:masterClrMapping/>
  </p:clrMapOvr>
  <p:transition xmlns:p14="http://schemas.microsoft.com/office/powerpoint/2010/mai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1612900"/>
            <a:ext cx="51562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1612900"/>
            <a:ext cx="51562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36944490"/>
      </p:ext>
    </p:extLst>
  </p:cSld>
  <p:clrMapOvr>
    <a:masterClrMapping/>
  </p:clrMapOvr>
  <p:transition xmlns:p14="http://schemas.microsoft.com/office/powerpoint/2010/mai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58269005"/>
      </p:ext>
    </p:extLst>
  </p:cSld>
  <p:clrMapOvr>
    <a:masterClrMapping/>
  </p:clrMapOvr>
  <p:transition xmlns:p14="http://schemas.microsoft.com/office/powerpoint/2010/mai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766426849"/>
      </p:ext>
    </p:extLst>
  </p:cSld>
  <p:clrMapOvr>
    <a:masterClrMapping/>
  </p:clrMapOvr>
  <p:transition xmlns:p14="http://schemas.microsoft.com/office/powerpoint/2010/mai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89299376"/>
      </p:ext>
    </p:extLst>
  </p:cSld>
  <p:clrMapOvr>
    <a:masterClrMapping/>
  </p:clrMapOvr>
  <p:transition xmlns:p14="http://schemas.microsoft.com/office/powerpoint/2010/mai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977562092"/>
      </p:ext>
    </p:extLst>
  </p:cSld>
  <p:clrMapOvr>
    <a:masterClrMapping/>
  </p:clrMapOvr>
  <p:transition xmlns:p14="http://schemas.microsoft.com/office/powerpoint/2010/mai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89512706"/>
      </p:ext>
    </p:extLst>
  </p:cSld>
  <p:clrMapOvr>
    <a:masterClrMapping/>
  </p:clrMapOvr>
  <p:transition xmlns:p14="http://schemas.microsoft.com/office/powerpoint/2010/mai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270379674"/>
      </p:ext>
    </p:extLst>
  </p:cSld>
  <p:clrMapOvr>
    <a:masterClrMapping/>
  </p:clrMapOvr>
  <p:transition xmlns:p14="http://schemas.microsoft.com/office/powerpoint/2010/mai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31584632"/>
      </p:ext>
    </p:extLst>
  </p:cSld>
  <p:clrMapOvr>
    <a:masterClrMapping/>
  </p:clrMapOvr>
  <p:transition xmlns:p14="http://schemas.microsoft.com/office/powerpoint/2010/mai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61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61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93712106"/>
      </p:ext>
    </p:extLst>
  </p:cSld>
  <p:clrMapOvr>
    <a:masterClrMapping/>
  </p:clrMapOvr>
  <p:transition xmlns:p14="http://schemas.microsoft.com/office/powerpoint/2010/mai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70286065"/>
      </p:ext>
    </p:extLst>
  </p:cSld>
  <p:clrMapOvr>
    <a:masterClrMapping/>
  </p:clrMapOvr>
  <p:transition xmlns:p14="http://schemas.microsoft.com/office/powerpoint/2010/mai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672383950"/>
      </p:ext>
    </p:extLst>
  </p:cSld>
  <p:clrMapOvr>
    <a:masterClrMapping/>
  </p:clrMapOvr>
  <p:transition xmlns:p14="http://schemas.microsoft.com/office/powerpoint/2010/mai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848986596"/>
      </p:ext>
    </p:extLst>
  </p:cSld>
  <p:clrMapOvr>
    <a:masterClrMapping/>
  </p:clrMapOvr>
  <p:transition xmlns:p14="http://schemas.microsoft.com/office/powerpoint/2010/mai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43740454"/>
      </p:ext>
    </p:extLst>
  </p:cSld>
  <p:clrMapOvr>
    <a:masterClrMapping/>
  </p:clrMapOvr>
  <p:transition xmlns:p14="http://schemas.microsoft.com/office/powerpoint/2010/mai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55811794"/>
      </p:ext>
    </p:extLst>
  </p:cSld>
  <p:clrMapOvr>
    <a:masterClrMapping/>
  </p:clrMapOvr>
  <p:transition xmlns:p14="http://schemas.microsoft.com/office/powerpoint/2010/mai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18752573"/>
      </p:ext>
    </p:extLst>
  </p:cSld>
  <p:clrMapOvr>
    <a:masterClrMapping/>
  </p:clrMapOvr>
  <p:transition xmlns:p14="http://schemas.microsoft.com/office/powerpoint/2010/mai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311140183"/>
      </p:ext>
    </p:extLst>
  </p:cSld>
  <p:clrMapOvr>
    <a:masterClrMapping/>
  </p:clrMapOvr>
  <p:transition xmlns:p14="http://schemas.microsoft.com/office/powerpoint/2010/mai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545757993"/>
      </p:ext>
    </p:extLst>
  </p:cSld>
  <p:clrMapOvr>
    <a:masterClrMapping/>
  </p:clrMapOvr>
  <p:transition xmlns:p14="http://schemas.microsoft.com/office/powerpoint/2010/mai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190644129"/>
      </p:ext>
    </p:extLst>
  </p:cSld>
  <p:clrMapOvr>
    <a:masterClrMapping/>
  </p:clrMapOvr>
  <p:transition xmlns:p14="http://schemas.microsoft.com/office/powerpoint/2010/mai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250558850"/>
      </p:ext>
    </p:extLst>
  </p:cSld>
  <p:clrMapOvr>
    <a:masterClrMapping/>
  </p:clrMapOvr>
  <p:transition xmlns:p14="http://schemas.microsoft.com/office/powerpoint/2010/mai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50937139"/>
      </p:ext>
    </p:extLst>
  </p:cSld>
  <p:clrMapOvr>
    <a:masterClrMapping/>
  </p:clrMapOvr>
  <p:transition xmlns:p14="http://schemas.microsoft.com/office/powerpoint/2010/mai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241300"/>
            <a:ext cx="2925762" cy="84709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41300"/>
            <a:ext cx="8624888" cy="847090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36619023"/>
      </p:ext>
    </p:extLst>
  </p:cSld>
  <p:clrMapOvr>
    <a:masterClrMapping/>
  </p:clrMapOvr>
  <p:transition xmlns:p14="http://schemas.microsoft.com/office/powerpoint/2010/main"/>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911478809"/>
      </p:ext>
    </p:extLst>
  </p:cSld>
  <p:clrMapOvr>
    <a:masterClrMapping/>
  </p:clrMapOvr>
  <p:transition xmlns:p14="http://schemas.microsoft.com/office/powerpoint/2010/main"/>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30833530"/>
      </p:ext>
    </p:extLst>
  </p:cSld>
  <p:clrMapOvr>
    <a:masterClrMapping/>
  </p:clrMapOvr>
  <p:transition xmlns:p14="http://schemas.microsoft.com/office/powerpoint/2010/main"/>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501679485"/>
      </p:ext>
    </p:extLst>
  </p:cSld>
  <p:clrMapOvr>
    <a:masterClrMapping/>
  </p:clrMapOvr>
  <p:transition xmlns:p14="http://schemas.microsoft.com/office/powerpoint/2010/main"/>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1270000" y="431800"/>
            <a:ext cx="5156200" cy="857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431800"/>
            <a:ext cx="5156200" cy="857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63445250"/>
      </p:ext>
    </p:extLst>
  </p:cSld>
  <p:clrMapOvr>
    <a:masterClrMapping/>
  </p:clrMapOvr>
  <p:transition xmlns:p14="http://schemas.microsoft.com/office/powerpoint/2010/main"/>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09287420"/>
      </p:ext>
    </p:extLst>
  </p:cSld>
  <p:clrMapOvr>
    <a:masterClrMapping/>
  </p:clrMapOvr>
  <p:transition xmlns:p14="http://schemas.microsoft.com/office/powerpoint/2010/main"/>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994880577"/>
      </p:ext>
    </p:extLst>
  </p:cSld>
  <p:clrMapOvr>
    <a:masterClrMapping/>
  </p:clrMapOvr>
  <p:transition xmlns:p14="http://schemas.microsoft.com/office/powerpoint/2010/mai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5029200"/>
            <a:ext cx="5156200" cy="3873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5029200"/>
            <a:ext cx="5156200" cy="3873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39476588"/>
      </p:ext>
    </p:extLst>
  </p:cSld>
  <p:clrMapOvr>
    <a:masterClrMapping/>
  </p:clrMapOvr>
  <p:transition xmlns:p14="http://schemas.microsoft.com/office/powerpoint/2010/main"/>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653006165"/>
      </p:ext>
    </p:extLst>
  </p:cSld>
  <p:clrMapOvr>
    <a:masterClrMapping/>
  </p:clrMapOvr>
  <p:transition xmlns:p14="http://schemas.microsoft.com/office/powerpoint/2010/main"/>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802450145"/>
      </p:ext>
    </p:extLst>
  </p:cSld>
  <p:clrMapOvr>
    <a:masterClrMapping/>
  </p:clrMapOvr>
  <p:transition xmlns:p14="http://schemas.microsoft.com/office/powerpoint/2010/main"/>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328591318"/>
      </p:ext>
    </p:extLst>
  </p:cSld>
  <p:clrMapOvr>
    <a:masterClrMapping/>
  </p:clrMapOvr>
  <p:transition xmlns:p14="http://schemas.microsoft.com/office/powerpoint/2010/main"/>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966691162"/>
      </p:ext>
    </p:extLst>
  </p:cSld>
  <p:clrMapOvr>
    <a:masterClrMapping/>
  </p:clrMapOvr>
  <p:transition xmlns:p14="http://schemas.microsoft.com/office/powerpoint/2010/main"/>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390525"/>
            <a:ext cx="2925762" cy="86137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390525"/>
            <a:ext cx="8624888" cy="86137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69770800"/>
      </p:ext>
    </p:extLst>
  </p:cSld>
  <p:clrMapOvr>
    <a:masterClrMapping/>
  </p:clrMapOvr>
  <p:transition xmlns:p14="http://schemas.microsoft.com/office/powerpoint/2010/main"/>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547350207"/>
      </p:ext>
    </p:extLst>
  </p:cSld>
  <p:clrMapOvr>
    <a:masterClrMapping/>
  </p:clrMapOvr>
  <p:transition xmlns:p14="http://schemas.microsoft.com/office/powerpoint/2010/main"/>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76360170"/>
      </p:ext>
    </p:extLst>
  </p:cSld>
  <p:clrMapOvr>
    <a:masterClrMapping/>
  </p:clrMapOvr>
  <p:transition xmlns:p14="http://schemas.microsoft.com/office/powerpoint/2010/main"/>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571417923"/>
      </p:ext>
    </p:extLst>
  </p:cSld>
  <p:clrMapOvr>
    <a:masterClrMapping/>
  </p:clrMapOvr>
  <p:transition xmlns:p14="http://schemas.microsoft.com/office/powerpoint/2010/main"/>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35000" y="1612900"/>
            <a:ext cx="28575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644900" y="1612900"/>
            <a:ext cx="28575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85100892"/>
      </p:ext>
    </p:extLst>
  </p:cSld>
  <p:clrMapOvr>
    <a:masterClrMapping/>
  </p:clrMapOvr>
  <p:transition xmlns:p14="http://schemas.microsoft.com/office/powerpoint/2010/main"/>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01352789"/>
      </p:ext>
    </p:extLst>
  </p:cSld>
  <p:clrMapOvr>
    <a:masterClrMapping/>
  </p:clrMapOvr>
  <p:transition xmlns:p14="http://schemas.microsoft.com/office/powerpoint/2010/mai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20866821"/>
      </p:ext>
    </p:extLst>
  </p:cSld>
  <p:clrMapOvr>
    <a:masterClrMapping/>
  </p:clrMapOvr>
  <p:transition xmlns:p14="http://schemas.microsoft.com/office/powerpoint/2010/main"/>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738657549"/>
      </p:ext>
    </p:extLst>
  </p:cSld>
  <p:clrMapOvr>
    <a:masterClrMapping/>
  </p:clrMapOvr>
  <p:transition xmlns:p14="http://schemas.microsoft.com/office/powerpoint/2010/main"/>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026806790"/>
      </p:ext>
    </p:extLst>
  </p:cSld>
  <p:clrMapOvr>
    <a:masterClrMapping/>
  </p:clrMapOvr>
  <p:transition xmlns:p14="http://schemas.microsoft.com/office/powerpoint/2010/main"/>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43146197"/>
      </p:ext>
    </p:extLst>
  </p:cSld>
  <p:clrMapOvr>
    <a:masterClrMapping/>
  </p:clrMapOvr>
  <p:transition xmlns:p14="http://schemas.microsoft.com/office/powerpoint/2010/main"/>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952445172"/>
      </p:ext>
    </p:extLst>
  </p:cSld>
  <p:clrMapOvr>
    <a:masterClrMapping/>
  </p:clrMapOvr>
  <p:transition xmlns:p14="http://schemas.microsoft.com/office/powerpoint/2010/main"/>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72775327"/>
      </p:ext>
    </p:extLst>
  </p:cSld>
  <p:clrMapOvr>
    <a:masterClrMapping/>
  </p:clrMapOvr>
  <p:transition xmlns:p14="http://schemas.microsoft.com/office/powerpoint/2010/main"/>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035550" y="254000"/>
            <a:ext cx="1466850" cy="8661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35000" y="254000"/>
            <a:ext cx="4248150" cy="8661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98241975"/>
      </p:ext>
    </p:extLst>
  </p:cSld>
  <p:clrMapOvr>
    <a:masterClrMapping/>
  </p:clrMapOvr>
  <p:transition xmlns:p14="http://schemas.microsoft.com/office/powerpoint/2010/main"/>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85535248"/>
      </p:ext>
    </p:extLst>
  </p:cSld>
  <p:clrMapOvr>
    <a:masterClrMapping/>
  </p:clrMapOvr>
  <p:transition xmlns:p14="http://schemas.microsoft.com/office/powerpoint/2010/main"/>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36130899"/>
      </p:ext>
    </p:extLst>
  </p:cSld>
  <p:clrMapOvr>
    <a:masterClrMapping/>
  </p:clrMapOvr>
  <p:transition xmlns:p14="http://schemas.microsoft.com/office/powerpoint/2010/main"/>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832215924"/>
      </p:ext>
    </p:extLst>
  </p:cSld>
  <p:clrMapOvr>
    <a:masterClrMapping/>
  </p:clrMapOvr>
  <p:transition xmlns:p14="http://schemas.microsoft.com/office/powerpoint/2010/main"/>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29961619"/>
      </p:ext>
    </p:extLst>
  </p:cSld>
  <p:clrMapOvr>
    <a:masterClrMapping/>
  </p:clrMapOvr>
  <p:transition xmlns:p14="http://schemas.microsoft.com/office/powerpoint/2010/mai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995735900"/>
      </p:ext>
    </p:extLst>
  </p:cSld>
  <p:clrMapOvr>
    <a:masterClrMapping/>
  </p:clrMapOvr>
  <p:transition xmlns:p14="http://schemas.microsoft.com/office/powerpoint/2010/main"/>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12416712"/>
      </p:ext>
    </p:extLst>
  </p:cSld>
  <p:clrMapOvr>
    <a:masterClrMapping/>
  </p:clrMapOvr>
  <p:transition xmlns:p14="http://schemas.microsoft.com/office/powerpoint/2010/main"/>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579924944"/>
      </p:ext>
    </p:extLst>
  </p:cSld>
  <p:clrMapOvr>
    <a:masterClrMapping/>
  </p:clrMapOvr>
  <p:transition xmlns:p14="http://schemas.microsoft.com/office/powerpoint/2010/main"/>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433539264"/>
      </p:ext>
    </p:extLst>
  </p:cSld>
  <p:clrMapOvr>
    <a:masterClrMapping/>
  </p:clrMapOvr>
  <p:transition xmlns:p14="http://schemas.microsoft.com/office/powerpoint/2010/main"/>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075882804"/>
      </p:ext>
    </p:extLst>
  </p:cSld>
  <p:clrMapOvr>
    <a:masterClrMapping/>
  </p:clrMapOvr>
  <p:transition xmlns:p14="http://schemas.microsoft.com/office/powerpoint/2010/main"/>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441448421"/>
      </p:ext>
    </p:extLst>
  </p:cSld>
  <p:clrMapOvr>
    <a:masterClrMapping/>
  </p:clrMapOvr>
  <p:transition xmlns:p14="http://schemas.microsoft.com/office/powerpoint/2010/main"/>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64763511"/>
      </p:ext>
    </p:extLst>
  </p:cSld>
  <p:clrMapOvr>
    <a:masterClrMapping/>
  </p:clrMapOvr>
  <p:transition xmlns:p14="http://schemas.microsoft.com/office/powerpoint/2010/main"/>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2276475"/>
            <a:ext cx="2925762" cy="67913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8624888" cy="67913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26907604"/>
      </p:ext>
    </p:extLst>
  </p:cSld>
  <p:clrMapOvr>
    <a:masterClrMapping/>
  </p:clrMapOvr>
  <p:transition xmlns:p14="http://schemas.microsoft.com/office/powerpoint/2010/main"/>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658415081"/>
      </p:ext>
    </p:extLst>
  </p:cSld>
  <p:clrMapOvr>
    <a:masterClrMapping/>
  </p:clrMapOvr>
  <p:transition xmlns:p14="http://schemas.microsoft.com/office/powerpoint/2010/main"/>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58972606"/>
      </p:ext>
    </p:extLst>
  </p:cSld>
  <p:clrMapOvr>
    <a:masterClrMapping/>
  </p:clrMapOvr>
  <p:transition xmlns:p14="http://schemas.microsoft.com/office/powerpoint/2010/main"/>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717990641"/>
      </p:ext>
    </p:extLst>
  </p:cSld>
  <p:clrMapOvr>
    <a:masterClrMapping/>
  </p:clrMapOvr>
  <p:transition xmlns:p14="http://schemas.microsoft.com/office/powerpoint/2010/mai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550552136"/>
      </p:ext>
    </p:extLst>
  </p:cSld>
  <p:clrMapOvr>
    <a:masterClrMapping/>
  </p:clrMapOvr>
  <p:transition xmlns:p14="http://schemas.microsoft.com/office/powerpoint/2010/main"/>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17607319"/>
      </p:ext>
    </p:extLst>
  </p:cSld>
  <p:clrMapOvr>
    <a:masterClrMapping/>
  </p:clrMapOvr>
  <p:transition xmlns:p14="http://schemas.microsoft.com/office/powerpoint/2010/main"/>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47062687"/>
      </p:ext>
    </p:extLst>
  </p:cSld>
  <p:clrMapOvr>
    <a:masterClrMapping/>
  </p:clrMapOvr>
  <p:transition xmlns:p14="http://schemas.microsoft.com/office/powerpoint/2010/main"/>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1664389821"/>
      </p:ext>
    </p:extLst>
  </p:cSld>
  <p:clrMapOvr>
    <a:masterClrMapping/>
  </p:clrMapOvr>
  <p:transition xmlns:p14="http://schemas.microsoft.com/office/powerpoint/2010/main"/>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09920115"/>
      </p:ext>
    </p:extLst>
  </p:cSld>
  <p:clrMapOvr>
    <a:masterClrMapping/>
  </p:clrMapOvr>
  <p:transition xmlns:p14="http://schemas.microsoft.com/office/powerpoint/2010/main"/>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036202224"/>
      </p:ext>
    </p:extLst>
  </p:cSld>
  <p:clrMapOvr>
    <a:masterClrMapping/>
  </p:clrMapOvr>
  <p:transition xmlns:p14="http://schemas.microsoft.com/office/powerpoint/2010/main"/>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50602006"/>
      </p:ext>
    </p:extLst>
  </p:cSld>
  <p:clrMapOvr>
    <a:masterClrMapping/>
  </p:clrMapOvr>
  <p:transition xmlns:p14="http://schemas.microsoft.com/office/powerpoint/2010/main"/>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63358165"/>
      </p:ext>
    </p:extLst>
  </p:cSld>
  <p:clrMapOvr>
    <a:masterClrMapping/>
  </p:clrMapOvr>
  <p:transition xmlns:p14="http://schemas.microsoft.com/office/powerpoint/2010/main"/>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390525"/>
            <a:ext cx="2925762" cy="83216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390525"/>
            <a:ext cx="8624888" cy="832167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60110378"/>
      </p:ext>
    </p:extLst>
  </p:cSld>
  <p:clrMapOvr>
    <a:masterClrMapping/>
  </p:clrMapOvr>
  <p:transition xmlns:p14="http://schemas.microsoft.com/office/powerpoint/2010/main"/>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73239798"/>
      </p:ext>
    </p:extLst>
  </p:cSld>
  <p:clrMapOvr>
    <a:masterClrMapping/>
  </p:clrMapOvr>
  <p:transition xmlns:p14="http://schemas.microsoft.com/office/powerpoint/2010/main"/>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37109374"/>
      </p:ext>
    </p:extLst>
  </p:cSld>
  <p:clrMapOvr>
    <a:masterClrMapping/>
  </p:clrMapOvr>
  <p:transition xmlns:p14="http://schemas.microsoft.com/office/powerpoint/2010/mai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901619406"/>
      </p:ext>
    </p:extLst>
  </p:cSld>
  <p:clrMapOvr>
    <a:masterClrMapping/>
  </p:clrMapOvr>
  <p:transition xmlns:p14="http://schemas.microsoft.com/office/powerpoint/2010/main"/>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75522755"/>
      </p:ext>
    </p:extLst>
  </p:cSld>
  <p:clrMapOvr>
    <a:masterClrMapping/>
  </p:clrMapOvr>
  <p:transition xmlns:p14="http://schemas.microsoft.com/office/powerpoint/2010/main"/>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9624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57642193"/>
      </p:ext>
    </p:extLst>
  </p:cSld>
  <p:clrMapOvr>
    <a:masterClrMapping/>
  </p:clrMapOvr>
  <p:transition xmlns:p14="http://schemas.microsoft.com/office/powerpoint/2010/main"/>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24203386"/>
      </p:ext>
    </p:extLst>
  </p:cSld>
  <p:clrMapOvr>
    <a:masterClrMapping/>
  </p:clrMapOvr>
  <p:transition xmlns:p14="http://schemas.microsoft.com/office/powerpoint/2010/main"/>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073716357"/>
      </p:ext>
    </p:extLst>
  </p:cSld>
  <p:clrMapOvr>
    <a:masterClrMapping/>
  </p:clrMapOvr>
  <p:transition xmlns:p14="http://schemas.microsoft.com/office/powerpoint/2010/main"/>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083084236"/>
      </p:ext>
    </p:extLst>
  </p:cSld>
  <p:clrMapOvr>
    <a:masterClrMapping/>
  </p:clrMapOvr>
  <p:transition xmlns:p14="http://schemas.microsoft.com/office/powerpoint/2010/main"/>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572024240"/>
      </p:ext>
    </p:extLst>
  </p:cSld>
  <p:clrMapOvr>
    <a:masterClrMapping/>
  </p:clrMapOvr>
  <p:transition xmlns:p14="http://schemas.microsoft.com/office/powerpoint/2010/main"/>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73310854"/>
      </p:ext>
    </p:extLst>
  </p:cSld>
  <p:clrMapOvr>
    <a:masterClrMapping/>
  </p:clrMapOvr>
  <p:transition xmlns:p14="http://schemas.microsoft.com/office/powerpoint/2010/main"/>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27093641"/>
      </p:ext>
    </p:extLst>
  </p:cSld>
  <p:clrMapOvr>
    <a:masterClrMapping/>
  </p:clrMapOvr>
  <p:transition xmlns:p14="http://schemas.microsoft.com/office/powerpoint/2010/main"/>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48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48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49456050"/>
      </p:ext>
    </p:extLst>
  </p:cSld>
  <p:clrMapOvr>
    <a:masterClrMapping/>
  </p:clrMapOvr>
  <p:transition xmlns:p14="http://schemas.microsoft.com/office/powerpoint/2010/main"/>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596276420"/>
      </p:ext>
    </p:extLst>
  </p:cSld>
  <p:clrMapOvr>
    <a:masterClrMapping/>
  </p:clrMapOvr>
  <p:transition xmlns:p14="http://schemas.microsoft.com/office/powerpoint/2010/mai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586148020"/>
      </p:ext>
    </p:extLst>
  </p:cSld>
  <p:clrMapOvr>
    <a:masterClrMapping/>
  </p:clrMapOvr>
  <p:transition xmlns:p14="http://schemas.microsoft.com/office/powerpoint/2010/main"/>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15847311"/>
      </p:ext>
    </p:extLst>
  </p:cSld>
  <p:clrMapOvr>
    <a:masterClrMapping/>
  </p:clrMapOvr>
  <p:transition xmlns:p14="http://schemas.microsoft.com/office/powerpoint/2010/main"/>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715174528"/>
      </p:ext>
    </p:extLst>
  </p:cSld>
  <p:clrMapOvr>
    <a:masterClrMapping/>
  </p:clrMapOvr>
  <p:transition xmlns:p14="http://schemas.microsoft.com/office/powerpoint/2010/main"/>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1651000"/>
            <a:ext cx="5156200" cy="7289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1651000"/>
            <a:ext cx="5156200" cy="7289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40686586"/>
      </p:ext>
    </p:extLst>
  </p:cSld>
  <p:clrMapOvr>
    <a:masterClrMapping/>
  </p:clrMapOvr>
  <p:transition xmlns:p14="http://schemas.microsoft.com/office/powerpoint/2010/main"/>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948094934"/>
      </p:ext>
    </p:extLst>
  </p:cSld>
  <p:clrMapOvr>
    <a:masterClrMapping/>
  </p:clrMapOvr>
  <p:transition xmlns:p14="http://schemas.microsoft.com/office/powerpoint/2010/main"/>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175161621"/>
      </p:ext>
    </p:extLst>
  </p:cSld>
  <p:clrMapOvr>
    <a:masterClrMapping/>
  </p:clrMapOvr>
  <p:transition xmlns:p14="http://schemas.microsoft.com/office/powerpoint/2010/main"/>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237730898"/>
      </p:ext>
    </p:extLst>
  </p:cSld>
  <p:clrMapOvr>
    <a:masterClrMapping/>
  </p:clrMapOvr>
  <p:transition xmlns:p14="http://schemas.microsoft.com/office/powerpoint/2010/main"/>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684019590"/>
      </p:ext>
    </p:extLst>
  </p:cSld>
  <p:clrMapOvr>
    <a:masterClrMapping/>
  </p:clrMapOvr>
  <p:transition xmlns:p14="http://schemas.microsoft.com/office/powerpoint/2010/main"/>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832488314"/>
      </p:ext>
    </p:extLst>
  </p:cSld>
  <p:clrMapOvr>
    <a:masterClrMapping/>
  </p:clrMapOvr>
  <p:transition xmlns:p14="http://schemas.microsoft.com/office/powerpoint/2010/main"/>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1707004"/>
      </p:ext>
    </p:extLst>
  </p:cSld>
  <p:clrMapOvr>
    <a:masterClrMapping/>
  </p:clrMapOvr>
  <p:transition xmlns:p14="http://schemas.microsoft.com/office/powerpoint/2010/main"/>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86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86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53285364"/>
      </p:ext>
    </p:extLst>
  </p:cSld>
  <p:clrMapOvr>
    <a:masterClrMapping/>
  </p:clrMapOvr>
  <p:transition xmlns:p14="http://schemas.microsoft.com/office/powerpoint/2010/mai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10.xml.rels><?xml version="1.0" encoding="UTF-8" standalone="yes"?>
<Relationships xmlns="http://schemas.openxmlformats.org/package/2006/relationships"><Relationship Id="rId11" Type="http://schemas.openxmlformats.org/officeDocument/2006/relationships/slideLayout" Target="../slideLayouts/slideLayout110.xml"/><Relationship Id="rId12" Type="http://schemas.openxmlformats.org/officeDocument/2006/relationships/theme" Target="../theme/theme10.xml"/><Relationship Id="rId1" Type="http://schemas.openxmlformats.org/officeDocument/2006/relationships/slideLayout" Target="../slideLayouts/slideLayout100.xml"/><Relationship Id="rId2" Type="http://schemas.openxmlformats.org/officeDocument/2006/relationships/slideLayout" Target="../slideLayouts/slideLayout101.xml"/><Relationship Id="rId3" Type="http://schemas.openxmlformats.org/officeDocument/2006/relationships/slideLayout" Target="../slideLayouts/slideLayout102.xml"/><Relationship Id="rId4" Type="http://schemas.openxmlformats.org/officeDocument/2006/relationships/slideLayout" Target="../slideLayouts/slideLayout103.xml"/><Relationship Id="rId5" Type="http://schemas.openxmlformats.org/officeDocument/2006/relationships/slideLayout" Target="../slideLayouts/slideLayout104.xml"/><Relationship Id="rId6" Type="http://schemas.openxmlformats.org/officeDocument/2006/relationships/slideLayout" Target="../slideLayouts/slideLayout105.xml"/><Relationship Id="rId7" Type="http://schemas.openxmlformats.org/officeDocument/2006/relationships/slideLayout" Target="../slideLayouts/slideLayout106.xml"/><Relationship Id="rId8" Type="http://schemas.openxmlformats.org/officeDocument/2006/relationships/slideLayout" Target="../slideLayouts/slideLayout107.xml"/><Relationship Id="rId9" Type="http://schemas.openxmlformats.org/officeDocument/2006/relationships/slideLayout" Target="../slideLayouts/slideLayout108.xml"/><Relationship Id="rId10" Type="http://schemas.openxmlformats.org/officeDocument/2006/relationships/slideLayout" Target="../slideLayouts/slideLayout109.xml"/></Relationships>
</file>

<file path=ppt/slideMasters/_rels/slideMaster11.xml.rels><?xml version="1.0" encoding="UTF-8" standalone="yes"?>
<Relationships xmlns="http://schemas.openxmlformats.org/package/2006/relationships"><Relationship Id="rId11" Type="http://schemas.openxmlformats.org/officeDocument/2006/relationships/slideLayout" Target="../slideLayouts/slideLayout121.xml"/><Relationship Id="rId12" Type="http://schemas.openxmlformats.org/officeDocument/2006/relationships/theme" Target="../theme/theme11.xml"/><Relationship Id="rId1" Type="http://schemas.openxmlformats.org/officeDocument/2006/relationships/slideLayout" Target="../slideLayouts/slideLayout111.xml"/><Relationship Id="rId2" Type="http://schemas.openxmlformats.org/officeDocument/2006/relationships/slideLayout" Target="../slideLayouts/slideLayout112.xml"/><Relationship Id="rId3" Type="http://schemas.openxmlformats.org/officeDocument/2006/relationships/slideLayout" Target="../slideLayouts/slideLayout113.xml"/><Relationship Id="rId4" Type="http://schemas.openxmlformats.org/officeDocument/2006/relationships/slideLayout" Target="../slideLayouts/slideLayout114.xml"/><Relationship Id="rId5" Type="http://schemas.openxmlformats.org/officeDocument/2006/relationships/slideLayout" Target="../slideLayouts/slideLayout115.xml"/><Relationship Id="rId6" Type="http://schemas.openxmlformats.org/officeDocument/2006/relationships/slideLayout" Target="../slideLayouts/slideLayout116.xml"/><Relationship Id="rId7" Type="http://schemas.openxmlformats.org/officeDocument/2006/relationships/slideLayout" Target="../slideLayouts/slideLayout117.xml"/><Relationship Id="rId8" Type="http://schemas.openxmlformats.org/officeDocument/2006/relationships/slideLayout" Target="../slideLayouts/slideLayout118.xml"/><Relationship Id="rId9" Type="http://schemas.openxmlformats.org/officeDocument/2006/relationships/slideLayout" Target="../slideLayouts/slideLayout119.xml"/><Relationship Id="rId10" Type="http://schemas.openxmlformats.org/officeDocument/2006/relationships/slideLayout" Target="../slideLayouts/slideLayout12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3.xml"/><Relationship Id="rId12" Type="http://schemas.openxmlformats.org/officeDocument/2006/relationships/theme" Target="../theme/theme3.xml"/><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 Id="rId9" Type="http://schemas.openxmlformats.org/officeDocument/2006/relationships/slideLayout" Target="../slideLayouts/slideLayout31.xml"/><Relationship Id="rId10"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4.xml"/><Relationship Id="rId12" Type="http://schemas.openxmlformats.org/officeDocument/2006/relationships/theme" Target="../theme/theme4.xml"/><Relationship Id="rId1" Type="http://schemas.openxmlformats.org/officeDocument/2006/relationships/slideLayout" Target="../slideLayouts/slideLayout34.xml"/><Relationship Id="rId2" Type="http://schemas.openxmlformats.org/officeDocument/2006/relationships/slideLayout" Target="../slideLayouts/slideLayout35.xml"/><Relationship Id="rId3" Type="http://schemas.openxmlformats.org/officeDocument/2006/relationships/slideLayout" Target="../slideLayouts/slideLayout36.xml"/><Relationship Id="rId4" Type="http://schemas.openxmlformats.org/officeDocument/2006/relationships/slideLayout" Target="../slideLayouts/slideLayout37.xml"/><Relationship Id="rId5" Type="http://schemas.openxmlformats.org/officeDocument/2006/relationships/slideLayout" Target="../slideLayouts/slideLayout38.xml"/><Relationship Id="rId6" Type="http://schemas.openxmlformats.org/officeDocument/2006/relationships/slideLayout" Target="../slideLayouts/slideLayout39.xml"/><Relationship Id="rId7" Type="http://schemas.openxmlformats.org/officeDocument/2006/relationships/slideLayout" Target="../slideLayouts/slideLayout40.xml"/><Relationship Id="rId8" Type="http://schemas.openxmlformats.org/officeDocument/2006/relationships/slideLayout" Target="../slideLayouts/slideLayout41.xml"/><Relationship Id="rId9" Type="http://schemas.openxmlformats.org/officeDocument/2006/relationships/slideLayout" Target="../slideLayouts/slideLayout42.xml"/><Relationship Id="rId10"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55.xml"/><Relationship Id="rId12" Type="http://schemas.openxmlformats.org/officeDocument/2006/relationships/theme" Target="../theme/theme5.xml"/><Relationship Id="rId1" Type="http://schemas.openxmlformats.org/officeDocument/2006/relationships/slideLayout" Target="../slideLayouts/slideLayout45.xml"/><Relationship Id="rId2" Type="http://schemas.openxmlformats.org/officeDocument/2006/relationships/slideLayout" Target="../slideLayouts/slideLayout46.xml"/><Relationship Id="rId3" Type="http://schemas.openxmlformats.org/officeDocument/2006/relationships/slideLayout" Target="../slideLayouts/slideLayout47.xml"/><Relationship Id="rId4" Type="http://schemas.openxmlformats.org/officeDocument/2006/relationships/slideLayout" Target="../slideLayouts/slideLayout48.xml"/><Relationship Id="rId5" Type="http://schemas.openxmlformats.org/officeDocument/2006/relationships/slideLayout" Target="../slideLayouts/slideLayout49.xml"/><Relationship Id="rId6" Type="http://schemas.openxmlformats.org/officeDocument/2006/relationships/slideLayout" Target="../slideLayouts/slideLayout50.xml"/><Relationship Id="rId7" Type="http://schemas.openxmlformats.org/officeDocument/2006/relationships/slideLayout" Target="../slideLayouts/slideLayout51.xml"/><Relationship Id="rId8" Type="http://schemas.openxmlformats.org/officeDocument/2006/relationships/slideLayout" Target="../slideLayouts/slideLayout52.xml"/><Relationship Id="rId9" Type="http://schemas.openxmlformats.org/officeDocument/2006/relationships/slideLayout" Target="../slideLayouts/slideLayout53.xml"/><Relationship Id="rId10" Type="http://schemas.openxmlformats.org/officeDocument/2006/relationships/slideLayout" Target="../slideLayouts/slideLayout54.xml"/></Relationships>
</file>

<file path=ppt/slideMasters/_rels/slideMaster6.xml.rels><?xml version="1.0" encoding="UTF-8" standalone="yes"?>
<Relationships xmlns="http://schemas.openxmlformats.org/package/2006/relationships"><Relationship Id="rId11" Type="http://schemas.openxmlformats.org/officeDocument/2006/relationships/slideLayout" Target="../slideLayouts/slideLayout66.xml"/><Relationship Id="rId12" Type="http://schemas.openxmlformats.org/officeDocument/2006/relationships/theme" Target="../theme/theme6.xml"/><Relationship Id="rId1" Type="http://schemas.openxmlformats.org/officeDocument/2006/relationships/slideLayout" Target="../slideLayouts/slideLayout56.xml"/><Relationship Id="rId2" Type="http://schemas.openxmlformats.org/officeDocument/2006/relationships/slideLayout" Target="../slideLayouts/slideLayout57.xml"/><Relationship Id="rId3" Type="http://schemas.openxmlformats.org/officeDocument/2006/relationships/slideLayout" Target="../slideLayouts/slideLayout58.xml"/><Relationship Id="rId4" Type="http://schemas.openxmlformats.org/officeDocument/2006/relationships/slideLayout" Target="../slideLayouts/slideLayout59.xml"/><Relationship Id="rId5" Type="http://schemas.openxmlformats.org/officeDocument/2006/relationships/slideLayout" Target="../slideLayouts/slideLayout60.xml"/><Relationship Id="rId6" Type="http://schemas.openxmlformats.org/officeDocument/2006/relationships/slideLayout" Target="../slideLayouts/slideLayout61.xml"/><Relationship Id="rId7" Type="http://schemas.openxmlformats.org/officeDocument/2006/relationships/slideLayout" Target="../slideLayouts/slideLayout62.xml"/><Relationship Id="rId8" Type="http://schemas.openxmlformats.org/officeDocument/2006/relationships/slideLayout" Target="../slideLayouts/slideLayout63.xml"/><Relationship Id="rId9" Type="http://schemas.openxmlformats.org/officeDocument/2006/relationships/slideLayout" Target="../slideLayouts/slideLayout64.xml"/><Relationship Id="rId10" Type="http://schemas.openxmlformats.org/officeDocument/2006/relationships/slideLayout" Target="../slideLayouts/slideLayout65.xml"/></Relationships>
</file>

<file path=ppt/slideMasters/_rels/slideMaster7.xml.rels><?xml version="1.0" encoding="UTF-8" standalone="yes"?>
<Relationships xmlns="http://schemas.openxmlformats.org/package/2006/relationships"><Relationship Id="rId11" Type="http://schemas.openxmlformats.org/officeDocument/2006/relationships/slideLayout" Target="../slideLayouts/slideLayout77.xml"/><Relationship Id="rId12" Type="http://schemas.openxmlformats.org/officeDocument/2006/relationships/theme" Target="../theme/theme7.xml"/><Relationship Id="rId1" Type="http://schemas.openxmlformats.org/officeDocument/2006/relationships/slideLayout" Target="../slideLayouts/slideLayout67.xml"/><Relationship Id="rId2" Type="http://schemas.openxmlformats.org/officeDocument/2006/relationships/slideLayout" Target="../slideLayouts/slideLayout68.xml"/><Relationship Id="rId3" Type="http://schemas.openxmlformats.org/officeDocument/2006/relationships/slideLayout" Target="../slideLayouts/slideLayout69.xml"/><Relationship Id="rId4" Type="http://schemas.openxmlformats.org/officeDocument/2006/relationships/slideLayout" Target="../slideLayouts/slideLayout70.xml"/><Relationship Id="rId5" Type="http://schemas.openxmlformats.org/officeDocument/2006/relationships/slideLayout" Target="../slideLayouts/slideLayout71.xml"/><Relationship Id="rId6" Type="http://schemas.openxmlformats.org/officeDocument/2006/relationships/slideLayout" Target="../slideLayouts/slideLayout72.xml"/><Relationship Id="rId7" Type="http://schemas.openxmlformats.org/officeDocument/2006/relationships/slideLayout" Target="../slideLayouts/slideLayout73.xml"/><Relationship Id="rId8" Type="http://schemas.openxmlformats.org/officeDocument/2006/relationships/slideLayout" Target="../slideLayouts/slideLayout74.xml"/><Relationship Id="rId9" Type="http://schemas.openxmlformats.org/officeDocument/2006/relationships/slideLayout" Target="../slideLayouts/slideLayout75.xml"/><Relationship Id="rId10" Type="http://schemas.openxmlformats.org/officeDocument/2006/relationships/slideLayout" Target="../slideLayouts/slideLayout76.xml"/></Relationships>
</file>

<file path=ppt/slideMasters/_rels/slideMaster8.xml.rels><?xml version="1.0" encoding="UTF-8" standalone="yes"?>
<Relationships xmlns="http://schemas.openxmlformats.org/package/2006/relationships"><Relationship Id="rId11" Type="http://schemas.openxmlformats.org/officeDocument/2006/relationships/slideLayout" Target="../slideLayouts/slideLayout88.xml"/><Relationship Id="rId12" Type="http://schemas.openxmlformats.org/officeDocument/2006/relationships/theme" Target="../theme/theme8.xml"/><Relationship Id="rId1" Type="http://schemas.openxmlformats.org/officeDocument/2006/relationships/slideLayout" Target="../slideLayouts/slideLayout78.xml"/><Relationship Id="rId2" Type="http://schemas.openxmlformats.org/officeDocument/2006/relationships/slideLayout" Target="../slideLayouts/slideLayout79.xml"/><Relationship Id="rId3" Type="http://schemas.openxmlformats.org/officeDocument/2006/relationships/slideLayout" Target="../slideLayouts/slideLayout80.xml"/><Relationship Id="rId4" Type="http://schemas.openxmlformats.org/officeDocument/2006/relationships/slideLayout" Target="../slideLayouts/slideLayout81.xml"/><Relationship Id="rId5" Type="http://schemas.openxmlformats.org/officeDocument/2006/relationships/slideLayout" Target="../slideLayouts/slideLayout82.xml"/><Relationship Id="rId6" Type="http://schemas.openxmlformats.org/officeDocument/2006/relationships/slideLayout" Target="../slideLayouts/slideLayout83.xml"/><Relationship Id="rId7" Type="http://schemas.openxmlformats.org/officeDocument/2006/relationships/slideLayout" Target="../slideLayouts/slideLayout84.xml"/><Relationship Id="rId8" Type="http://schemas.openxmlformats.org/officeDocument/2006/relationships/slideLayout" Target="../slideLayouts/slideLayout85.xml"/><Relationship Id="rId9" Type="http://schemas.openxmlformats.org/officeDocument/2006/relationships/slideLayout" Target="../slideLayouts/slideLayout86.xml"/><Relationship Id="rId10" Type="http://schemas.openxmlformats.org/officeDocument/2006/relationships/slideLayout" Target="../slideLayouts/slideLayout87.xml"/></Relationships>
</file>

<file path=ppt/slideMasters/_rels/slideMaster9.xml.rels><?xml version="1.0" encoding="UTF-8" standalone="yes"?>
<Relationships xmlns="http://schemas.openxmlformats.org/package/2006/relationships"><Relationship Id="rId11" Type="http://schemas.openxmlformats.org/officeDocument/2006/relationships/slideLayout" Target="../slideLayouts/slideLayout99.xml"/><Relationship Id="rId12" Type="http://schemas.openxmlformats.org/officeDocument/2006/relationships/theme" Target="../theme/theme9.xml"/><Relationship Id="rId1" Type="http://schemas.openxmlformats.org/officeDocument/2006/relationships/slideLayout" Target="../slideLayouts/slideLayout89.xml"/><Relationship Id="rId2" Type="http://schemas.openxmlformats.org/officeDocument/2006/relationships/slideLayout" Target="../slideLayouts/slideLayout90.xml"/><Relationship Id="rId3" Type="http://schemas.openxmlformats.org/officeDocument/2006/relationships/slideLayout" Target="../slideLayouts/slideLayout91.xml"/><Relationship Id="rId4" Type="http://schemas.openxmlformats.org/officeDocument/2006/relationships/slideLayout" Target="../slideLayouts/slideLayout92.xml"/><Relationship Id="rId5" Type="http://schemas.openxmlformats.org/officeDocument/2006/relationships/slideLayout" Target="../slideLayouts/slideLayout93.xml"/><Relationship Id="rId6" Type="http://schemas.openxmlformats.org/officeDocument/2006/relationships/slideLayout" Target="../slideLayouts/slideLayout94.xml"/><Relationship Id="rId7" Type="http://schemas.openxmlformats.org/officeDocument/2006/relationships/slideLayout" Target="../slideLayouts/slideLayout95.xml"/><Relationship Id="rId8" Type="http://schemas.openxmlformats.org/officeDocument/2006/relationships/slideLayout" Target="../slideLayouts/slideLayout96.xml"/><Relationship Id="rId9" Type="http://schemas.openxmlformats.org/officeDocument/2006/relationships/slideLayout" Target="../slideLayouts/slideLayout97.xml"/><Relationship Id="rId10" Type="http://schemas.openxmlformats.org/officeDocument/2006/relationships/slideLayout" Target="../slideLayouts/slideLayout9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5" name="Rectangle 1"/>
          <p:cNvSpPr>
            <a:spLocks noChangeArrowheads="1"/>
          </p:cNvSpPr>
          <p:nvPr>
            <p:ph type="body" idx="1"/>
          </p:nvPr>
        </p:nvSpPr>
        <p:spPr bwMode="auto">
          <a:xfrm>
            <a:off x="1270000" y="5029200"/>
            <a:ext cx="10464800" cy="3873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1026" name="Rectangle 2"/>
          <p:cNvSpPr>
            <a:spLocks noChangeArrowheads="1"/>
          </p:cNvSpPr>
          <p:nvPr>
            <p:ph type="title"/>
          </p:nvPr>
        </p:nvSpPr>
        <p:spPr bwMode="auto">
          <a:xfrm>
            <a:off x="1270000" y="1638300"/>
            <a:ext cx="10464800" cy="3302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Helvetica" charset="0"/>
              </a:rPr>
              <a:t>Click to edit Master title style</a:t>
            </a:r>
          </a:p>
        </p:txBody>
      </p:sp>
      <p:sp>
        <p:nvSpPr>
          <p:cNvPr id="1027" name="Rectangle 3"/>
          <p:cNvSpPr>
            <a:spLocks/>
          </p:cNvSpPr>
          <p:nvPr/>
        </p:nvSpPr>
        <p:spPr bwMode="auto">
          <a:xfrm>
            <a:off x="1293813" y="8985250"/>
            <a:ext cx="3840162"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1800">
                <a:solidFill>
                  <a:schemeClr val="tx1"/>
                </a:solidFill>
                <a:ea typeface="ＭＳ Ｐゴシック" charset="0"/>
                <a:cs typeface="Helvetica" charset="0"/>
              </a:rPr>
              <a:t>© 2014 Carl Lund, all rights reserved</a:t>
            </a:r>
          </a:p>
        </p:txBody>
      </p:sp>
    </p:spTree>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transition xmlns:p14="http://schemas.microsoft.com/office/powerpoint/2010/main"/>
  <p:txStyles>
    <p:titleStyle>
      <a:lvl1pPr algn="ctr" rtl="0" fontAlgn="base">
        <a:spcBef>
          <a:spcPct val="0"/>
        </a:spcBef>
        <a:spcAft>
          <a:spcPct val="0"/>
        </a:spcAft>
        <a:defRPr sz="3600" b="1">
          <a:solidFill>
            <a:schemeClr val="tx1"/>
          </a:solidFill>
          <a:latin typeface="+mj-lt"/>
          <a:ea typeface="+mj-ea"/>
          <a:cs typeface="+mj-cs"/>
          <a:sym typeface="Helvetica" charset="0"/>
        </a:defRPr>
      </a:lvl1pPr>
      <a:lvl2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2pPr>
      <a:lvl3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3pPr>
      <a:lvl4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4pPr>
      <a:lvl5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5pPr>
      <a:lvl6pPr marL="4572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6pPr>
      <a:lvl7pPr marL="9144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7pPr>
      <a:lvl8pPr marL="13716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8pPr>
      <a:lvl9pPr marL="18288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9pPr>
    </p:titleStyle>
    <p:bodyStyle>
      <a:lvl1pPr algn="ctr" rtl="0" fontAlgn="base">
        <a:spcBef>
          <a:spcPct val="0"/>
        </a:spcBef>
        <a:spcAft>
          <a:spcPct val="0"/>
        </a:spcAft>
        <a:defRPr sz="2400" b="1">
          <a:solidFill>
            <a:schemeClr val="tx1"/>
          </a:solidFill>
          <a:latin typeface="+mn-lt"/>
          <a:ea typeface="+mn-ea"/>
          <a:cs typeface="+mn-cs"/>
          <a:sym typeface="Helvetica" charset="0"/>
        </a:defRPr>
      </a:lvl1pPr>
      <a:lvl2pPr algn="ctr" rtl="0" fontAlgn="base">
        <a:spcBef>
          <a:spcPct val="0"/>
        </a:spcBef>
        <a:spcAft>
          <a:spcPct val="0"/>
        </a:spcAft>
        <a:defRPr sz="2400" b="1">
          <a:solidFill>
            <a:schemeClr val="tx1"/>
          </a:solidFill>
          <a:latin typeface="+mn-lt"/>
          <a:ea typeface="+mn-ea"/>
          <a:cs typeface="+mn-cs"/>
          <a:sym typeface="Helvetica" charset="0"/>
        </a:defRPr>
      </a:lvl2pPr>
      <a:lvl3pPr algn="ctr" rtl="0" fontAlgn="base">
        <a:spcBef>
          <a:spcPct val="0"/>
        </a:spcBef>
        <a:spcAft>
          <a:spcPct val="0"/>
        </a:spcAft>
        <a:defRPr sz="2400" b="1">
          <a:solidFill>
            <a:schemeClr val="tx1"/>
          </a:solidFill>
          <a:latin typeface="+mn-lt"/>
          <a:ea typeface="+mn-ea"/>
          <a:cs typeface="+mn-cs"/>
          <a:sym typeface="Helvetica" charset="0"/>
        </a:defRPr>
      </a:lvl3pPr>
      <a:lvl4pPr algn="ctr" rtl="0" fontAlgn="base">
        <a:spcBef>
          <a:spcPct val="0"/>
        </a:spcBef>
        <a:spcAft>
          <a:spcPct val="0"/>
        </a:spcAft>
        <a:defRPr sz="2400" b="1">
          <a:solidFill>
            <a:schemeClr val="tx1"/>
          </a:solidFill>
          <a:latin typeface="+mn-lt"/>
          <a:ea typeface="+mn-ea"/>
          <a:cs typeface="+mn-cs"/>
          <a:sym typeface="Helvetica" charset="0"/>
        </a:defRPr>
      </a:lvl4pPr>
      <a:lvl5pPr algn="ctr" rtl="0" fontAlgn="base">
        <a:spcBef>
          <a:spcPct val="0"/>
        </a:spcBef>
        <a:spcAft>
          <a:spcPct val="0"/>
        </a:spcAft>
        <a:defRPr sz="2400" b="1">
          <a:solidFill>
            <a:schemeClr val="tx1"/>
          </a:solidFill>
          <a:latin typeface="+mn-lt"/>
          <a:ea typeface="+mn-ea"/>
          <a:cs typeface="+mn-cs"/>
          <a:sym typeface="Helvetica" charset="0"/>
        </a:defRPr>
      </a:lvl5pPr>
      <a:lvl6pPr marL="457200" algn="ctr" rtl="0" fontAlgn="base">
        <a:spcBef>
          <a:spcPct val="0"/>
        </a:spcBef>
        <a:spcAft>
          <a:spcPct val="0"/>
        </a:spcAft>
        <a:defRPr sz="2400" b="1">
          <a:solidFill>
            <a:schemeClr val="tx1"/>
          </a:solidFill>
          <a:latin typeface="+mn-lt"/>
          <a:ea typeface="+mn-ea"/>
          <a:cs typeface="+mn-cs"/>
          <a:sym typeface="Helvetica" charset="0"/>
        </a:defRPr>
      </a:lvl6pPr>
      <a:lvl7pPr marL="914400" algn="ctr" rtl="0" fontAlgn="base">
        <a:spcBef>
          <a:spcPct val="0"/>
        </a:spcBef>
        <a:spcAft>
          <a:spcPct val="0"/>
        </a:spcAft>
        <a:defRPr sz="2400" b="1">
          <a:solidFill>
            <a:schemeClr val="tx1"/>
          </a:solidFill>
          <a:latin typeface="+mn-lt"/>
          <a:ea typeface="+mn-ea"/>
          <a:cs typeface="+mn-cs"/>
          <a:sym typeface="Helvetica" charset="0"/>
        </a:defRPr>
      </a:lvl7pPr>
      <a:lvl8pPr marL="1371600" algn="ctr" rtl="0" fontAlgn="base">
        <a:spcBef>
          <a:spcPct val="0"/>
        </a:spcBef>
        <a:spcAft>
          <a:spcPct val="0"/>
        </a:spcAft>
        <a:defRPr sz="2400" b="1">
          <a:solidFill>
            <a:schemeClr val="tx1"/>
          </a:solidFill>
          <a:latin typeface="+mn-lt"/>
          <a:ea typeface="+mn-ea"/>
          <a:cs typeface="+mn-cs"/>
          <a:sym typeface="Helvetica" charset="0"/>
        </a:defRPr>
      </a:lvl8pPr>
      <a:lvl9pPr marL="1828800" algn="ctr" rtl="0" fontAlgn="base">
        <a:spcBef>
          <a:spcPct val="0"/>
        </a:spcBef>
        <a:spcAft>
          <a:spcPct val="0"/>
        </a:spcAft>
        <a:defRPr sz="2400" b="1">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1" name="Rectangle 1"/>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
        <p:nvSpPr>
          <p:cNvPr id="10242" name="Rectangle 2"/>
          <p:cNvSpPr>
            <a:spLocks noChangeArrowheads="1"/>
          </p:cNvSpPr>
          <p:nvPr>
            <p:ph type="body" idx="1"/>
          </p:nvPr>
        </p:nvSpPr>
        <p:spPr bwMode="auto">
          <a:xfrm>
            <a:off x="6502400" y="1600200"/>
            <a:ext cx="5232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758" r:id="rId1"/>
    <p:sldLayoutId id="2147483759" r:id="rId2"/>
    <p:sldLayoutId id="2147483760" r:id="rId3"/>
    <p:sldLayoutId id="2147483761" r:id="rId4"/>
    <p:sldLayoutId id="2147483762" r:id="rId5"/>
    <p:sldLayoutId id="2147483763" r:id="rId6"/>
    <p:sldLayoutId id="2147483764" r:id="rId7"/>
    <p:sldLayoutId id="2147483765" r:id="rId8"/>
    <p:sldLayoutId id="2147483766" r:id="rId9"/>
    <p:sldLayoutId id="2147483767" r:id="rId10"/>
    <p:sldLayoutId id="2147483768"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5" name="Rectangle 1"/>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
        <p:nvSpPr>
          <p:cNvPr id="11266" name="Rectangle 2"/>
          <p:cNvSpPr>
            <a:spLocks noChangeArrowheads="1"/>
          </p:cNvSpPr>
          <p:nvPr>
            <p:ph type="body" idx="1"/>
          </p:nvPr>
        </p:nvSpPr>
        <p:spPr bwMode="auto">
          <a:xfrm>
            <a:off x="1282700" y="1651000"/>
            <a:ext cx="5232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9" name="Rectangle 1"/>
          <p:cNvSpPr>
            <a:spLocks noChangeArrowheads="1"/>
          </p:cNvSpPr>
          <p:nvPr>
            <p:ph type="body" idx="1"/>
          </p:nvPr>
        </p:nvSpPr>
        <p:spPr bwMode="auto">
          <a:xfrm>
            <a:off x="1270000" y="1612900"/>
            <a:ext cx="104648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2050" name="Rectangle 2"/>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3" name="Rectangle 1"/>
          <p:cNvSpPr>
            <a:spLocks noChangeArrowheads="1"/>
          </p:cNvSpPr>
          <p:nvPr>
            <p:ph type="title"/>
          </p:nvPr>
        </p:nvSpPr>
        <p:spPr bwMode="auto">
          <a:xfrm>
            <a:off x="1270000" y="2413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889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1pPr>
      <a:lvl2pPr marL="1333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2pPr>
      <a:lvl3pPr marL="1778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3pPr>
      <a:lvl4pPr marL="2222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4pPr>
      <a:lvl5pPr marL="2667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5pPr>
      <a:lvl6pPr marL="31242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6pPr>
      <a:lvl7pPr marL="35814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7pPr>
      <a:lvl8pPr marL="40386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8pPr>
      <a:lvl9pPr marL="44958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7" name="Rectangle 1"/>
          <p:cNvSpPr>
            <a:spLocks noChangeArrowheads="1"/>
          </p:cNvSpPr>
          <p:nvPr>
            <p:ph type="body" idx="1"/>
          </p:nvPr>
        </p:nvSpPr>
        <p:spPr bwMode="auto">
          <a:xfrm>
            <a:off x="1270000" y="431800"/>
            <a:ext cx="10464800" cy="857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Lst>
  <p:transition xmlns:p14="http://schemas.microsoft.com/office/powerpoint/2010/main"/>
  <p:txStyles>
    <p:titleStyle>
      <a:lvl1pPr algn="ctr" rtl="0" fontAlgn="base">
        <a:spcBef>
          <a:spcPct val="0"/>
        </a:spcBef>
        <a:spcAft>
          <a:spcPct val="0"/>
        </a:spcAft>
        <a:defRPr sz="8400">
          <a:solidFill>
            <a:schemeClr val="tx1"/>
          </a:solidFill>
          <a:latin typeface="+mj-lt"/>
          <a:ea typeface="+mj-ea"/>
          <a:cs typeface="+mj-cs"/>
          <a:sym typeface="Gill Sans" charset="0"/>
        </a:defRPr>
      </a:lvl1pPr>
      <a:lvl2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2pPr>
      <a:lvl3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3pPr>
      <a:lvl4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4pPr>
      <a:lvl5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5pPr>
      <a:lvl6pPr marL="4572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6pPr>
      <a:lvl7pPr marL="9144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7pPr>
      <a:lvl8pPr marL="13716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8pPr>
      <a:lvl9pPr marL="18288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1" name="Rectangle 1"/>
          <p:cNvSpPr>
            <a:spLocks noChangeArrowheads="1"/>
          </p:cNvSpPr>
          <p:nvPr>
            <p:ph type="body" idx="1"/>
          </p:nvPr>
        </p:nvSpPr>
        <p:spPr bwMode="auto">
          <a:xfrm>
            <a:off x="635000" y="1612900"/>
            <a:ext cx="5867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5122" name="Rectangle 2"/>
          <p:cNvSpPr>
            <a:spLocks noChangeArrowheads="1"/>
          </p:cNvSpPr>
          <p:nvPr>
            <p:ph type="title"/>
          </p:nvPr>
        </p:nvSpPr>
        <p:spPr bwMode="auto">
          <a:xfrm>
            <a:off x="635000" y="254000"/>
            <a:ext cx="58674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algn="ctr" rtl="0" fontAlgn="base">
        <a:spcBef>
          <a:spcPct val="0"/>
        </a:spcBef>
        <a:spcAft>
          <a:spcPct val="0"/>
        </a:spcAft>
        <a:defRPr sz="2400">
          <a:solidFill>
            <a:schemeClr val="tx1"/>
          </a:solidFill>
          <a:latin typeface="+mn-lt"/>
          <a:ea typeface="+mn-ea"/>
          <a:cs typeface="+mn-cs"/>
          <a:sym typeface="Helvetica" charset="0"/>
        </a:defRPr>
      </a:lvl1pPr>
      <a:lvl2pPr algn="ctr" rtl="0" fontAlgn="base">
        <a:spcBef>
          <a:spcPct val="0"/>
        </a:spcBef>
        <a:spcAft>
          <a:spcPct val="0"/>
        </a:spcAft>
        <a:defRPr>
          <a:solidFill>
            <a:schemeClr val="tx1"/>
          </a:solidFill>
          <a:latin typeface="+mn-lt"/>
          <a:ea typeface="+mn-ea"/>
          <a:cs typeface="+mn-cs"/>
          <a:sym typeface="Helvetica" charset="0"/>
        </a:defRPr>
      </a:lvl2pPr>
      <a:lvl3pPr algn="ctr" rtl="0" fontAlgn="base">
        <a:spcBef>
          <a:spcPct val="0"/>
        </a:spcBef>
        <a:spcAft>
          <a:spcPct val="0"/>
        </a:spcAft>
        <a:defRPr>
          <a:solidFill>
            <a:schemeClr val="tx1"/>
          </a:solidFill>
          <a:latin typeface="+mn-lt"/>
          <a:ea typeface="+mn-ea"/>
          <a:cs typeface="+mn-cs"/>
          <a:sym typeface="Helvetica" charset="0"/>
        </a:defRPr>
      </a:lvl3pPr>
      <a:lvl4pPr algn="ctr" rtl="0" fontAlgn="base">
        <a:spcBef>
          <a:spcPct val="0"/>
        </a:spcBef>
        <a:spcAft>
          <a:spcPct val="0"/>
        </a:spcAft>
        <a:defRPr>
          <a:solidFill>
            <a:schemeClr val="tx1"/>
          </a:solidFill>
          <a:latin typeface="+mn-lt"/>
          <a:ea typeface="+mn-ea"/>
          <a:cs typeface="+mn-cs"/>
          <a:sym typeface="Helvetica" charset="0"/>
        </a:defRPr>
      </a:lvl4pPr>
      <a:lvl5pPr algn="ctr" rtl="0" fontAlgn="base">
        <a:spcBef>
          <a:spcPct val="0"/>
        </a:spcBef>
        <a:spcAft>
          <a:spcPct val="0"/>
        </a:spcAft>
        <a:defRPr>
          <a:solidFill>
            <a:schemeClr val="tx1"/>
          </a:solidFill>
          <a:latin typeface="+mn-lt"/>
          <a:ea typeface="+mn-ea"/>
          <a:cs typeface="+mn-cs"/>
          <a:sym typeface="Helvetica" charset="0"/>
        </a:defRPr>
      </a:lvl5pPr>
      <a:lvl6pPr marL="457200" algn="ctr" rtl="0" fontAlgn="base">
        <a:spcBef>
          <a:spcPct val="0"/>
        </a:spcBef>
        <a:spcAft>
          <a:spcPct val="0"/>
        </a:spcAft>
        <a:defRPr>
          <a:solidFill>
            <a:schemeClr val="tx1"/>
          </a:solidFill>
          <a:latin typeface="+mn-lt"/>
          <a:ea typeface="+mn-ea"/>
          <a:cs typeface="+mn-cs"/>
          <a:sym typeface="Helvetica" charset="0"/>
        </a:defRPr>
      </a:lvl6pPr>
      <a:lvl7pPr marL="914400" algn="ctr" rtl="0" fontAlgn="base">
        <a:spcBef>
          <a:spcPct val="0"/>
        </a:spcBef>
        <a:spcAft>
          <a:spcPct val="0"/>
        </a:spcAft>
        <a:defRPr>
          <a:solidFill>
            <a:schemeClr val="tx1"/>
          </a:solidFill>
          <a:latin typeface="+mn-lt"/>
          <a:ea typeface="+mn-ea"/>
          <a:cs typeface="+mn-cs"/>
          <a:sym typeface="Helvetica" charset="0"/>
        </a:defRPr>
      </a:lvl7pPr>
      <a:lvl8pPr marL="1371600" algn="ctr" rtl="0" fontAlgn="base">
        <a:spcBef>
          <a:spcPct val="0"/>
        </a:spcBef>
        <a:spcAft>
          <a:spcPct val="0"/>
        </a:spcAft>
        <a:defRPr>
          <a:solidFill>
            <a:schemeClr val="tx1"/>
          </a:solidFill>
          <a:latin typeface="+mn-lt"/>
          <a:ea typeface="+mn-ea"/>
          <a:cs typeface="+mn-cs"/>
          <a:sym typeface="Helvetica" charset="0"/>
        </a:defRPr>
      </a:lvl8pPr>
      <a:lvl9pPr marL="1828800" algn="ctr" rtl="0" fontAlgn="base">
        <a:spcBef>
          <a:spcPct val="0"/>
        </a:spcBef>
        <a:spcAft>
          <a:spcPct val="0"/>
        </a:spcAft>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5" name="Rectangle 1"/>
          <p:cNvSpPr>
            <a:spLocks noChangeArrowheads="1"/>
          </p:cNvSpPr>
          <p:nvPr>
            <p:ph type="title"/>
          </p:nvPr>
        </p:nvSpPr>
        <p:spPr bwMode="auto">
          <a:xfrm>
            <a:off x="1270000" y="77978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algn="ctr" rtl="0" fontAlgn="base">
        <a:spcBef>
          <a:spcPct val="0"/>
        </a:spcBef>
        <a:spcAft>
          <a:spcPct val="0"/>
        </a:spcAft>
        <a:defRPr sz="3600">
          <a:solidFill>
            <a:schemeClr val="tx1"/>
          </a:solidFill>
          <a:latin typeface="+mn-lt"/>
          <a:ea typeface="+mn-ea"/>
          <a:cs typeface="+mn-cs"/>
          <a:sym typeface="Gill Sans" charset="0"/>
        </a:defRPr>
      </a:lvl1pPr>
      <a:lvl2pPr algn="ctr" rtl="0" fontAlgn="base">
        <a:spcBef>
          <a:spcPct val="0"/>
        </a:spcBef>
        <a:spcAft>
          <a:spcPct val="0"/>
        </a:spcAft>
        <a:defRPr sz="3600">
          <a:solidFill>
            <a:schemeClr val="tx1"/>
          </a:solidFill>
          <a:latin typeface="+mn-lt"/>
          <a:ea typeface="+mn-ea"/>
          <a:cs typeface="+mn-cs"/>
          <a:sym typeface="Gill Sans" charset="0"/>
        </a:defRPr>
      </a:lvl2pPr>
      <a:lvl3pPr algn="ctr" rtl="0" fontAlgn="base">
        <a:spcBef>
          <a:spcPct val="0"/>
        </a:spcBef>
        <a:spcAft>
          <a:spcPct val="0"/>
        </a:spcAft>
        <a:defRPr sz="3600">
          <a:solidFill>
            <a:schemeClr val="tx1"/>
          </a:solidFill>
          <a:latin typeface="+mn-lt"/>
          <a:ea typeface="+mn-ea"/>
          <a:cs typeface="+mn-cs"/>
          <a:sym typeface="Gill Sans" charset="0"/>
        </a:defRPr>
      </a:lvl3pPr>
      <a:lvl4pPr algn="ctr" rtl="0" fontAlgn="base">
        <a:spcBef>
          <a:spcPct val="0"/>
        </a:spcBef>
        <a:spcAft>
          <a:spcPct val="0"/>
        </a:spcAft>
        <a:defRPr sz="3600">
          <a:solidFill>
            <a:schemeClr val="tx1"/>
          </a:solidFill>
          <a:latin typeface="+mn-lt"/>
          <a:ea typeface="+mn-ea"/>
          <a:cs typeface="+mn-cs"/>
          <a:sym typeface="Gill Sans" charset="0"/>
        </a:defRPr>
      </a:lvl4pPr>
      <a:lvl5pPr algn="ctr" rtl="0" fontAlgn="base">
        <a:spcBef>
          <a:spcPct val="0"/>
        </a:spcBef>
        <a:spcAft>
          <a:spcPct val="0"/>
        </a:spcAft>
        <a:defRPr sz="3600">
          <a:solidFill>
            <a:schemeClr val="tx1"/>
          </a:solidFill>
          <a:latin typeface="+mn-lt"/>
          <a:ea typeface="+mn-ea"/>
          <a:cs typeface="+mn-cs"/>
          <a:sym typeface="Gill Sans" charset="0"/>
        </a:defRPr>
      </a:lvl5pPr>
      <a:lvl6pPr marL="457200" algn="ctr" rtl="0" fontAlgn="base">
        <a:spcBef>
          <a:spcPct val="0"/>
        </a:spcBef>
        <a:spcAft>
          <a:spcPct val="0"/>
        </a:spcAft>
        <a:defRPr sz="3600">
          <a:solidFill>
            <a:schemeClr val="tx1"/>
          </a:solidFill>
          <a:latin typeface="+mn-lt"/>
          <a:ea typeface="+mn-ea"/>
          <a:cs typeface="+mn-cs"/>
          <a:sym typeface="Gill Sans" charset="0"/>
        </a:defRPr>
      </a:lvl6pPr>
      <a:lvl7pPr marL="914400" algn="ctr" rtl="0" fontAlgn="base">
        <a:spcBef>
          <a:spcPct val="0"/>
        </a:spcBef>
        <a:spcAft>
          <a:spcPct val="0"/>
        </a:spcAft>
        <a:defRPr sz="3600">
          <a:solidFill>
            <a:schemeClr val="tx1"/>
          </a:solidFill>
          <a:latin typeface="+mn-lt"/>
          <a:ea typeface="+mn-ea"/>
          <a:cs typeface="+mn-cs"/>
          <a:sym typeface="Gill Sans" charset="0"/>
        </a:defRPr>
      </a:lvl7pPr>
      <a:lvl8pPr marL="1371600" algn="ctr" rtl="0" fontAlgn="base">
        <a:spcBef>
          <a:spcPct val="0"/>
        </a:spcBef>
        <a:spcAft>
          <a:spcPct val="0"/>
        </a:spcAft>
        <a:defRPr sz="3600">
          <a:solidFill>
            <a:schemeClr val="tx1"/>
          </a:solidFill>
          <a:latin typeface="+mn-lt"/>
          <a:ea typeface="+mn-ea"/>
          <a:cs typeface="+mn-cs"/>
          <a:sym typeface="Gill Sans" charset="0"/>
        </a:defRPr>
      </a:lvl8pPr>
      <a:lvl9pPr marL="1828800" algn="ctr" rtl="0" fontAlgn="base">
        <a:spcBef>
          <a:spcPct val="0"/>
        </a:spcBef>
        <a:spcAft>
          <a:spcPct val="0"/>
        </a:spcAft>
        <a:defRPr sz="36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25" r:id="rId1"/>
    <p:sldLayoutId id="2147483726" r:id="rId2"/>
    <p:sldLayoutId id="2147483727" r:id="rId3"/>
    <p:sldLayoutId id="2147483728" r:id="rId4"/>
    <p:sldLayoutId id="2147483729" r:id="rId5"/>
    <p:sldLayoutId id="2147483730" r:id="rId6"/>
    <p:sldLayoutId id="2147483731" r:id="rId7"/>
    <p:sldLayoutId id="2147483732" r:id="rId8"/>
    <p:sldLayoutId id="2147483733" r:id="rId9"/>
    <p:sldLayoutId id="2147483734" r:id="rId10"/>
    <p:sldLayoutId id="2147483735" r:id="rId11"/>
  </p:sldLayoutIdLst>
  <p:transition xmlns:p14="http://schemas.microsoft.com/office/powerpoint/2010/main"/>
  <p:txStyles>
    <p:titleStyle>
      <a:lvl1pPr algn="ctr" rtl="0" fontAlgn="base">
        <a:spcBef>
          <a:spcPct val="0"/>
        </a:spcBef>
        <a:spcAft>
          <a:spcPct val="0"/>
        </a:spcAft>
        <a:defRPr sz="8400">
          <a:solidFill>
            <a:schemeClr val="tx1"/>
          </a:solidFill>
          <a:latin typeface="+mj-lt"/>
          <a:ea typeface="+mj-ea"/>
          <a:cs typeface="+mj-cs"/>
          <a:sym typeface="Gill Sans" charset="0"/>
        </a:defRPr>
      </a:lvl1pPr>
      <a:lvl2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2pPr>
      <a:lvl3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3pPr>
      <a:lvl4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4pPr>
      <a:lvl5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5pPr>
      <a:lvl6pPr marL="4572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6pPr>
      <a:lvl7pPr marL="9144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7pPr>
      <a:lvl8pPr marL="13716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8pPr>
      <a:lvl9pPr marL="18288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9pPr>
    </p:titleStyle>
    <p:bodyStyle>
      <a:lvl1pPr marL="889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1pPr>
      <a:lvl2pPr marL="1333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2pPr>
      <a:lvl3pPr marL="1778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3pPr>
      <a:lvl4pPr marL="2222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4pPr>
      <a:lvl5pPr marL="2667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5pPr>
      <a:lvl6pPr marL="31242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6pPr>
      <a:lvl7pPr marL="35814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7pPr>
      <a:lvl8pPr marL="40386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8pPr>
      <a:lvl9pPr marL="44958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3" name="Rectangle 1"/>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
        <p:nvSpPr>
          <p:cNvPr id="8194" name="Rectangle 2"/>
          <p:cNvSpPr>
            <a:spLocks noChangeArrowheads="1"/>
          </p:cNvSpPr>
          <p:nvPr>
            <p:ph type="body" idx="1"/>
          </p:nvPr>
        </p:nvSpPr>
        <p:spPr bwMode="auto">
          <a:xfrm>
            <a:off x="1270000" y="1600200"/>
            <a:ext cx="5232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736" r:id="rId1"/>
    <p:sldLayoutId id="2147483737" r:id="rId2"/>
    <p:sldLayoutId id="2147483738" r:id="rId3"/>
    <p:sldLayoutId id="2147483739" r:id="rId4"/>
    <p:sldLayoutId id="2147483740" r:id="rId5"/>
    <p:sldLayoutId id="2147483741" r:id="rId6"/>
    <p:sldLayoutId id="2147483742" r:id="rId7"/>
    <p:sldLayoutId id="2147483743" r:id="rId8"/>
    <p:sldLayoutId id="2147483744" r:id="rId9"/>
    <p:sldLayoutId id="2147483745" r:id="rId10"/>
    <p:sldLayoutId id="2147483746"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7" name="Rectangle 1"/>
          <p:cNvSpPr>
            <a:spLocks noChangeArrowheads="1"/>
          </p:cNvSpPr>
          <p:nvPr>
            <p:ph type="body" idx="1"/>
          </p:nvPr>
        </p:nvSpPr>
        <p:spPr bwMode="auto">
          <a:xfrm>
            <a:off x="1270000" y="1651000"/>
            <a:ext cx="10464800" cy="7289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9218" name="Rectangle 2"/>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747" r:id="rId1"/>
    <p:sldLayoutId id="2147483748" r:id="rId2"/>
    <p:sldLayoutId id="2147483749" r:id="rId3"/>
    <p:sldLayoutId id="2147483750" r:id="rId4"/>
    <p:sldLayoutId id="2147483751" r:id="rId5"/>
    <p:sldLayoutId id="2147483752" r:id="rId6"/>
    <p:sldLayoutId id="2147483753" r:id="rId7"/>
    <p:sldLayoutId id="2147483754" r:id="rId8"/>
    <p:sldLayoutId id="2147483755" r:id="rId9"/>
    <p:sldLayoutId id="2147483756" r:id="rId10"/>
    <p:sldLayoutId id="2147483757"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2.emf"/><Relationship Id="rId4" Type="http://schemas.openxmlformats.org/officeDocument/2006/relationships/image" Target="../media/image3.emf"/><Relationship Id="rId5" Type="http://schemas.openxmlformats.org/officeDocument/2006/relationships/image" Target="../media/image4.emf"/><Relationship Id="rId6" Type="http://schemas.openxmlformats.org/officeDocument/2006/relationships/image" Target="../media/image5.emf"/><Relationship Id="rId7" Type="http://schemas.openxmlformats.org/officeDocument/2006/relationships/image" Target="../media/image6.emf"/><Relationship Id="rId1" Type="http://schemas.openxmlformats.org/officeDocument/2006/relationships/slideLayout" Target="../slideLayouts/slideLayout13.xml"/><Relationship Id="rId2"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3" Type="http://schemas.openxmlformats.org/officeDocument/2006/relationships/image" Target="../media/image8.emf"/><Relationship Id="rId4" Type="http://schemas.openxmlformats.org/officeDocument/2006/relationships/image" Target="../media/image9.emf"/><Relationship Id="rId1" Type="http://schemas.openxmlformats.org/officeDocument/2006/relationships/slideLayout" Target="../slideLayouts/slideLayout35.xml"/><Relationship Id="rId2" Type="http://schemas.openxmlformats.org/officeDocument/2006/relationships/image" Target="../media/image7.e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Rectangle 1"/>
          <p:cNvSpPr>
            <a:spLocks noChangeArrowheads="1"/>
          </p:cNvSpPr>
          <p:nvPr>
            <p:ph type="title"/>
          </p:nvPr>
        </p:nvSpPr>
        <p:spPr>
          <a:ln/>
        </p:spPr>
        <p:txBody>
          <a:bodyPr/>
          <a:lstStyle/>
          <a:p>
            <a:r>
              <a:rPr lang="en-US"/>
              <a:t>A First Course on Kinetics and Reaction Engineering</a:t>
            </a:r>
          </a:p>
        </p:txBody>
      </p:sp>
      <p:sp>
        <p:nvSpPr>
          <p:cNvPr id="12290" name="Rectangle 2"/>
          <p:cNvSpPr>
            <a:spLocks noChangeArrowheads="1"/>
          </p:cNvSpPr>
          <p:nvPr>
            <p:ph type="body" idx="1"/>
          </p:nvPr>
        </p:nvSpPr>
        <p:spPr>
          <a:ln/>
        </p:spPr>
        <p:txBody>
          <a:bodyPr/>
          <a:lstStyle/>
          <a:p>
            <a:r>
              <a:rPr lang="en-US"/>
              <a:t>Class 30</a:t>
            </a:r>
          </a:p>
        </p:txBody>
      </p:sp>
    </p:spTree>
  </p:cSld>
  <p:clrMapOvr>
    <a:masterClrMapping/>
  </p:clrMapOvr>
  <p:transition xmlns:p14="http://schemas.microsoft.com/office/powerpoint/2010/mai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
          <p:cNvSpPr>
            <a:spLocks noChangeArrowheads="1"/>
          </p:cNvSpPr>
          <p:nvPr>
            <p:ph type="title"/>
          </p:nvPr>
        </p:nvSpPr>
        <p:spPr>
          <a:ln/>
        </p:spPr>
        <p:txBody>
          <a:bodyPr/>
          <a:lstStyle/>
          <a:p>
            <a:r>
              <a:rPr lang="en-US"/>
              <a:t>PFR Design Equations</a:t>
            </a:r>
          </a:p>
        </p:txBody>
      </p:sp>
      <p:sp>
        <p:nvSpPr>
          <p:cNvPr id="23554" name="Rectangle 2"/>
          <p:cNvSpPr>
            <a:spLocks noChangeArrowheads="1"/>
          </p:cNvSpPr>
          <p:nvPr>
            <p:ph type="body" idx="1"/>
          </p:nvPr>
        </p:nvSpPr>
        <p:spPr>
          <a:ln/>
        </p:spPr>
        <p:txBody>
          <a:bodyPr/>
          <a:lstStyle/>
          <a:p>
            <a:r>
              <a:rPr lang="en-US"/>
              <a:t>Generate the design equations needed to model the PFR by simplification of the general PFR design equations found in Unit 17 or on the AFCoKaRE Exam Handout.</a:t>
            </a:r>
          </a:p>
        </p:txBody>
      </p:sp>
    </p:spTree>
  </p:cSld>
  <p:clrMapOvr>
    <a:masterClrMapping/>
  </p:clrMapOvr>
  <p:transition xmlns:p14="http://schemas.microsoft.com/office/powerpoint/2010/mai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1"/>
          <p:cNvSpPr>
            <a:spLocks noChangeArrowheads="1"/>
          </p:cNvSpPr>
          <p:nvPr>
            <p:ph type="title"/>
          </p:nvPr>
        </p:nvSpPr>
        <p:spPr>
          <a:ln/>
        </p:spPr>
        <p:txBody>
          <a:bodyPr/>
          <a:lstStyle/>
          <a:p>
            <a:r>
              <a:rPr lang="en-US"/>
              <a:t>Numerical Solution of the PFR Design Equations</a:t>
            </a:r>
          </a:p>
        </p:txBody>
      </p:sp>
      <p:sp>
        <p:nvSpPr>
          <p:cNvPr id="25602" name="Rectangle 2"/>
          <p:cNvSpPr>
            <a:spLocks noChangeArrowheads="1"/>
          </p:cNvSpPr>
          <p:nvPr>
            <p:ph type="body" idx="1"/>
          </p:nvPr>
        </p:nvSpPr>
        <p:spPr>
          <a:ln/>
        </p:spPr>
        <p:txBody>
          <a:bodyPr/>
          <a:lstStyle/>
          <a:p>
            <a:r>
              <a:rPr lang="en-US"/>
              <a:t>Identify the specific set of equations that needs to be solved and within those equations identify the independent and dependent variables, if appropriate, and the unknown quantities to be found by solving the equations.</a:t>
            </a:r>
          </a:p>
          <a:p>
            <a:endParaRPr lang="en-US"/>
          </a:p>
          <a:p>
            <a:endParaRPr lang="en-US"/>
          </a:p>
          <a:p>
            <a:endParaRPr lang="en-US"/>
          </a:p>
          <a:p>
            <a:endParaRPr lang="en-US"/>
          </a:p>
          <a:p>
            <a:r>
              <a:rPr lang="en-US"/>
              <a:t>Assuming that the PFR design equations will be solved numerically, specify the information that must be provided and show how to calculate any unknown values.</a:t>
            </a:r>
          </a:p>
        </p:txBody>
      </p:sp>
    </p:spTree>
  </p:cSld>
  <p:clrMapOvr>
    <a:masterClrMapping/>
  </p:clrMapOvr>
  <p:transition xmlns:p14="http://schemas.microsoft.com/office/powerpoint/2010/mai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1"/>
          <p:cNvSpPr>
            <a:spLocks noChangeArrowheads="1"/>
          </p:cNvSpPr>
          <p:nvPr>
            <p:ph type="title"/>
          </p:nvPr>
        </p:nvSpPr>
        <p:spPr>
          <a:ln/>
        </p:spPr>
        <p:txBody>
          <a:bodyPr/>
          <a:lstStyle/>
          <a:p>
            <a:r>
              <a:rPr lang="en-US"/>
              <a:t>Heat Exchanger Design Equations</a:t>
            </a:r>
          </a:p>
        </p:txBody>
      </p:sp>
      <p:sp>
        <p:nvSpPr>
          <p:cNvPr id="29698" name="Rectangle 2"/>
          <p:cNvSpPr>
            <a:spLocks noChangeArrowheads="1"/>
          </p:cNvSpPr>
          <p:nvPr>
            <p:ph type="body" idx="1"/>
          </p:nvPr>
        </p:nvSpPr>
        <p:spPr>
          <a:ln/>
        </p:spPr>
        <p:txBody>
          <a:bodyPr/>
          <a:lstStyle/>
          <a:p>
            <a:r>
              <a:rPr lang="en-US"/>
              <a:t>Set up the heat exchanger design equations (energy balance and either heat transfer equation or specified approach).</a:t>
            </a:r>
          </a:p>
        </p:txBody>
      </p:sp>
    </p:spTree>
  </p:cSld>
  <p:clrMapOvr>
    <a:masterClrMapping/>
  </p:clrMapOvr>
  <p:transition xmlns:p14="http://schemas.microsoft.com/office/powerpoint/2010/mai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1"/>
          <p:cNvSpPr>
            <a:spLocks noChangeArrowheads="1"/>
          </p:cNvSpPr>
          <p:nvPr>
            <p:ph type="title"/>
          </p:nvPr>
        </p:nvSpPr>
        <p:spPr>
          <a:ln/>
        </p:spPr>
        <p:txBody>
          <a:bodyPr/>
          <a:lstStyle/>
          <a:p>
            <a:r>
              <a:rPr lang="en-US"/>
              <a:t>Numerical Solution of the Heat Exchanger Design Equations</a:t>
            </a:r>
          </a:p>
        </p:txBody>
      </p:sp>
      <p:sp>
        <p:nvSpPr>
          <p:cNvPr id="31746" name="Rectangle 2"/>
          <p:cNvSpPr>
            <a:spLocks noChangeArrowheads="1"/>
          </p:cNvSpPr>
          <p:nvPr>
            <p:ph type="body" idx="1"/>
          </p:nvPr>
        </p:nvSpPr>
        <p:spPr>
          <a:ln/>
        </p:spPr>
        <p:txBody>
          <a:bodyPr/>
          <a:lstStyle/>
          <a:p>
            <a:r>
              <a:rPr lang="en-US"/>
              <a:t>Identify the specific set of equations that needs to be solved and within those equations identify the independent and dependent variables, if appropriate, and the unknown quantities to be found by solving the equations.</a:t>
            </a:r>
          </a:p>
          <a:p>
            <a:endParaRPr lang="en-US"/>
          </a:p>
          <a:p>
            <a:endParaRPr lang="en-US"/>
          </a:p>
          <a:p>
            <a:endParaRPr lang="en-US"/>
          </a:p>
          <a:p>
            <a:endParaRPr lang="en-US"/>
          </a:p>
          <a:p>
            <a:endParaRPr lang="en-US"/>
          </a:p>
          <a:p>
            <a:r>
              <a:rPr lang="en-US"/>
              <a:t>Assuming that the heat exchanger design equations will be solved numerically, specify the information that must be provided and show how to calculate any unknown values.</a:t>
            </a:r>
          </a:p>
        </p:txBody>
      </p:sp>
    </p:spTree>
  </p:cSld>
  <p:clrMapOvr>
    <a:masterClrMapping/>
  </p:clrMapOvr>
  <p:transition xmlns:p14="http://schemas.microsoft.com/office/powerpoint/2010/mai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1"/>
          <p:cNvSpPr>
            <a:spLocks noChangeArrowheads="1"/>
          </p:cNvSpPr>
          <p:nvPr>
            <p:ph type="title"/>
          </p:nvPr>
        </p:nvSpPr>
        <p:spPr>
          <a:ln/>
        </p:spPr>
        <p:txBody>
          <a:bodyPr/>
          <a:lstStyle/>
          <a:p>
            <a:r>
              <a:rPr lang="en-US"/>
              <a:t>Solution</a:t>
            </a:r>
          </a:p>
        </p:txBody>
      </p:sp>
      <p:sp>
        <p:nvSpPr>
          <p:cNvPr id="34818" name="Rectangle 2"/>
          <p:cNvSpPr>
            <a:spLocks noChangeArrowheads="1"/>
          </p:cNvSpPr>
          <p:nvPr>
            <p:ph type="body" idx="1"/>
          </p:nvPr>
        </p:nvSpPr>
        <p:spPr>
          <a:ln/>
        </p:spPr>
        <p:txBody>
          <a:bodyPr/>
          <a:lstStyle/>
          <a:p>
            <a:r>
              <a:rPr lang="en-US"/>
              <a:t>Solve the design equations and use the results to answer the questions asked.</a:t>
            </a:r>
          </a:p>
        </p:txBody>
      </p:sp>
    </p:spTree>
  </p:cSld>
  <p:clrMapOvr>
    <a:masterClrMapping/>
  </p:clrMapOvr>
  <p:transition xmlns:p14="http://schemas.microsoft.com/office/powerpoint/2010/mai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1"/>
          <p:cNvSpPr>
            <a:spLocks noChangeArrowheads="1"/>
          </p:cNvSpPr>
          <p:nvPr>
            <p:ph type="title"/>
          </p:nvPr>
        </p:nvSpPr>
        <p:spPr>
          <a:ln/>
        </p:spPr>
        <p:txBody>
          <a:bodyPr/>
          <a:lstStyle/>
          <a:p>
            <a:r>
              <a:rPr lang="en-US" dirty="0"/>
              <a:t>Where </a:t>
            </a:r>
            <a:r>
              <a:rPr lang="en-US" dirty="0" smtClean="0"/>
              <a:t>We</a:t>
            </a:r>
            <a:r>
              <a:rPr lang="en-US" dirty="0" smtClean="0">
                <a:latin typeface="Arial"/>
              </a:rPr>
              <a:t>’</a:t>
            </a:r>
            <a:r>
              <a:rPr lang="en-US" dirty="0" smtClean="0"/>
              <a:t>re </a:t>
            </a:r>
            <a:r>
              <a:rPr lang="en-US" dirty="0"/>
              <a:t>Going</a:t>
            </a:r>
          </a:p>
        </p:txBody>
      </p:sp>
      <p:sp>
        <p:nvSpPr>
          <p:cNvPr id="36866" name="Rectangle 2"/>
          <p:cNvSpPr>
            <a:spLocks noChangeArrowheads="1"/>
          </p:cNvSpPr>
          <p:nvPr>
            <p:ph type="body" idx="1"/>
          </p:nvPr>
        </p:nvSpPr>
        <p:spPr>
          <a:ln/>
        </p:spPr>
        <p:txBody>
          <a:bodyPr/>
          <a:lstStyle/>
          <a:p>
            <a:pPr>
              <a:buClr>
                <a:srgbClr val="B3B3B3"/>
              </a:buClr>
            </a:pPr>
            <a:r>
              <a:rPr lang="en-US">
                <a:solidFill>
                  <a:srgbClr val="B3B3B3"/>
                </a:solidFill>
              </a:rPr>
              <a:t>Part I - Chemical Reactions</a:t>
            </a:r>
          </a:p>
          <a:p>
            <a:pPr>
              <a:buClr>
                <a:srgbClr val="B3B3B3"/>
              </a:buClr>
            </a:pPr>
            <a:r>
              <a:rPr lang="en-US">
                <a:solidFill>
                  <a:srgbClr val="B3B3B3"/>
                </a:solidFill>
              </a:rPr>
              <a:t>Part II - Chemical Reaction Kinetics</a:t>
            </a:r>
          </a:p>
          <a:p>
            <a:r>
              <a:rPr lang="en-US"/>
              <a:t>Part III - Chemical Reaction Engineering</a:t>
            </a:r>
          </a:p>
          <a:p>
            <a:pPr marL="762000" lvl="1"/>
            <a:r>
              <a:rPr lang="en-US">
                <a:solidFill>
                  <a:srgbClr val="B3B3B3"/>
                </a:solidFill>
              </a:rPr>
              <a:t>A. Ideal Reactors</a:t>
            </a:r>
          </a:p>
          <a:p>
            <a:pPr marL="762000" lvl="1"/>
            <a:r>
              <a:rPr lang="en-US">
                <a:solidFill>
                  <a:srgbClr val="B3B3B3"/>
                </a:solidFill>
              </a:rPr>
              <a:t>B. Perfectly Mixed Batch Reactors</a:t>
            </a:r>
          </a:p>
          <a:p>
            <a:pPr marL="762000" lvl="1"/>
            <a:r>
              <a:rPr lang="en-US">
                <a:solidFill>
                  <a:srgbClr val="B3B3B3"/>
                </a:solidFill>
              </a:rPr>
              <a:t>C. Continuous Flow Stirred Tank Reactors</a:t>
            </a:r>
          </a:p>
          <a:p>
            <a:pPr marL="762000" lvl="1"/>
            <a:r>
              <a:rPr lang="en-US">
                <a:solidFill>
                  <a:srgbClr val="B3B3B3"/>
                </a:solidFill>
              </a:rPr>
              <a:t>D. Plug Flow Reactors</a:t>
            </a:r>
          </a:p>
          <a:p>
            <a:pPr marL="1206500" lvl="2">
              <a:buClr>
                <a:srgbClr val="B3B3B3"/>
              </a:buClr>
            </a:pPr>
            <a:r>
              <a:rPr lang="en-US">
                <a:solidFill>
                  <a:srgbClr val="B3B3B3"/>
                </a:solidFill>
              </a:rPr>
              <a:t>25. Reaction Engineering of PFRs</a:t>
            </a:r>
          </a:p>
          <a:p>
            <a:pPr marL="1206500" lvl="2">
              <a:buClr>
                <a:srgbClr val="B3B3B3"/>
              </a:buClr>
            </a:pPr>
            <a:r>
              <a:rPr lang="en-US">
                <a:solidFill>
                  <a:srgbClr val="B3B3B3"/>
                </a:solidFill>
              </a:rPr>
              <a:t>26. Analysis of Steady State PFRs</a:t>
            </a:r>
          </a:p>
          <a:p>
            <a:pPr marL="1206500" lvl="2">
              <a:buClr>
                <a:srgbClr val="B3B3B3"/>
              </a:buClr>
            </a:pPr>
            <a:r>
              <a:rPr lang="en-US">
                <a:solidFill>
                  <a:srgbClr val="B3B3B3"/>
                </a:solidFill>
              </a:rPr>
              <a:t>27. Analysis of Transient PFRs</a:t>
            </a:r>
          </a:p>
          <a:p>
            <a:pPr marL="762000" lvl="1"/>
            <a:r>
              <a:rPr lang="en-US"/>
              <a:t>E. Matching Reactors to Reactions</a:t>
            </a:r>
          </a:p>
          <a:p>
            <a:pPr marL="1206500" lvl="2">
              <a:buClr>
                <a:srgbClr val="B3B3B3"/>
              </a:buClr>
            </a:pPr>
            <a:r>
              <a:rPr lang="en-US">
                <a:solidFill>
                  <a:srgbClr val="B3B3B3"/>
                </a:solidFill>
              </a:rPr>
              <a:t>28. Choosing a Reactor Type</a:t>
            </a:r>
          </a:p>
          <a:p>
            <a:pPr marL="1206500" lvl="2">
              <a:buClr>
                <a:srgbClr val="B3B3B3"/>
              </a:buClr>
            </a:pPr>
            <a:r>
              <a:rPr lang="en-US">
                <a:solidFill>
                  <a:srgbClr val="B3B3B3"/>
                </a:solidFill>
              </a:rPr>
              <a:t>29. Multiple Reactor Networks</a:t>
            </a:r>
          </a:p>
          <a:p>
            <a:pPr marL="1206500" lvl="2">
              <a:buClr>
                <a:srgbClr val="B3B3B3"/>
              </a:buClr>
            </a:pPr>
            <a:r>
              <a:rPr lang="en-US">
                <a:solidFill>
                  <a:srgbClr val="B3B3B3"/>
                </a:solidFill>
              </a:rPr>
              <a:t>30. Thermal Back-Mixing in a PFR</a:t>
            </a:r>
          </a:p>
          <a:p>
            <a:pPr marL="1206500" lvl="2"/>
            <a:r>
              <a:rPr lang="en-US"/>
              <a:t>31. Back-Mixing in a PFR via Recycle</a:t>
            </a:r>
          </a:p>
          <a:p>
            <a:pPr marL="1206500" lvl="2"/>
            <a:r>
              <a:rPr lang="en-US"/>
              <a:t>32. Ideal Semi-Batch Reactors</a:t>
            </a:r>
          </a:p>
          <a:p>
            <a:r>
              <a:rPr lang="en-US"/>
              <a:t>Part IV - Non-Ideal Reactions and Reactors</a:t>
            </a:r>
          </a:p>
        </p:txBody>
      </p:sp>
    </p:spTree>
  </p:cSld>
  <p:clrMapOvr>
    <a:masterClrMapping/>
  </p:clrMapOvr>
  <p:transition xmlns:p14="http://schemas.microsoft.com/office/powerpoint/2010/mai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1"/>
          <p:cNvSpPr>
            <a:spLocks noChangeArrowheads="1"/>
          </p:cNvSpPr>
          <p:nvPr>
            <p:ph type="title"/>
          </p:nvPr>
        </p:nvSpPr>
        <p:spPr>
          <a:ln/>
        </p:spPr>
        <p:txBody>
          <a:bodyPr/>
          <a:lstStyle/>
          <a:p>
            <a:r>
              <a:rPr lang="en-US" dirty="0"/>
              <a:t>Where </a:t>
            </a:r>
            <a:r>
              <a:rPr lang="en-US" dirty="0" smtClean="0"/>
              <a:t>We</a:t>
            </a:r>
            <a:r>
              <a:rPr lang="en-US" dirty="0" smtClean="0">
                <a:latin typeface="Arial"/>
              </a:rPr>
              <a:t>’</a:t>
            </a:r>
            <a:r>
              <a:rPr lang="en-US" dirty="0" smtClean="0"/>
              <a:t>re </a:t>
            </a:r>
            <a:r>
              <a:rPr lang="en-US" dirty="0"/>
              <a:t>Going</a:t>
            </a:r>
          </a:p>
        </p:txBody>
      </p:sp>
      <p:sp>
        <p:nvSpPr>
          <p:cNvPr id="13314" name="Rectangle 2"/>
          <p:cNvSpPr>
            <a:spLocks noChangeArrowheads="1"/>
          </p:cNvSpPr>
          <p:nvPr>
            <p:ph type="body" idx="1"/>
          </p:nvPr>
        </p:nvSpPr>
        <p:spPr>
          <a:ln/>
        </p:spPr>
        <p:txBody>
          <a:bodyPr/>
          <a:lstStyle/>
          <a:p>
            <a:pPr>
              <a:buClr>
                <a:srgbClr val="B3B3B3"/>
              </a:buClr>
            </a:pPr>
            <a:r>
              <a:rPr lang="en-US">
                <a:solidFill>
                  <a:srgbClr val="B3B3B3"/>
                </a:solidFill>
              </a:rPr>
              <a:t>Part I - Chemical Reactions</a:t>
            </a:r>
          </a:p>
          <a:p>
            <a:pPr>
              <a:buClr>
                <a:srgbClr val="B3B3B3"/>
              </a:buClr>
            </a:pPr>
            <a:r>
              <a:rPr lang="en-US">
                <a:solidFill>
                  <a:srgbClr val="B3B3B3"/>
                </a:solidFill>
              </a:rPr>
              <a:t>Part II - Chemical Reaction Kinetics</a:t>
            </a:r>
          </a:p>
          <a:p>
            <a:r>
              <a:rPr lang="en-US"/>
              <a:t>Part III - Chemical Reaction Engineering</a:t>
            </a:r>
          </a:p>
          <a:p>
            <a:pPr marL="762000" lvl="1"/>
            <a:r>
              <a:rPr lang="en-US">
                <a:solidFill>
                  <a:srgbClr val="B3B3B3"/>
                </a:solidFill>
              </a:rPr>
              <a:t>A. Ideal Reactors</a:t>
            </a:r>
          </a:p>
          <a:p>
            <a:pPr marL="762000" lvl="1"/>
            <a:r>
              <a:rPr lang="en-US">
                <a:solidFill>
                  <a:srgbClr val="B3B3B3"/>
                </a:solidFill>
              </a:rPr>
              <a:t>B. Perfectly Mixed Batch Reactors</a:t>
            </a:r>
          </a:p>
          <a:p>
            <a:pPr marL="762000" lvl="1"/>
            <a:r>
              <a:rPr lang="en-US">
                <a:solidFill>
                  <a:srgbClr val="B3B3B3"/>
                </a:solidFill>
              </a:rPr>
              <a:t>C. Continuous Flow Stirred Tank Reactors</a:t>
            </a:r>
          </a:p>
          <a:p>
            <a:pPr marL="762000" lvl="1"/>
            <a:r>
              <a:rPr lang="en-US">
                <a:solidFill>
                  <a:srgbClr val="B3B3B3"/>
                </a:solidFill>
              </a:rPr>
              <a:t>D. Plug Flow Reactors</a:t>
            </a:r>
          </a:p>
          <a:p>
            <a:pPr marL="1206500" lvl="2">
              <a:buClr>
                <a:srgbClr val="B3B3B3"/>
              </a:buClr>
            </a:pPr>
            <a:r>
              <a:rPr lang="en-US">
                <a:solidFill>
                  <a:srgbClr val="B3B3B3"/>
                </a:solidFill>
              </a:rPr>
              <a:t>25. Reaction Engineering of PFRs</a:t>
            </a:r>
          </a:p>
          <a:p>
            <a:pPr marL="1206500" lvl="2">
              <a:buClr>
                <a:srgbClr val="B3B3B3"/>
              </a:buClr>
            </a:pPr>
            <a:r>
              <a:rPr lang="en-US">
                <a:solidFill>
                  <a:srgbClr val="B3B3B3"/>
                </a:solidFill>
              </a:rPr>
              <a:t>26. Analysis of Steady State PFRs</a:t>
            </a:r>
          </a:p>
          <a:p>
            <a:pPr marL="1206500" lvl="2">
              <a:buClr>
                <a:srgbClr val="B3B3B3"/>
              </a:buClr>
            </a:pPr>
            <a:r>
              <a:rPr lang="en-US">
                <a:solidFill>
                  <a:srgbClr val="B3B3B3"/>
                </a:solidFill>
              </a:rPr>
              <a:t>27. Analysis of Transient PFRs</a:t>
            </a:r>
          </a:p>
          <a:p>
            <a:pPr marL="762000" lvl="1"/>
            <a:r>
              <a:rPr lang="en-US"/>
              <a:t>E. Matching Reactors to Reactions</a:t>
            </a:r>
          </a:p>
          <a:p>
            <a:pPr marL="1206500" lvl="2">
              <a:buClr>
                <a:srgbClr val="B3B3B3"/>
              </a:buClr>
            </a:pPr>
            <a:r>
              <a:rPr lang="en-US">
                <a:solidFill>
                  <a:srgbClr val="B3B3B3"/>
                </a:solidFill>
              </a:rPr>
              <a:t>28. Choosing a Reactor Type</a:t>
            </a:r>
          </a:p>
          <a:p>
            <a:pPr marL="1206500" lvl="2">
              <a:buClr>
                <a:srgbClr val="B3B3B3"/>
              </a:buClr>
            </a:pPr>
            <a:r>
              <a:rPr lang="en-US">
                <a:solidFill>
                  <a:srgbClr val="B3B3B3"/>
                </a:solidFill>
              </a:rPr>
              <a:t>29. Multiple Reactor Networks</a:t>
            </a:r>
          </a:p>
          <a:p>
            <a:pPr marL="1206500" lvl="2"/>
            <a:r>
              <a:rPr lang="en-US"/>
              <a:t>30. Thermal Back-Mixing in a PFR</a:t>
            </a:r>
          </a:p>
          <a:p>
            <a:pPr marL="1206500" lvl="2"/>
            <a:r>
              <a:rPr lang="en-US"/>
              <a:t>31. Back-Mixing in a PFR via Recycle</a:t>
            </a:r>
          </a:p>
          <a:p>
            <a:pPr marL="1206500" lvl="2"/>
            <a:r>
              <a:rPr lang="en-US"/>
              <a:t>32. Ideal Semi-Batch Reactors</a:t>
            </a:r>
          </a:p>
          <a:p>
            <a:r>
              <a:rPr lang="en-US"/>
              <a:t>Part IV - Non-Ideal Reactions and Reactors</a:t>
            </a:r>
          </a:p>
        </p:txBody>
      </p:sp>
    </p:spTree>
  </p:cSld>
  <p:clrMapOvr>
    <a:masterClrMapping/>
  </p:clrMapOvr>
  <p:transition xmlns:p14="http://schemas.microsoft.com/office/powerpoint/2010/mai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1"/>
          <p:cNvSpPr>
            <a:spLocks noChangeArrowheads="1"/>
          </p:cNvSpPr>
          <p:nvPr>
            <p:ph type="title"/>
          </p:nvPr>
        </p:nvSpPr>
        <p:spPr>
          <a:ln/>
        </p:spPr>
        <p:txBody>
          <a:bodyPr/>
          <a:lstStyle/>
          <a:p>
            <a:r>
              <a:rPr lang="en-US"/>
              <a:t>Thermal Back-Mixing of a PFR</a:t>
            </a:r>
          </a:p>
        </p:txBody>
      </p:sp>
      <p:sp>
        <p:nvSpPr>
          <p:cNvPr id="14338" name="Rectangle 2"/>
          <p:cNvSpPr>
            <a:spLocks noChangeArrowheads="1"/>
          </p:cNvSpPr>
          <p:nvPr>
            <p:ph type="body" idx="1"/>
          </p:nvPr>
        </p:nvSpPr>
        <p:spPr>
          <a:xfrm>
            <a:off x="1270000" y="2870200"/>
            <a:ext cx="10464800" cy="6045200"/>
          </a:xfrm>
          <a:ln/>
        </p:spPr>
        <p:txBody>
          <a:bodyPr/>
          <a:lstStyle/>
          <a:p>
            <a:r>
              <a:rPr lang="en-US" dirty="0"/>
              <a:t>The PFR design equations are the same as a stand-alone PFR</a:t>
            </a:r>
          </a:p>
          <a:p>
            <a:pPr marL="762000" lvl="1"/>
            <a:r>
              <a:rPr lang="en-US" dirty="0"/>
              <a:t>Often you </a:t>
            </a:r>
            <a:r>
              <a:rPr lang="en-US" dirty="0" smtClean="0"/>
              <a:t>can</a:t>
            </a:r>
            <a:r>
              <a:rPr lang="en-US" dirty="0" smtClean="0">
                <a:latin typeface="Arial"/>
              </a:rPr>
              <a:t>’</a:t>
            </a:r>
            <a:r>
              <a:rPr lang="en-US" dirty="0" smtClean="0"/>
              <a:t>t </a:t>
            </a:r>
            <a:r>
              <a:rPr lang="en-US" dirty="0"/>
              <a:t>solve them independently because the inlet temperature, </a:t>
            </a:r>
            <a:r>
              <a:rPr lang="en-US" i="1" dirty="0"/>
              <a:t>T</a:t>
            </a:r>
            <a:r>
              <a:rPr lang="en-US" i="1" baseline="-6000" dirty="0"/>
              <a:t>b</a:t>
            </a:r>
            <a:r>
              <a:rPr lang="en-US" dirty="0"/>
              <a:t>, is not specified</a:t>
            </a:r>
          </a:p>
          <a:p>
            <a:r>
              <a:rPr lang="en-US" dirty="0"/>
              <a:t>Design equations for the heat exchanger</a:t>
            </a:r>
          </a:p>
          <a:p>
            <a:pPr marL="762000" lvl="1"/>
            <a:r>
              <a:rPr lang="en-US" dirty="0"/>
              <a:t>Energy balance</a:t>
            </a:r>
          </a:p>
          <a:p>
            <a:pPr marL="1206500" lvl="2">
              <a:spcBef>
                <a:spcPts val="1600"/>
              </a:spcBef>
            </a:pPr>
            <a:r>
              <a:rPr lang="en-US" dirty="0"/>
              <a:t> </a:t>
            </a:r>
          </a:p>
          <a:p>
            <a:pPr marL="762000" lvl="1">
              <a:spcBef>
                <a:spcPts val="3400"/>
              </a:spcBef>
            </a:pPr>
            <a:r>
              <a:rPr lang="en-US" dirty="0"/>
              <a:t>Heat transfer equation (one of the following)</a:t>
            </a:r>
          </a:p>
          <a:p>
            <a:pPr marL="1206500" lvl="2">
              <a:spcBef>
                <a:spcPts val="1200"/>
              </a:spcBef>
            </a:pPr>
            <a:r>
              <a:rPr lang="en-US" dirty="0"/>
              <a:t> </a:t>
            </a:r>
          </a:p>
          <a:p>
            <a:pPr marL="1651000" lvl="3">
              <a:spcBef>
                <a:spcPts val="4900"/>
              </a:spcBef>
            </a:pPr>
            <a:r>
              <a:rPr lang="en-US" dirty="0"/>
              <a:t> </a:t>
            </a:r>
          </a:p>
          <a:p>
            <a:pPr marL="1651000" lvl="3">
              <a:spcBef>
                <a:spcPts val="8300"/>
              </a:spcBef>
            </a:pPr>
            <a:r>
              <a:rPr lang="en-US" dirty="0"/>
              <a:t> </a:t>
            </a:r>
          </a:p>
          <a:p>
            <a:pPr marL="1206500" lvl="2">
              <a:spcBef>
                <a:spcPts val="2200"/>
              </a:spcBef>
            </a:pPr>
            <a:r>
              <a:rPr lang="en-US" dirty="0"/>
              <a:t> </a:t>
            </a:r>
          </a:p>
        </p:txBody>
      </p:sp>
      <p:pic>
        <p:nvPicPr>
          <p:cNvPr id="1433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81400" y="876300"/>
            <a:ext cx="5842000" cy="1906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434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51100" y="4394200"/>
            <a:ext cx="4032250" cy="9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4341"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4600" y="5549900"/>
            <a:ext cx="3152775" cy="9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4342"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21000" y="7848600"/>
            <a:ext cx="2573338" cy="663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4343"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82900" y="6451600"/>
            <a:ext cx="2908300" cy="120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4344" name="Picture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552700" y="8597900"/>
            <a:ext cx="1585913"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cSld>
  <p:clrMapOvr>
    <a:masterClrMapping/>
  </p:clrMapOvr>
  <p:transition xmlns:p14="http://schemas.microsoft.com/office/powerpoint/2010/mai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
          <p:cNvSpPr>
            <a:spLocks noChangeArrowheads="1"/>
          </p:cNvSpPr>
          <p:nvPr>
            <p:ph type="title"/>
          </p:nvPr>
        </p:nvSpPr>
        <p:spPr>
          <a:ln/>
        </p:spPr>
        <p:txBody>
          <a:bodyPr/>
          <a:lstStyle/>
          <a:p>
            <a:r>
              <a:rPr lang="en-US"/>
              <a:t>Analysis of an Integrated Heat Exchanger and PFR</a:t>
            </a:r>
          </a:p>
        </p:txBody>
      </p:sp>
      <p:sp>
        <p:nvSpPr>
          <p:cNvPr id="15362" name="Rectangle 2"/>
          <p:cNvSpPr>
            <a:spLocks noChangeArrowheads="1"/>
          </p:cNvSpPr>
          <p:nvPr>
            <p:ph type="body" idx="1"/>
          </p:nvPr>
        </p:nvSpPr>
        <p:spPr>
          <a:ln/>
        </p:spPr>
        <p:txBody>
          <a:bodyPr/>
          <a:lstStyle/>
          <a:p>
            <a:r>
              <a:rPr lang="en-US"/>
              <a:t>Make a simple schematic and label each of the streams</a:t>
            </a:r>
          </a:p>
          <a:p>
            <a:pPr>
              <a:spcBef>
                <a:spcPts val="400"/>
              </a:spcBef>
            </a:pPr>
            <a:r>
              <a:rPr lang="en-US"/>
              <a:t>Assign each quantity that is specified in the problem statement to the appropriate variable</a:t>
            </a:r>
          </a:p>
          <a:p>
            <a:pPr>
              <a:spcBef>
                <a:spcPts val="400"/>
              </a:spcBef>
            </a:pPr>
            <a:r>
              <a:rPr lang="en-US"/>
              <a:t>Set up the design equations for the PFR</a:t>
            </a:r>
          </a:p>
          <a:p>
            <a:pPr marL="762000" lvl="1">
              <a:spcBef>
                <a:spcPts val="400"/>
              </a:spcBef>
            </a:pPr>
            <a:r>
              <a:rPr lang="en-US"/>
              <a:t>If there is sufficient information to solve the PFR design equations</a:t>
            </a:r>
          </a:p>
          <a:p>
            <a:pPr marL="1206500" lvl="2">
              <a:spcBef>
                <a:spcPts val="400"/>
              </a:spcBef>
            </a:pPr>
            <a:r>
              <a:rPr lang="en-US"/>
              <a:t>Solve the PFR design equations</a:t>
            </a:r>
          </a:p>
          <a:p>
            <a:pPr marL="1206500" lvl="2">
              <a:spcBef>
                <a:spcPts val="400"/>
              </a:spcBef>
            </a:pPr>
            <a:r>
              <a:rPr lang="en-US"/>
              <a:t>Use the results to solve the heat exchanger design equations</a:t>
            </a:r>
          </a:p>
          <a:p>
            <a:pPr marL="762000" lvl="1">
              <a:spcBef>
                <a:spcPts val="400"/>
              </a:spcBef>
            </a:pPr>
            <a:r>
              <a:rPr lang="en-US"/>
              <a:t>If the PFR design equations cannot be solved independently</a:t>
            </a:r>
          </a:p>
          <a:p>
            <a:pPr marL="1206500" lvl="2">
              <a:spcBef>
                <a:spcPts val="400"/>
              </a:spcBef>
            </a:pPr>
            <a:r>
              <a:rPr lang="en-US"/>
              <a:t>Set up the two design equations for the heat exchanger</a:t>
            </a:r>
          </a:p>
          <a:p>
            <a:pPr marL="1206500" lvl="2">
              <a:spcBef>
                <a:spcPts val="400"/>
              </a:spcBef>
            </a:pPr>
            <a:r>
              <a:rPr lang="en-US"/>
              <a:t>In preparation for solving the heat exchanger design equations numerically, choose </a:t>
            </a:r>
            <a:r>
              <a:rPr lang="en-US" i="1"/>
              <a:t>T</a:t>
            </a:r>
            <a:r>
              <a:rPr lang="en-US" i="1" baseline="-6000"/>
              <a:t>b</a:t>
            </a:r>
            <a:r>
              <a:rPr lang="en-US"/>
              <a:t> as one of the unknowns and </a:t>
            </a:r>
            <a:r>
              <a:rPr lang="en-US" i="1" u="sng"/>
              <a:t>do not</a:t>
            </a:r>
            <a:r>
              <a:rPr lang="en-US"/>
              <a:t> choose </a:t>
            </a:r>
            <a:r>
              <a:rPr lang="en-US" i="1"/>
              <a:t>T</a:t>
            </a:r>
            <a:r>
              <a:rPr lang="en-US" i="1" baseline="-6000"/>
              <a:t>c</a:t>
            </a:r>
            <a:r>
              <a:rPr lang="en-US"/>
              <a:t> or any molar flow rate as the other unknown</a:t>
            </a:r>
          </a:p>
          <a:p>
            <a:pPr marL="1206500" lvl="2">
              <a:spcBef>
                <a:spcPts val="400"/>
              </a:spcBef>
            </a:pPr>
            <a:r>
              <a:rPr lang="en-US"/>
              <a:t>Solve the heat exchanger design equations numerically</a:t>
            </a:r>
          </a:p>
          <a:p>
            <a:pPr marL="1651000" lvl="3">
              <a:spcBef>
                <a:spcPts val="400"/>
              </a:spcBef>
            </a:pPr>
            <a:r>
              <a:rPr lang="en-US"/>
              <a:t>The code you must provide will be given </a:t>
            </a:r>
            <a:r>
              <a:rPr lang="en-US" i="1"/>
              <a:t>T</a:t>
            </a:r>
            <a:r>
              <a:rPr lang="en-US" i="1" baseline="-6000"/>
              <a:t>b</a:t>
            </a:r>
            <a:endParaRPr lang="en-US"/>
          </a:p>
          <a:p>
            <a:pPr marL="2095500" lvl="4">
              <a:spcBef>
                <a:spcPts val="400"/>
              </a:spcBef>
            </a:pPr>
            <a:r>
              <a:rPr lang="en-US"/>
              <a:t>knowing that, you can solve the PFR design equations to obtain </a:t>
            </a:r>
            <a:r>
              <a:rPr lang="en-US" i="1"/>
              <a:t>T</a:t>
            </a:r>
            <a:r>
              <a:rPr lang="en-US" i="1" baseline="-6000"/>
              <a:t>c</a:t>
            </a:r>
            <a:r>
              <a:rPr lang="en-US"/>
              <a:t> and any unknown molar flow rates</a:t>
            </a:r>
          </a:p>
          <a:p>
            <a:pPr marL="2095500" lvl="4">
              <a:spcBef>
                <a:spcPts val="400"/>
              </a:spcBef>
            </a:pPr>
            <a:r>
              <a:rPr lang="en-US"/>
              <a:t>knowing those, you can evaluate the heat exchanger design equations</a:t>
            </a:r>
          </a:p>
          <a:p>
            <a:pPr marL="1206500" lvl="2">
              <a:spcBef>
                <a:spcPts val="400"/>
              </a:spcBef>
            </a:pPr>
            <a:r>
              <a:rPr lang="en-US"/>
              <a:t>Once the heat exchanger design equations are solved, use the results to solve the PFR design equations</a:t>
            </a:r>
          </a:p>
          <a:p>
            <a:pPr>
              <a:spcBef>
                <a:spcPts val="400"/>
              </a:spcBef>
            </a:pPr>
            <a:r>
              <a:rPr lang="en-US"/>
              <a:t>Answer the questions posed in the problem statement</a:t>
            </a:r>
          </a:p>
        </p:txBody>
      </p:sp>
    </p:spTree>
  </p:cSld>
  <p:clrMapOvr>
    <a:masterClrMapping/>
  </p:clrMapOvr>
  <p:transition xmlns:p14="http://schemas.microsoft.com/office/powerpoint/2010/mai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1"/>
          <p:cNvSpPr>
            <a:spLocks noChangeArrowheads="1"/>
          </p:cNvSpPr>
          <p:nvPr>
            <p:ph type="title"/>
          </p:nvPr>
        </p:nvSpPr>
        <p:spPr>
          <a:xfrm>
            <a:off x="1270000" y="4521200"/>
            <a:ext cx="10464800" cy="698500"/>
          </a:xfrm>
          <a:ln/>
        </p:spPr>
        <p:txBody>
          <a:bodyPr/>
          <a:lstStyle/>
          <a:p>
            <a:r>
              <a:rPr lang="en-US"/>
              <a:t>Questions?</a:t>
            </a:r>
          </a:p>
        </p:txBody>
      </p:sp>
    </p:spTree>
  </p:cSld>
  <p:clrMapOvr>
    <a:masterClrMapping/>
  </p:clrMapOvr>
  <p:transition xmlns:p14="http://schemas.microsoft.com/office/powerpoint/2010/mai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1"/>
          <p:cNvSpPr>
            <a:spLocks noChangeArrowheads="1"/>
          </p:cNvSpPr>
          <p:nvPr>
            <p:ph type="body" idx="1"/>
          </p:nvPr>
        </p:nvSpPr>
        <p:spPr>
          <a:ln/>
        </p:spPr>
        <p:txBody>
          <a:bodyPr/>
          <a:lstStyle/>
          <a:p>
            <a:pPr marL="0" indent="0">
              <a:buNone/>
              <a:tabLst>
                <a:tab pos="9732963" algn="r"/>
                <a:tab pos="9732963" algn="r"/>
                <a:tab pos="9732963" algn="r"/>
              </a:tabLst>
            </a:pPr>
            <a:r>
              <a:rPr lang="en-US" dirty="0">
                <a:cs typeface="Lucida Grande" charset="0"/>
              </a:rPr>
              <a:t>An acid, A, is to be hydrolyzed according to the reaction A + W → P, where W represents water and P, the product. The acid will be fed to an adiabatic, steady state PFR at 0.07 </a:t>
            </a:r>
            <a:r>
              <a:rPr lang="en-US" dirty="0" err="1">
                <a:cs typeface="Lucida Grande" charset="0"/>
              </a:rPr>
              <a:t>kmol</a:t>
            </a:r>
            <a:r>
              <a:rPr lang="en-US" dirty="0">
                <a:cs typeface="Lucida Grande" charset="0"/>
              </a:rPr>
              <a:t>/s and water will be fed at 1.67 </a:t>
            </a:r>
            <a:r>
              <a:rPr lang="en-US" dirty="0" err="1">
                <a:cs typeface="Lucida Grande" charset="0"/>
              </a:rPr>
              <a:t>kmol</a:t>
            </a:r>
            <a:r>
              <a:rPr lang="en-US" dirty="0">
                <a:cs typeface="Lucida Grande" charset="0"/>
              </a:rPr>
              <a:t>/s. This gives a total feed flow of 0.04 m</a:t>
            </a:r>
            <a:r>
              <a:rPr lang="en-US" baseline="32000" dirty="0"/>
              <a:t>3</a:t>
            </a:r>
            <a:r>
              <a:rPr lang="en-US" dirty="0"/>
              <a:t>/s. The feed temperature is 300 K. The fluid volume of the PFR is 0.5 m</a:t>
            </a:r>
            <a:r>
              <a:rPr lang="en-US" baseline="32000" dirty="0"/>
              <a:t>3</a:t>
            </a:r>
            <a:r>
              <a:rPr lang="en-US" dirty="0"/>
              <a:t>. The rate expression is given in equation (1), with the rate coefficient given in equation (2) and the equilibrium constant in equation (3). The heat of reaction is -86,000 kJ/</a:t>
            </a:r>
            <a:r>
              <a:rPr lang="en-US" dirty="0" err="1"/>
              <a:t>kmole</a:t>
            </a:r>
            <a:r>
              <a:rPr lang="en-US" dirty="0"/>
              <a:t> at 298 K. The heat capacities of A, W, and P are 412, 76, and 512 kJ/(</a:t>
            </a:r>
            <a:r>
              <a:rPr lang="en-US" dirty="0" err="1"/>
              <a:t>kmol</a:t>
            </a:r>
            <a:r>
              <a:rPr lang="en-US" dirty="0"/>
              <a:t> K), respectively, and may be taken to be independent of temperature. Compare the conversions and final temperatures when (a) the feed enters the PFR directly and (b) when the product stream is used to heat the feed (assume a 5 K cold approach).</a:t>
            </a:r>
          </a:p>
          <a:p>
            <a:pPr marL="0" indent="0">
              <a:buNone/>
              <a:tabLst>
                <a:tab pos="9732963" algn="r"/>
                <a:tab pos="9732963" algn="r"/>
                <a:tab pos="9732963" algn="r"/>
              </a:tabLst>
            </a:pPr>
            <a:endParaRPr lang="en-US" dirty="0"/>
          </a:p>
          <a:p>
            <a:pPr marL="0" indent="0">
              <a:buNone/>
              <a:tabLst>
                <a:tab pos="9732963" algn="r"/>
                <a:tab pos="9732963" algn="r"/>
                <a:tab pos="9732963" algn="r"/>
              </a:tabLst>
            </a:pPr>
            <a:r>
              <a:rPr lang="en-US" dirty="0"/>
              <a:t>	(1)</a:t>
            </a:r>
          </a:p>
          <a:p>
            <a:pPr marL="0" indent="0">
              <a:buNone/>
              <a:tabLst>
                <a:tab pos="9732963" algn="r"/>
                <a:tab pos="9732963" algn="r"/>
                <a:tab pos="9732963" algn="r"/>
              </a:tabLst>
            </a:pPr>
            <a:endParaRPr lang="en-US" dirty="0"/>
          </a:p>
          <a:p>
            <a:pPr marL="0" indent="0">
              <a:buNone/>
              <a:tabLst>
                <a:tab pos="9732963" algn="r"/>
                <a:tab pos="9732963" algn="r"/>
                <a:tab pos="9732963" algn="r"/>
              </a:tabLst>
            </a:pPr>
            <a:endParaRPr lang="en-US" dirty="0"/>
          </a:p>
          <a:p>
            <a:pPr marL="0" indent="0">
              <a:buNone/>
              <a:tabLst>
                <a:tab pos="9732963" algn="r"/>
                <a:tab pos="9732963" algn="r"/>
                <a:tab pos="9732963" algn="r"/>
              </a:tabLst>
            </a:pPr>
            <a:r>
              <a:rPr lang="en-US" dirty="0"/>
              <a:t>	(2)</a:t>
            </a:r>
          </a:p>
          <a:p>
            <a:pPr marL="0" indent="0">
              <a:buNone/>
              <a:tabLst>
                <a:tab pos="9732963" algn="r"/>
                <a:tab pos="9732963" algn="r"/>
                <a:tab pos="9732963" algn="r"/>
              </a:tabLst>
            </a:pPr>
            <a:endParaRPr lang="en-US" dirty="0"/>
          </a:p>
          <a:p>
            <a:pPr marL="0" indent="0">
              <a:buNone/>
              <a:tabLst>
                <a:tab pos="9732963" algn="r"/>
                <a:tab pos="9732963" algn="r"/>
                <a:tab pos="9732963" algn="r"/>
              </a:tabLst>
            </a:pPr>
            <a:endParaRPr lang="en-US" dirty="0"/>
          </a:p>
          <a:p>
            <a:pPr marL="0" indent="0">
              <a:buNone/>
              <a:tabLst>
                <a:tab pos="9732963" algn="r"/>
                <a:tab pos="9732963" algn="r"/>
                <a:tab pos="9732963" algn="r"/>
              </a:tabLst>
            </a:pPr>
            <a:r>
              <a:rPr lang="en-US" dirty="0"/>
              <a:t>	(3)</a:t>
            </a:r>
          </a:p>
        </p:txBody>
      </p:sp>
      <p:pic>
        <p:nvPicPr>
          <p:cNvPr id="174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27163" y="5014913"/>
            <a:ext cx="3524250" cy="1127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741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97000" y="6426200"/>
            <a:ext cx="6616700" cy="1068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741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84300" y="7772400"/>
            <a:ext cx="6183313" cy="1068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cSld>
  <p:clrMapOvr>
    <a:masterClrMapping/>
  </p:clrMapOvr>
  <p:transition xmlns:p14="http://schemas.microsoft.com/office/powerpoint/2010/mai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
          <p:cNvSpPr>
            <a:spLocks noChangeArrowheads="1"/>
          </p:cNvSpPr>
          <p:nvPr>
            <p:ph type="title"/>
          </p:nvPr>
        </p:nvSpPr>
        <p:spPr>
          <a:ln/>
        </p:spPr>
        <p:txBody>
          <a:bodyPr/>
          <a:lstStyle/>
          <a:p>
            <a:r>
              <a:rPr lang="en-US"/>
              <a:t>Activity 30.1</a:t>
            </a:r>
          </a:p>
        </p:txBody>
      </p:sp>
      <p:sp>
        <p:nvSpPr>
          <p:cNvPr id="18434" name="Rectangle 2"/>
          <p:cNvSpPr>
            <a:spLocks noChangeArrowheads="1"/>
          </p:cNvSpPr>
          <p:nvPr>
            <p:ph type="body" idx="1"/>
          </p:nvPr>
        </p:nvSpPr>
        <p:spPr>
          <a:ln/>
        </p:spPr>
        <p:txBody>
          <a:bodyPr/>
          <a:lstStyle/>
          <a:p>
            <a:r>
              <a:rPr lang="en-US"/>
              <a:t>In this activity you will practice the general approach for analyzing an integrated heat exchanger and PFR.</a:t>
            </a:r>
          </a:p>
          <a:p>
            <a:pPr>
              <a:spcBef>
                <a:spcPts val="400"/>
              </a:spcBef>
            </a:pPr>
            <a:r>
              <a:rPr lang="en-US"/>
              <a:t>It also illustrates a problem where the cold approach is specified and used as one of the heat exchanger design equations instead of the heat transfer equation</a:t>
            </a:r>
          </a:p>
          <a:p>
            <a:pPr>
              <a:spcBef>
                <a:spcPts val="400"/>
              </a:spcBef>
            </a:pPr>
            <a:r>
              <a:rPr lang="en-US"/>
              <a:t>Perform all work for this activity on the worksheet that has been provided</a:t>
            </a:r>
          </a:p>
        </p:txBody>
      </p:sp>
    </p:spTree>
  </p:cSld>
  <p:clrMapOvr>
    <a:masterClrMapping/>
  </p:clrMapOvr>
  <p:transition xmlns:p14="http://schemas.microsoft.com/office/powerpoint/2010/mai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1"/>
          <p:cNvSpPr>
            <a:spLocks noChangeArrowheads="1"/>
          </p:cNvSpPr>
          <p:nvPr>
            <p:ph type="title"/>
          </p:nvPr>
        </p:nvSpPr>
        <p:spPr>
          <a:ln/>
        </p:spPr>
        <p:txBody>
          <a:bodyPr/>
          <a:lstStyle/>
          <a:p>
            <a:r>
              <a:rPr lang="en-US"/>
              <a:t>Sketch of the System</a:t>
            </a:r>
          </a:p>
        </p:txBody>
      </p:sp>
      <p:sp>
        <p:nvSpPr>
          <p:cNvPr id="19458" name="Rectangle 2"/>
          <p:cNvSpPr>
            <a:spLocks noChangeArrowheads="1"/>
          </p:cNvSpPr>
          <p:nvPr>
            <p:ph type="body" idx="1"/>
          </p:nvPr>
        </p:nvSpPr>
        <p:spPr>
          <a:ln/>
        </p:spPr>
        <p:txBody>
          <a:bodyPr/>
          <a:lstStyle/>
          <a:p>
            <a:r>
              <a:rPr lang="en-US"/>
              <a:t>Make a sketch of the system, labeling each flow stream.</a:t>
            </a:r>
          </a:p>
        </p:txBody>
      </p:sp>
    </p:spTree>
  </p:cSld>
  <p:clrMapOvr>
    <a:masterClrMapping/>
  </p:clrMapOvr>
  <p:transition xmlns:p14="http://schemas.microsoft.com/office/powerpoint/2010/mai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1"/>
          <p:cNvSpPr>
            <a:spLocks noChangeArrowheads="1"/>
          </p:cNvSpPr>
          <p:nvPr>
            <p:ph type="title"/>
          </p:nvPr>
        </p:nvSpPr>
        <p:spPr>
          <a:ln/>
        </p:spPr>
        <p:txBody>
          <a:bodyPr/>
          <a:lstStyle/>
          <a:p>
            <a:r>
              <a:rPr lang="en-US"/>
              <a:t>Identify Known Quantities</a:t>
            </a:r>
          </a:p>
        </p:txBody>
      </p:sp>
      <p:sp>
        <p:nvSpPr>
          <p:cNvPr id="21506" name="Rectangle 2"/>
          <p:cNvSpPr>
            <a:spLocks noChangeArrowheads="1"/>
          </p:cNvSpPr>
          <p:nvPr>
            <p:ph type="body" idx="1"/>
          </p:nvPr>
        </p:nvSpPr>
        <p:spPr>
          <a:ln/>
        </p:spPr>
        <p:txBody>
          <a:bodyPr/>
          <a:lstStyle/>
          <a:p>
            <a:r>
              <a:rPr lang="en-US"/>
              <a:t>Read through the problem statement. Each time you encounter a quantity, write it down and equate it to the appropriate variable. When you have completed doing so, if there are any additional constant quantities that you know will be needed and that can be calculated from the values you found, write the equations needed for doing so.</a:t>
            </a:r>
          </a:p>
        </p:txBody>
      </p:sp>
    </p:spTree>
  </p:cSld>
  <p:clrMapOvr>
    <a:masterClrMapping/>
  </p:clrMapOvr>
  <p:transition xmlns:p14="http://schemas.microsoft.com/office/powerpoint/2010/main"/>
</p:sld>
</file>

<file path=ppt/theme/theme1.xml><?xml version="1.0" encoding="utf-8"?>
<a:theme xmlns:a="http://schemas.openxmlformats.org/drawingml/2006/main" name="Title &amp; Subtitle">
  <a:themeElements>
    <a:clrScheme name="Title &amp; Sub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Subtitle">
      <a:majorFont>
        <a:latin typeface="Helvetica"/>
        <a:ea typeface="Heiti SC Medium"/>
        <a:cs typeface="Heiti SC Medium"/>
      </a:majorFont>
      <a:minorFont>
        <a:latin typeface="Helvetica"/>
        <a:ea typeface="Heiti SC Medium"/>
        <a:cs typeface="Heiti SC Medium"/>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Sub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Title &amp; Bullets - Right">
  <a:themeElements>
    <a:clrScheme name="Title &amp; Bullets - Righ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 Right">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Bullets - Righ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Title, Bullets &amp; Photo">
  <a:themeElements>
    <a:clrScheme name="Title, Bullets &amp; Phot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Bullets &amp; Photo">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Bullets &amp; Phot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itle &amp; Bullets">
  <a:themeElements>
    <a:clrScheme name="Title &amp; 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Title - Top">
  <a:themeElements>
    <a:clrScheme name="Title - To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 Top">
      <a:majorFont>
        <a:latin typeface="Helvetica"/>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 To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Bullets">
  <a:themeElements>
    <a:clrScheme name="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ullets">
      <a:majorFont>
        <a:latin typeface="Gill Sans"/>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Photo - Vertical">
  <a:themeElements>
    <a:clrScheme name="Photo - Vertic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hoto - Vertical">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Photo - Vertic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Photo - Horizontal">
  <a:themeElements>
    <a:clrScheme name="Photo - Horizont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hoto - Horizontal">
      <a:majorFont>
        <a:latin typeface="Helvetica"/>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Photo - Horizont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Blank">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a:majorFont>
        <a:latin typeface="Gill Sans"/>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Title &amp; Bullets - Left">
  <a:themeElements>
    <a:clrScheme name="Title &amp; Bullets - Lef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 Left">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Bullets - Lef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Title &amp; Bullets - 2 Column">
  <a:themeElements>
    <a:clrScheme name="Title &amp; Bullets - 2 Colum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 2 Column">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Bullets - 2 Colum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4</TotalTime>
  <Pages>0</Pages>
  <Words>1047</Words>
  <Characters>0</Characters>
  <Application>Microsoft Macintosh PowerPoint</Application>
  <PresentationFormat>Custom</PresentationFormat>
  <Lines>0</Lines>
  <Paragraphs>104</Paragraphs>
  <Slides>15</Slides>
  <Notes>0</Notes>
  <HiddenSlides>0</HiddenSlides>
  <MMClips>0</MMClips>
  <ScaleCrop>false</ScaleCrop>
  <HeadingPairs>
    <vt:vector size="6" baseType="variant">
      <vt:variant>
        <vt:lpstr>Fonts Used</vt:lpstr>
      </vt:variant>
      <vt:variant>
        <vt:i4>6</vt:i4>
      </vt:variant>
      <vt:variant>
        <vt:lpstr>Theme</vt:lpstr>
      </vt:variant>
      <vt:variant>
        <vt:i4>11</vt:i4>
      </vt:variant>
      <vt:variant>
        <vt:lpstr>Slide Titles</vt:lpstr>
      </vt:variant>
      <vt:variant>
        <vt:i4>15</vt:i4>
      </vt:variant>
    </vt:vector>
  </HeadingPairs>
  <TitlesOfParts>
    <vt:vector size="32" baseType="lpstr">
      <vt:lpstr>Helvetica</vt:lpstr>
      <vt:lpstr>Heiti SC Light</vt:lpstr>
      <vt:lpstr>Heiti SC Medium</vt:lpstr>
      <vt:lpstr>Lucida Grande</vt:lpstr>
      <vt:lpstr>Gill Sans</vt:lpstr>
      <vt:lpstr>Arial</vt:lpstr>
      <vt:lpstr>Title &amp; Subtitle</vt:lpstr>
      <vt:lpstr>Title &amp; Bullets</vt:lpstr>
      <vt:lpstr>Title - Top</vt:lpstr>
      <vt:lpstr>Bullets</vt:lpstr>
      <vt:lpstr>Photo - Vertical</vt:lpstr>
      <vt:lpstr>Photo - Horizontal</vt:lpstr>
      <vt:lpstr>Blank</vt:lpstr>
      <vt:lpstr>Title &amp; Bullets - Left</vt:lpstr>
      <vt:lpstr>Title &amp; Bullets - 2 Column</vt:lpstr>
      <vt:lpstr>Title &amp; Bullets - Right</vt:lpstr>
      <vt:lpstr>Title, Bullets &amp; Photo</vt:lpstr>
      <vt:lpstr>A First Course on Kinetics and Reaction Engineering</vt:lpstr>
      <vt:lpstr>Where We’re Going</vt:lpstr>
      <vt:lpstr>Thermal Back-Mixing of a PFR</vt:lpstr>
      <vt:lpstr>Analysis of an Integrated Heat Exchanger and PFR</vt:lpstr>
      <vt:lpstr>Questions?</vt:lpstr>
      <vt:lpstr>PowerPoint Presentation</vt:lpstr>
      <vt:lpstr>Activity 30.1</vt:lpstr>
      <vt:lpstr>Sketch of the System</vt:lpstr>
      <vt:lpstr>Identify Known Quantities</vt:lpstr>
      <vt:lpstr>PFR Design Equations</vt:lpstr>
      <vt:lpstr>Numerical Solution of the PFR Design Equations</vt:lpstr>
      <vt:lpstr>Heat Exchanger Design Equations</vt:lpstr>
      <vt:lpstr>Numerical Solution of the Heat Exchanger Design Equations</vt:lpstr>
      <vt:lpstr>Solution</vt:lpstr>
      <vt:lpstr>Where We’re Going</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First Course on Kinetics and Reaction Engineering</dc:title>
  <dc:subject/>
  <dc:creator/>
  <cp:keywords/>
  <dc:description/>
  <cp:lastModifiedBy>Carl Lund</cp:lastModifiedBy>
  <cp:revision>3</cp:revision>
  <dcterms:modified xsi:type="dcterms:W3CDTF">2015-04-21T18:49:25Z</dcterms:modified>
</cp:coreProperties>
</file>