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10.xml" ContentType="application/vnd.openxmlformats-officedocument.theme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theme/theme11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49" r:id="rId2"/>
    <p:sldMasterId id="2147483650" r:id="rId3"/>
    <p:sldMasterId id="2147483651" r:id="rId4"/>
    <p:sldMasterId id="2147483652" r:id="rId5"/>
    <p:sldMasterId id="2147483653" r:id="rId6"/>
    <p:sldMasterId id="2147483654" r:id="rId7"/>
    <p:sldMasterId id="2147483655" r:id="rId8"/>
    <p:sldMasterId id="2147483656" r:id="rId9"/>
    <p:sldMasterId id="2147483657" r:id="rId10"/>
    <p:sldMasterId id="2147483658" r:id="rId11"/>
  </p:sldMasterIdLst>
  <p:sldIdLst>
    <p:sldId id="256" r:id="rId12"/>
    <p:sldId id="261" r:id="rId13"/>
    <p:sldId id="262" r:id="rId14"/>
    <p:sldId id="263" r:id="rId15"/>
    <p:sldId id="271" r:id="rId16"/>
    <p:sldId id="272" r:id="rId17"/>
    <p:sldId id="257" r:id="rId18"/>
    <p:sldId id="258" r:id="rId19"/>
    <p:sldId id="260" r:id="rId20"/>
    <p:sldId id="264" r:id="rId21"/>
    <p:sldId id="259" r:id="rId22"/>
    <p:sldId id="266" r:id="rId23"/>
    <p:sldId id="267" r:id="rId24"/>
    <p:sldId id="268" r:id="rId25"/>
    <p:sldId id="265" r:id="rId26"/>
  </p:sldIdLst>
  <p:sldSz cx="13004800" cy="9753600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5pPr>
    <a:lvl6pPr marL="2286000" algn="l" defTabSz="457200" rtl="0" eaLnBrk="1" latinLnBrk="0" hangingPunct="1"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6pPr>
    <a:lvl7pPr marL="2743200" algn="l" defTabSz="457200" rtl="0" eaLnBrk="1" latinLnBrk="0" hangingPunct="1"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7pPr>
    <a:lvl8pPr marL="3200400" algn="l" defTabSz="457200" rtl="0" eaLnBrk="1" latinLnBrk="0" hangingPunct="1"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8pPr>
    <a:lvl9pPr marL="3657600" algn="l" defTabSz="457200" rtl="0" eaLnBrk="1" latinLnBrk="0" hangingPunct="1"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52" y="-120"/>
      </p:cViewPr>
      <p:guideLst>
        <p:guide orient="horz" pos="3072"/>
        <p:guide pos="40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Master" Target="slideMasters/slideMaster9.xml"/><Relationship Id="rId20" Type="http://schemas.openxmlformats.org/officeDocument/2006/relationships/slide" Target="slides/slide9.xml"/><Relationship Id="rId21" Type="http://schemas.openxmlformats.org/officeDocument/2006/relationships/slide" Target="slides/slide10.xml"/><Relationship Id="rId22" Type="http://schemas.openxmlformats.org/officeDocument/2006/relationships/slide" Target="slides/slide11.xml"/><Relationship Id="rId23" Type="http://schemas.openxmlformats.org/officeDocument/2006/relationships/slide" Target="slides/slide12.xml"/><Relationship Id="rId24" Type="http://schemas.openxmlformats.org/officeDocument/2006/relationships/slide" Target="slides/slide13.xml"/><Relationship Id="rId25" Type="http://schemas.openxmlformats.org/officeDocument/2006/relationships/slide" Target="slides/slide14.xml"/><Relationship Id="rId26" Type="http://schemas.openxmlformats.org/officeDocument/2006/relationships/slide" Target="slides/slide15.xml"/><Relationship Id="rId27" Type="http://schemas.openxmlformats.org/officeDocument/2006/relationships/printerSettings" Target="printerSettings/printerSettings1.bin"/><Relationship Id="rId28" Type="http://schemas.openxmlformats.org/officeDocument/2006/relationships/presProps" Target="presProps.xml"/><Relationship Id="rId29" Type="http://schemas.openxmlformats.org/officeDocument/2006/relationships/viewProps" Target="viewProps.xml"/><Relationship Id="rId30" Type="http://schemas.openxmlformats.org/officeDocument/2006/relationships/theme" Target="theme/theme1.xml"/><Relationship Id="rId31" Type="http://schemas.openxmlformats.org/officeDocument/2006/relationships/tableStyles" Target="tableStyles.xml"/><Relationship Id="rId10" Type="http://schemas.openxmlformats.org/officeDocument/2006/relationships/slideMaster" Target="slideMasters/slideMaster10.xml"/><Relationship Id="rId11" Type="http://schemas.openxmlformats.org/officeDocument/2006/relationships/slideMaster" Target="slideMasters/slideMaster11.xml"/><Relationship Id="rId12" Type="http://schemas.openxmlformats.org/officeDocument/2006/relationships/slide" Target="slides/slide1.xml"/><Relationship Id="rId13" Type="http://schemas.openxmlformats.org/officeDocument/2006/relationships/slide" Target="slides/slide2.xml"/><Relationship Id="rId14" Type="http://schemas.openxmlformats.org/officeDocument/2006/relationships/slide" Target="slides/slide3.xml"/><Relationship Id="rId15" Type="http://schemas.openxmlformats.org/officeDocument/2006/relationships/slide" Target="slides/slide4.xml"/><Relationship Id="rId16" Type="http://schemas.openxmlformats.org/officeDocument/2006/relationships/slide" Target="slides/slide5.xml"/><Relationship Id="rId17" Type="http://schemas.openxmlformats.org/officeDocument/2006/relationships/slide" Target="slides/slide6.xml"/><Relationship Id="rId18" Type="http://schemas.openxmlformats.org/officeDocument/2006/relationships/slide" Target="slides/slide7.xml"/><Relationship Id="rId19" Type="http://schemas.openxmlformats.org/officeDocument/2006/relationships/slide" Target="slides/slide8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6" Type="http://schemas.openxmlformats.org/officeDocument/2006/relationships/slideMaster" Target="slideMasters/slideMaster6.xml"/><Relationship Id="rId7" Type="http://schemas.openxmlformats.org/officeDocument/2006/relationships/slideMaster" Target="slideMasters/slideMaster7.xml"/><Relationship Id="rId8" Type="http://schemas.openxmlformats.org/officeDocument/2006/relationships/slideMaster" Target="slideMasters/slideMaster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182892"/>
      </p:ext>
    </p:extLst>
  </p:cSld>
  <p:clrMapOvr>
    <a:masterClrMapping/>
  </p:clrMapOvr>
  <p:transition xmlns:p14="http://schemas.microsoft.com/office/powerpoint/2010/main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77573"/>
      </p:ext>
    </p:extLst>
  </p:cSld>
  <p:clrMapOvr>
    <a:masterClrMapping/>
  </p:clrMapOvr>
  <p:transition xmlns:p14="http://schemas.microsoft.com/office/powerpoint/2010/main"/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501644"/>
      </p:ext>
    </p:extLst>
  </p:cSld>
  <p:clrMapOvr>
    <a:masterClrMapping/>
  </p:clrMapOvr>
  <p:transition xmlns:p14="http://schemas.microsoft.com/office/powerpoint/2010/main"/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895290"/>
      </p:ext>
    </p:extLst>
  </p:cSld>
  <p:clrMapOvr>
    <a:masterClrMapping/>
  </p:clrMapOvr>
  <p:transition xmlns:p14="http://schemas.microsoft.com/office/powerpoint/2010/main"/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09603926"/>
      </p:ext>
    </p:extLst>
  </p:cSld>
  <p:clrMapOvr>
    <a:masterClrMapping/>
  </p:clrMapOvr>
  <p:transition xmlns:p14="http://schemas.microsoft.com/office/powerpoint/2010/main"/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5000" y="1612900"/>
            <a:ext cx="28575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44900" y="1612900"/>
            <a:ext cx="28575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989853"/>
      </p:ext>
    </p:extLst>
  </p:cSld>
  <p:clrMapOvr>
    <a:masterClrMapping/>
  </p:clrMapOvr>
  <p:transition xmlns:p14="http://schemas.microsoft.com/office/powerpoint/2010/main"/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870457"/>
      </p:ext>
    </p:extLst>
  </p:cSld>
  <p:clrMapOvr>
    <a:masterClrMapping/>
  </p:clrMapOvr>
  <p:transition xmlns:p14="http://schemas.microsoft.com/office/powerpoint/2010/main"/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067887"/>
      </p:ext>
    </p:extLst>
  </p:cSld>
  <p:clrMapOvr>
    <a:masterClrMapping/>
  </p:clrMapOvr>
  <p:transition xmlns:p14="http://schemas.microsoft.com/office/powerpoint/2010/main"/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49070259"/>
      </p:ext>
    </p:extLst>
  </p:cSld>
  <p:clrMapOvr>
    <a:masterClrMapping/>
  </p:clrMapOvr>
  <p:transition xmlns:p14="http://schemas.microsoft.com/office/powerpoint/2010/main"/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4556820"/>
      </p:ext>
    </p:extLst>
  </p:cSld>
  <p:clrMapOvr>
    <a:masterClrMapping/>
  </p:clrMapOvr>
  <p:transition xmlns:p14="http://schemas.microsoft.com/office/powerpoint/2010/main"/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72389516"/>
      </p:ext>
    </p:extLst>
  </p:cSld>
  <p:clrMapOvr>
    <a:masterClrMapping/>
  </p:clrMapOvr>
  <p:transition xmlns:p14="http://schemas.microsoft.com/office/powerpoint/2010/main"/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376985"/>
      </p:ext>
    </p:extLst>
  </p:cSld>
  <p:clrMapOvr>
    <a:masterClrMapping/>
  </p:clrMapOvr>
  <p:transition xmlns:p14="http://schemas.microsoft.com/office/powerpoint/2010/main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1638300"/>
            <a:ext cx="2616200" cy="7264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1638300"/>
            <a:ext cx="7696200" cy="7264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527997"/>
      </p:ext>
    </p:extLst>
  </p:cSld>
  <p:clrMapOvr>
    <a:masterClrMapping/>
  </p:clrMapOvr>
  <p:transition xmlns:p14="http://schemas.microsoft.com/office/powerpoint/2010/main"/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035550" y="254000"/>
            <a:ext cx="1466850" cy="8661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35000" y="254000"/>
            <a:ext cx="4248150" cy="8661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808207"/>
      </p:ext>
    </p:extLst>
  </p:cSld>
  <p:clrMapOvr>
    <a:masterClrMapping/>
  </p:clrMapOvr>
  <p:transition xmlns:p14="http://schemas.microsoft.com/office/powerpoint/2010/main"/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477898"/>
      </p:ext>
    </p:extLst>
  </p:cSld>
  <p:clrMapOvr>
    <a:masterClrMapping/>
  </p:clrMapOvr>
  <p:transition xmlns:p14="http://schemas.microsoft.com/office/powerpoint/2010/main"/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111075"/>
      </p:ext>
    </p:extLst>
  </p:cSld>
  <p:clrMapOvr>
    <a:masterClrMapping/>
  </p:clrMapOvr>
  <p:transition xmlns:p14="http://schemas.microsoft.com/office/powerpoint/2010/main"/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36443164"/>
      </p:ext>
    </p:extLst>
  </p:cSld>
  <p:clrMapOvr>
    <a:masterClrMapping/>
  </p:clrMapOvr>
  <p:transition xmlns:p14="http://schemas.microsoft.com/office/powerpoint/2010/main"/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82700" y="16510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75100" y="16510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834813"/>
      </p:ext>
    </p:extLst>
  </p:cSld>
  <p:clrMapOvr>
    <a:masterClrMapping/>
  </p:clrMapOvr>
  <p:transition xmlns:p14="http://schemas.microsoft.com/office/powerpoint/2010/main"/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985830"/>
      </p:ext>
    </p:extLst>
  </p:cSld>
  <p:clrMapOvr>
    <a:masterClrMapping/>
  </p:clrMapOvr>
  <p:transition xmlns:p14="http://schemas.microsoft.com/office/powerpoint/2010/main"/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1115034"/>
      </p:ext>
    </p:extLst>
  </p:cSld>
  <p:clrMapOvr>
    <a:masterClrMapping/>
  </p:clrMapOvr>
  <p:transition xmlns:p14="http://schemas.microsoft.com/office/powerpoint/2010/main"/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66423429"/>
      </p:ext>
    </p:extLst>
  </p:cSld>
  <p:clrMapOvr>
    <a:masterClrMapping/>
  </p:clrMapOvr>
  <p:transition xmlns:p14="http://schemas.microsoft.com/office/powerpoint/2010/main"/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37493720"/>
      </p:ext>
    </p:extLst>
  </p:cSld>
  <p:clrMapOvr>
    <a:masterClrMapping/>
  </p:clrMapOvr>
  <p:transition xmlns:p14="http://schemas.microsoft.com/office/powerpoint/2010/main"/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81694173"/>
      </p:ext>
    </p:extLst>
  </p:cSld>
  <p:clrMapOvr>
    <a:masterClrMapping/>
  </p:clrMapOvr>
  <p:transition xmlns:p14="http://schemas.microsoft.com/office/powerpoint/2010/main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256114"/>
      </p:ext>
    </p:extLst>
  </p:cSld>
  <p:clrMapOvr>
    <a:masterClrMapping/>
  </p:clrMapOvr>
  <p:transition xmlns:p14="http://schemas.microsoft.com/office/powerpoint/2010/main"/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61886"/>
      </p:ext>
    </p:extLst>
  </p:cSld>
  <p:clrMapOvr>
    <a:masterClrMapping/>
  </p:clrMapOvr>
  <p:transition xmlns:p14="http://schemas.microsoft.com/office/powerpoint/2010/main"/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995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995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329546"/>
      </p:ext>
    </p:extLst>
  </p:cSld>
  <p:clrMapOvr>
    <a:masterClrMapping/>
  </p:clrMapOvr>
  <p:transition xmlns:p14="http://schemas.microsoft.com/office/powerpoint/2010/main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497113"/>
      </p:ext>
    </p:extLst>
  </p:cSld>
  <p:clrMapOvr>
    <a:masterClrMapping/>
  </p:clrMapOvr>
  <p:transition xmlns:p14="http://schemas.microsoft.com/office/powerpoint/2010/main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108210"/>
      </p:ext>
    </p:extLst>
  </p:cSld>
  <p:clrMapOvr>
    <a:masterClrMapping/>
  </p:clrMapOvr>
  <p:transition xmlns:p14="http://schemas.microsoft.com/office/powerpoint/2010/main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1612900"/>
            <a:ext cx="51562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1612900"/>
            <a:ext cx="51562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451172"/>
      </p:ext>
    </p:extLst>
  </p:cSld>
  <p:clrMapOvr>
    <a:masterClrMapping/>
  </p:clrMapOvr>
  <p:transition xmlns:p14="http://schemas.microsoft.com/office/powerpoint/2010/main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928949"/>
      </p:ext>
    </p:extLst>
  </p:cSld>
  <p:clrMapOvr>
    <a:masterClrMapping/>
  </p:clrMapOvr>
  <p:transition xmlns:p14="http://schemas.microsoft.com/office/powerpoint/2010/main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943014"/>
      </p:ext>
    </p:extLst>
  </p:cSld>
  <p:clrMapOvr>
    <a:masterClrMapping/>
  </p:clrMapOvr>
  <p:transition xmlns:p14="http://schemas.microsoft.com/office/powerpoint/2010/main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0431418"/>
      </p:ext>
    </p:extLst>
  </p:cSld>
  <p:clrMapOvr>
    <a:masterClrMapping/>
  </p:clrMapOvr>
  <p:transition xmlns:p14="http://schemas.microsoft.com/office/powerpoint/2010/main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02662655"/>
      </p:ext>
    </p:extLst>
  </p:cSld>
  <p:clrMapOvr>
    <a:masterClrMapping/>
  </p:clrMapOvr>
  <p:transition xmlns:p14="http://schemas.microsoft.com/office/powerpoint/2010/main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636132"/>
      </p:ext>
    </p:extLst>
  </p:cSld>
  <p:clrMapOvr>
    <a:masterClrMapping/>
  </p:clrMapOvr>
  <p:transition xmlns:p14="http://schemas.microsoft.com/office/powerpoint/2010/main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6754265"/>
      </p:ext>
    </p:extLst>
  </p:cSld>
  <p:clrMapOvr>
    <a:masterClrMapping/>
  </p:clrMapOvr>
  <p:transition xmlns:p14="http://schemas.microsoft.com/office/powerpoint/2010/main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732703"/>
      </p:ext>
    </p:extLst>
  </p:cSld>
  <p:clrMapOvr>
    <a:masterClrMapping/>
  </p:clrMapOvr>
  <p:transition xmlns:p14="http://schemas.microsoft.com/office/powerpoint/2010/main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61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61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017944"/>
      </p:ext>
    </p:extLst>
  </p:cSld>
  <p:clrMapOvr>
    <a:masterClrMapping/>
  </p:clrMapOvr>
  <p:transition xmlns:p14="http://schemas.microsoft.com/office/powerpoint/2010/main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460003"/>
      </p:ext>
    </p:extLst>
  </p:cSld>
  <p:clrMapOvr>
    <a:masterClrMapping/>
  </p:clrMapOvr>
  <p:transition xmlns:p14="http://schemas.microsoft.com/office/powerpoint/2010/main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475981"/>
      </p:ext>
    </p:extLst>
  </p:cSld>
  <p:clrMapOvr>
    <a:masterClrMapping/>
  </p:clrMapOvr>
  <p:transition xmlns:p14="http://schemas.microsoft.com/office/powerpoint/2010/main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9936987"/>
      </p:ext>
    </p:extLst>
  </p:cSld>
  <p:clrMapOvr>
    <a:masterClrMapping/>
  </p:clrMapOvr>
  <p:transition xmlns:p14="http://schemas.microsoft.com/office/powerpoint/2010/main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839208"/>
      </p:ext>
    </p:extLst>
  </p:cSld>
  <p:clrMapOvr>
    <a:masterClrMapping/>
  </p:clrMapOvr>
  <p:transition xmlns:p14="http://schemas.microsoft.com/office/powerpoint/2010/main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420951"/>
      </p:ext>
    </p:extLst>
  </p:cSld>
  <p:clrMapOvr>
    <a:masterClrMapping/>
  </p:clrMapOvr>
  <p:transition xmlns:p14="http://schemas.microsoft.com/office/powerpoint/2010/main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181486"/>
      </p:ext>
    </p:extLst>
  </p:cSld>
  <p:clrMapOvr>
    <a:masterClrMapping/>
  </p:clrMapOvr>
  <p:transition xmlns:p14="http://schemas.microsoft.com/office/powerpoint/2010/main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2429398"/>
      </p:ext>
    </p:extLst>
  </p:cSld>
  <p:clrMapOvr>
    <a:masterClrMapping/>
  </p:clrMapOvr>
  <p:transition xmlns:p14="http://schemas.microsoft.com/office/powerpoint/2010/main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64799124"/>
      </p:ext>
    </p:extLst>
  </p:cSld>
  <p:clrMapOvr>
    <a:masterClrMapping/>
  </p:clrMapOvr>
  <p:transition xmlns:p14="http://schemas.microsoft.com/office/powerpoint/2010/main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3099683"/>
      </p:ext>
    </p:extLst>
  </p:cSld>
  <p:clrMapOvr>
    <a:masterClrMapping/>
  </p:clrMapOvr>
  <p:transition xmlns:p14="http://schemas.microsoft.com/office/powerpoint/2010/main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20936488"/>
      </p:ext>
    </p:extLst>
  </p:cSld>
  <p:clrMapOvr>
    <a:masterClrMapping/>
  </p:clrMapOvr>
  <p:transition xmlns:p14="http://schemas.microsoft.com/office/powerpoint/2010/main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414234"/>
      </p:ext>
    </p:extLst>
  </p:cSld>
  <p:clrMapOvr>
    <a:masterClrMapping/>
  </p:clrMapOvr>
  <p:transition xmlns:p14="http://schemas.microsoft.com/office/powerpoint/2010/main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241300"/>
            <a:ext cx="2925762" cy="84709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41300"/>
            <a:ext cx="8624888" cy="84709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308660"/>
      </p:ext>
    </p:extLst>
  </p:cSld>
  <p:clrMapOvr>
    <a:masterClrMapping/>
  </p:clrMapOvr>
  <p:transition xmlns:p14="http://schemas.microsoft.com/office/powerpoint/2010/main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79943"/>
      </p:ext>
    </p:extLst>
  </p:cSld>
  <p:clrMapOvr>
    <a:masterClrMapping/>
  </p:clrMapOvr>
  <p:transition xmlns:p14="http://schemas.microsoft.com/office/powerpoint/2010/main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32219"/>
      </p:ext>
    </p:extLst>
  </p:cSld>
  <p:clrMapOvr>
    <a:masterClrMapping/>
  </p:clrMapOvr>
  <p:transition xmlns:p14="http://schemas.microsoft.com/office/powerpoint/2010/main"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30873082"/>
      </p:ext>
    </p:extLst>
  </p:cSld>
  <p:clrMapOvr>
    <a:masterClrMapping/>
  </p:clrMapOvr>
  <p:transition xmlns:p14="http://schemas.microsoft.com/office/powerpoint/2010/main"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1651000"/>
            <a:ext cx="5156200" cy="728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1651000"/>
            <a:ext cx="5156200" cy="728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517953"/>
      </p:ext>
    </p:extLst>
  </p:cSld>
  <p:clrMapOvr>
    <a:masterClrMapping/>
  </p:clrMapOvr>
  <p:transition xmlns:p14="http://schemas.microsoft.com/office/powerpoint/2010/main"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116102"/>
      </p:ext>
    </p:extLst>
  </p:cSld>
  <p:clrMapOvr>
    <a:masterClrMapping/>
  </p:clrMapOvr>
  <p:transition xmlns:p14="http://schemas.microsoft.com/office/powerpoint/2010/main"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745517"/>
      </p:ext>
    </p:extLst>
  </p:cSld>
  <p:clrMapOvr>
    <a:masterClrMapping/>
  </p:clrMapOvr>
  <p:transition xmlns:p14="http://schemas.microsoft.com/office/powerpoint/2010/main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5029200"/>
            <a:ext cx="5156200" cy="3873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5029200"/>
            <a:ext cx="5156200" cy="3873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017642"/>
      </p:ext>
    </p:extLst>
  </p:cSld>
  <p:clrMapOvr>
    <a:masterClrMapping/>
  </p:clrMapOvr>
  <p:transition xmlns:p14="http://schemas.microsoft.com/office/powerpoint/2010/main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0404506"/>
      </p:ext>
    </p:extLst>
  </p:cSld>
  <p:clrMapOvr>
    <a:masterClrMapping/>
  </p:clrMapOvr>
  <p:transition xmlns:p14="http://schemas.microsoft.com/office/powerpoint/2010/main"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38907996"/>
      </p:ext>
    </p:extLst>
  </p:cSld>
  <p:clrMapOvr>
    <a:masterClrMapping/>
  </p:clrMapOvr>
  <p:transition xmlns:p14="http://schemas.microsoft.com/office/powerpoint/2010/main"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82890204"/>
      </p:ext>
    </p:extLst>
  </p:cSld>
  <p:clrMapOvr>
    <a:masterClrMapping/>
  </p:clrMapOvr>
  <p:transition xmlns:p14="http://schemas.microsoft.com/office/powerpoint/2010/main"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712363"/>
      </p:ext>
    </p:extLst>
  </p:cSld>
  <p:clrMapOvr>
    <a:masterClrMapping/>
  </p:clrMapOvr>
  <p:transition xmlns:p14="http://schemas.microsoft.com/office/powerpoint/2010/main"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86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86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641458"/>
      </p:ext>
    </p:extLst>
  </p:cSld>
  <p:clrMapOvr>
    <a:masterClrMapping/>
  </p:clrMapOvr>
  <p:transition xmlns:p14="http://schemas.microsoft.com/office/powerpoint/2010/main"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099384"/>
      </p:ext>
    </p:extLst>
  </p:cSld>
  <p:clrMapOvr>
    <a:masterClrMapping/>
  </p:clrMapOvr>
  <p:transition xmlns:p14="http://schemas.microsoft.com/office/powerpoint/2010/main"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318506"/>
      </p:ext>
    </p:extLst>
  </p:cSld>
  <p:clrMapOvr>
    <a:masterClrMapping/>
  </p:clrMapOvr>
  <p:transition xmlns:p14="http://schemas.microsoft.com/office/powerpoint/2010/main"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28118446"/>
      </p:ext>
    </p:extLst>
  </p:cSld>
  <p:clrMapOvr>
    <a:masterClrMapping/>
  </p:clrMapOvr>
  <p:transition xmlns:p14="http://schemas.microsoft.com/office/powerpoint/2010/main"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2400" y="16002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94800" y="16002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633119"/>
      </p:ext>
    </p:extLst>
  </p:cSld>
  <p:clrMapOvr>
    <a:masterClrMapping/>
  </p:clrMapOvr>
  <p:transition xmlns:p14="http://schemas.microsoft.com/office/powerpoint/2010/main"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685861"/>
      </p:ext>
    </p:extLst>
  </p:cSld>
  <p:clrMapOvr>
    <a:masterClrMapping/>
  </p:clrMapOvr>
  <p:transition xmlns:p14="http://schemas.microsoft.com/office/powerpoint/2010/main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776395"/>
      </p:ext>
    </p:extLst>
  </p:cSld>
  <p:clrMapOvr>
    <a:masterClrMapping/>
  </p:clrMapOvr>
  <p:transition xmlns:p14="http://schemas.microsoft.com/office/powerpoint/2010/main"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452694"/>
      </p:ext>
    </p:extLst>
  </p:cSld>
  <p:clrMapOvr>
    <a:masterClrMapping/>
  </p:clrMapOvr>
  <p:transition xmlns:p14="http://schemas.microsoft.com/office/powerpoint/2010/main"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77651599"/>
      </p:ext>
    </p:extLst>
  </p:cSld>
  <p:clrMapOvr>
    <a:masterClrMapping/>
  </p:clrMapOvr>
  <p:transition xmlns:p14="http://schemas.microsoft.com/office/powerpoint/2010/main"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20577350"/>
      </p:ext>
    </p:extLst>
  </p:cSld>
  <p:clrMapOvr>
    <a:masterClrMapping/>
  </p:clrMapOvr>
  <p:transition xmlns:p14="http://schemas.microsoft.com/office/powerpoint/2010/main"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9047261"/>
      </p:ext>
    </p:extLst>
  </p:cSld>
  <p:clrMapOvr>
    <a:masterClrMapping/>
  </p:clrMapOvr>
  <p:transition xmlns:p14="http://schemas.microsoft.com/office/powerpoint/2010/main"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244685"/>
      </p:ext>
    </p:extLst>
  </p:cSld>
  <p:clrMapOvr>
    <a:masterClrMapping/>
  </p:clrMapOvr>
  <p:transition xmlns:p14="http://schemas.microsoft.com/office/powerpoint/2010/main"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48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48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327578"/>
      </p:ext>
    </p:extLst>
  </p:cSld>
  <p:clrMapOvr>
    <a:masterClrMapping/>
  </p:clrMapOvr>
  <p:transition xmlns:p14="http://schemas.microsoft.com/office/powerpoint/2010/main"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904743"/>
      </p:ext>
    </p:extLst>
  </p:cSld>
  <p:clrMapOvr>
    <a:masterClrMapping/>
  </p:clrMapOvr>
  <p:transition xmlns:p14="http://schemas.microsoft.com/office/powerpoint/2010/main"/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459331"/>
      </p:ext>
    </p:extLst>
  </p:cSld>
  <p:clrMapOvr>
    <a:masterClrMapping/>
  </p:clrMapOvr>
  <p:transition xmlns:p14="http://schemas.microsoft.com/office/powerpoint/2010/main"/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31434737"/>
      </p:ext>
    </p:extLst>
  </p:cSld>
  <p:clrMapOvr>
    <a:masterClrMapping/>
  </p:clrMapOvr>
  <p:transition xmlns:p14="http://schemas.microsoft.com/office/powerpoint/2010/main"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431800"/>
            <a:ext cx="5156200" cy="857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431800"/>
            <a:ext cx="5156200" cy="857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810553"/>
      </p:ext>
    </p:extLst>
  </p:cSld>
  <p:clrMapOvr>
    <a:masterClrMapping/>
  </p:clrMapOvr>
  <p:transition xmlns:p14="http://schemas.microsoft.com/office/powerpoint/2010/main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778054"/>
      </p:ext>
    </p:extLst>
  </p:cSld>
  <p:clrMapOvr>
    <a:masterClrMapping/>
  </p:clrMapOvr>
  <p:transition xmlns:p14="http://schemas.microsoft.com/office/powerpoint/2010/main"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218846"/>
      </p:ext>
    </p:extLst>
  </p:cSld>
  <p:clrMapOvr>
    <a:masterClrMapping/>
  </p:clrMapOvr>
  <p:transition xmlns:p14="http://schemas.microsoft.com/office/powerpoint/2010/main"/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756742"/>
      </p:ext>
    </p:extLst>
  </p:cSld>
  <p:clrMapOvr>
    <a:masterClrMapping/>
  </p:clrMapOvr>
  <p:transition xmlns:p14="http://schemas.microsoft.com/office/powerpoint/2010/main"/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49487383"/>
      </p:ext>
    </p:extLst>
  </p:cSld>
  <p:clrMapOvr>
    <a:masterClrMapping/>
  </p:clrMapOvr>
  <p:transition xmlns:p14="http://schemas.microsoft.com/office/powerpoint/2010/main"/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34990351"/>
      </p:ext>
    </p:extLst>
  </p:cSld>
  <p:clrMapOvr>
    <a:masterClrMapping/>
  </p:clrMapOvr>
  <p:transition xmlns:p14="http://schemas.microsoft.com/office/powerpoint/2010/main"/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62345674"/>
      </p:ext>
    </p:extLst>
  </p:cSld>
  <p:clrMapOvr>
    <a:masterClrMapping/>
  </p:clrMapOvr>
  <p:transition xmlns:p14="http://schemas.microsoft.com/office/powerpoint/2010/main"/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786769"/>
      </p:ext>
    </p:extLst>
  </p:cSld>
  <p:clrMapOvr>
    <a:masterClrMapping/>
  </p:clrMapOvr>
  <p:transition xmlns:p14="http://schemas.microsoft.com/office/powerpoint/2010/main"/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390525"/>
            <a:ext cx="2925762" cy="861377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390525"/>
            <a:ext cx="8624888" cy="86137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103216"/>
      </p:ext>
    </p:extLst>
  </p:cSld>
  <p:clrMapOvr>
    <a:masterClrMapping/>
  </p:clrMapOvr>
  <p:transition xmlns:p14="http://schemas.microsoft.com/office/powerpoint/2010/main"/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218380"/>
      </p:ext>
    </p:extLst>
  </p:cSld>
  <p:clrMapOvr>
    <a:masterClrMapping/>
  </p:clrMapOvr>
  <p:transition xmlns:p14="http://schemas.microsoft.com/office/powerpoint/2010/main"/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191137"/>
      </p:ext>
    </p:extLst>
  </p:cSld>
  <p:clrMapOvr>
    <a:masterClrMapping/>
  </p:clrMapOvr>
  <p:transition xmlns:p14="http://schemas.microsoft.com/office/powerpoint/2010/main"/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51941670"/>
      </p:ext>
    </p:extLst>
  </p:cSld>
  <p:clrMapOvr>
    <a:masterClrMapping/>
  </p:clrMapOvr>
  <p:transition xmlns:p14="http://schemas.microsoft.com/office/powerpoint/2010/main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28387232"/>
      </p:ext>
    </p:extLst>
  </p:cSld>
  <p:clrMapOvr>
    <a:masterClrMapping/>
  </p:clrMapOvr>
  <p:transition xmlns:p14="http://schemas.microsoft.com/office/powerpoint/2010/main"/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044353"/>
      </p:ext>
    </p:extLst>
  </p:cSld>
  <p:clrMapOvr>
    <a:masterClrMapping/>
  </p:clrMapOvr>
  <p:transition xmlns:p14="http://schemas.microsoft.com/office/powerpoint/2010/main"/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759068"/>
      </p:ext>
    </p:extLst>
  </p:cSld>
  <p:clrMapOvr>
    <a:masterClrMapping/>
  </p:clrMapOvr>
  <p:transition xmlns:p14="http://schemas.microsoft.com/office/powerpoint/2010/main"/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632205"/>
      </p:ext>
    </p:extLst>
  </p:cSld>
  <p:clrMapOvr>
    <a:masterClrMapping/>
  </p:clrMapOvr>
  <p:transition xmlns:p14="http://schemas.microsoft.com/office/powerpoint/2010/main"/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11988160"/>
      </p:ext>
    </p:extLst>
  </p:cSld>
  <p:clrMapOvr>
    <a:masterClrMapping/>
  </p:clrMapOvr>
  <p:transition xmlns:p14="http://schemas.microsoft.com/office/powerpoint/2010/main"/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38383133"/>
      </p:ext>
    </p:extLst>
  </p:cSld>
  <p:clrMapOvr>
    <a:masterClrMapping/>
  </p:clrMapOvr>
  <p:transition xmlns:p14="http://schemas.microsoft.com/office/powerpoint/2010/main"/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2642014"/>
      </p:ext>
    </p:extLst>
  </p:cSld>
  <p:clrMapOvr>
    <a:masterClrMapping/>
  </p:clrMapOvr>
  <p:transition xmlns:p14="http://schemas.microsoft.com/office/powerpoint/2010/main"/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249294"/>
      </p:ext>
    </p:extLst>
  </p:cSld>
  <p:clrMapOvr>
    <a:masterClrMapping/>
  </p:clrMapOvr>
  <p:transition xmlns:p14="http://schemas.microsoft.com/office/powerpoint/2010/main"/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390525"/>
            <a:ext cx="2925762" cy="832167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390525"/>
            <a:ext cx="8624888" cy="83216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973472"/>
      </p:ext>
    </p:extLst>
  </p:cSld>
  <p:clrMapOvr>
    <a:masterClrMapping/>
  </p:clrMapOvr>
  <p:transition xmlns:p14="http://schemas.microsoft.com/office/powerpoint/2010/main"/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306539"/>
      </p:ext>
    </p:extLst>
  </p:cSld>
  <p:clrMapOvr>
    <a:masterClrMapping/>
  </p:clrMapOvr>
  <p:transition xmlns:p14="http://schemas.microsoft.com/office/powerpoint/2010/main"/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480927"/>
      </p:ext>
    </p:extLst>
  </p:cSld>
  <p:clrMapOvr>
    <a:masterClrMapping/>
  </p:clrMapOvr>
  <p:transition xmlns:p14="http://schemas.microsoft.com/office/powerpoint/2010/main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06742541"/>
      </p:ext>
    </p:extLst>
  </p:cSld>
  <p:clrMapOvr>
    <a:masterClrMapping/>
  </p:clrMapOvr>
  <p:transition xmlns:p14="http://schemas.microsoft.com/office/powerpoint/2010/main"/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65519568"/>
      </p:ext>
    </p:extLst>
  </p:cSld>
  <p:clrMapOvr>
    <a:masterClrMapping/>
  </p:clrMapOvr>
  <p:transition xmlns:p14="http://schemas.microsoft.com/office/powerpoint/2010/main"/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16002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62400" y="16002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79624"/>
      </p:ext>
    </p:extLst>
  </p:cSld>
  <p:clrMapOvr>
    <a:masterClrMapping/>
  </p:clrMapOvr>
  <p:transition xmlns:p14="http://schemas.microsoft.com/office/powerpoint/2010/main"/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095412"/>
      </p:ext>
    </p:extLst>
  </p:cSld>
  <p:clrMapOvr>
    <a:masterClrMapping/>
  </p:clrMapOvr>
  <p:transition xmlns:p14="http://schemas.microsoft.com/office/powerpoint/2010/main"/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041737"/>
      </p:ext>
    </p:extLst>
  </p:cSld>
  <p:clrMapOvr>
    <a:masterClrMapping/>
  </p:clrMapOvr>
  <p:transition xmlns:p14="http://schemas.microsoft.com/office/powerpoint/2010/main"/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86293176"/>
      </p:ext>
    </p:extLst>
  </p:cSld>
  <p:clrMapOvr>
    <a:masterClrMapping/>
  </p:clrMapOvr>
  <p:transition xmlns:p14="http://schemas.microsoft.com/office/powerpoint/2010/main"/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2658814"/>
      </p:ext>
    </p:extLst>
  </p:cSld>
  <p:clrMapOvr>
    <a:masterClrMapping/>
  </p:clrMapOvr>
  <p:transition xmlns:p14="http://schemas.microsoft.com/office/powerpoint/2010/main"/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56651397"/>
      </p:ext>
    </p:extLst>
  </p:cSld>
  <p:clrMapOvr>
    <a:masterClrMapping/>
  </p:clrMapOvr>
  <p:transition xmlns:p14="http://schemas.microsoft.com/office/powerpoint/2010/main"/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809233"/>
      </p:ext>
    </p:extLst>
  </p:cSld>
  <p:clrMapOvr>
    <a:masterClrMapping/>
  </p:clrMapOvr>
  <p:transition xmlns:p14="http://schemas.microsoft.com/office/powerpoint/2010/main"/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48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48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208138"/>
      </p:ext>
    </p:extLst>
  </p:cSld>
  <p:clrMapOvr>
    <a:masterClrMapping/>
  </p:clrMapOvr>
  <p:transition xmlns:p14="http://schemas.microsoft.com/office/powerpoint/2010/main"/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220368"/>
      </p:ext>
    </p:extLst>
  </p:cSld>
  <p:clrMapOvr>
    <a:masterClrMapping/>
  </p:clrMapOvr>
  <p:transition xmlns:p14="http://schemas.microsoft.com/office/powerpoint/2010/main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5630469"/>
      </p:ext>
    </p:extLst>
  </p:cSld>
  <p:clrMapOvr>
    <a:masterClrMapping/>
  </p:clrMapOvr>
  <p:transition xmlns:p14="http://schemas.microsoft.com/office/powerpoint/2010/main"/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312782"/>
      </p:ext>
    </p:extLst>
  </p:cSld>
  <p:clrMapOvr>
    <a:masterClrMapping/>
  </p:clrMapOvr>
  <p:transition xmlns:p14="http://schemas.microsoft.com/office/powerpoint/2010/main"/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36786193"/>
      </p:ext>
    </p:extLst>
  </p:cSld>
  <p:clrMapOvr>
    <a:masterClrMapping/>
  </p:clrMapOvr>
  <p:transition xmlns:p14="http://schemas.microsoft.com/office/powerpoint/2010/main"/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448770"/>
      </p:ext>
    </p:extLst>
  </p:cSld>
  <p:clrMapOvr>
    <a:masterClrMapping/>
  </p:clrMapOvr>
  <p:transition xmlns:p14="http://schemas.microsoft.com/office/powerpoint/2010/main"/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049279"/>
      </p:ext>
    </p:extLst>
  </p:cSld>
  <p:clrMapOvr>
    <a:masterClrMapping/>
  </p:clrMapOvr>
  <p:transition xmlns:p14="http://schemas.microsoft.com/office/powerpoint/2010/main"/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995442"/>
      </p:ext>
    </p:extLst>
  </p:cSld>
  <p:clrMapOvr>
    <a:masterClrMapping/>
  </p:clrMapOvr>
  <p:transition xmlns:p14="http://schemas.microsoft.com/office/powerpoint/2010/main"/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74722221"/>
      </p:ext>
    </p:extLst>
  </p:cSld>
  <p:clrMapOvr>
    <a:masterClrMapping/>
  </p:clrMapOvr>
  <p:transition xmlns:p14="http://schemas.microsoft.com/office/powerpoint/2010/main"/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03464625"/>
      </p:ext>
    </p:extLst>
  </p:cSld>
  <p:clrMapOvr>
    <a:masterClrMapping/>
  </p:clrMapOvr>
  <p:transition xmlns:p14="http://schemas.microsoft.com/office/powerpoint/2010/main"/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5001208"/>
      </p:ext>
    </p:extLst>
  </p:cSld>
  <p:clrMapOvr>
    <a:masterClrMapping/>
  </p:clrMapOvr>
  <p:transition xmlns:p14="http://schemas.microsoft.com/office/powerpoint/2010/main"/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026817"/>
      </p:ext>
    </p:extLst>
  </p:cSld>
  <p:clrMapOvr>
    <a:masterClrMapping/>
  </p:clrMapOvr>
  <p:transition xmlns:p14="http://schemas.microsoft.com/office/powerpoint/2010/main"/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2276475"/>
            <a:ext cx="2925762" cy="67913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8624888" cy="67913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031620"/>
      </p:ext>
    </p:extLst>
  </p:cSld>
  <p:clrMapOvr>
    <a:masterClrMapping/>
  </p:clrMapOvr>
  <p:transition xmlns:p14="http://schemas.microsoft.com/office/powerpoint/2010/main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10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0.xml"/><Relationship Id="rId12" Type="http://schemas.openxmlformats.org/officeDocument/2006/relationships/theme" Target="../theme/theme10.xml"/><Relationship Id="rId1" Type="http://schemas.openxmlformats.org/officeDocument/2006/relationships/slideLayout" Target="../slideLayouts/slideLayout100.xml"/><Relationship Id="rId2" Type="http://schemas.openxmlformats.org/officeDocument/2006/relationships/slideLayout" Target="../slideLayouts/slideLayout101.xml"/><Relationship Id="rId3" Type="http://schemas.openxmlformats.org/officeDocument/2006/relationships/slideLayout" Target="../slideLayouts/slideLayout102.xml"/><Relationship Id="rId4" Type="http://schemas.openxmlformats.org/officeDocument/2006/relationships/slideLayout" Target="../slideLayouts/slideLayout103.xml"/><Relationship Id="rId5" Type="http://schemas.openxmlformats.org/officeDocument/2006/relationships/slideLayout" Target="../slideLayouts/slideLayout104.xml"/><Relationship Id="rId6" Type="http://schemas.openxmlformats.org/officeDocument/2006/relationships/slideLayout" Target="../slideLayouts/slideLayout105.xml"/><Relationship Id="rId7" Type="http://schemas.openxmlformats.org/officeDocument/2006/relationships/slideLayout" Target="../slideLayouts/slideLayout106.xml"/><Relationship Id="rId8" Type="http://schemas.openxmlformats.org/officeDocument/2006/relationships/slideLayout" Target="../slideLayouts/slideLayout107.xml"/><Relationship Id="rId9" Type="http://schemas.openxmlformats.org/officeDocument/2006/relationships/slideLayout" Target="../slideLayouts/slideLayout108.xml"/><Relationship Id="rId10" Type="http://schemas.openxmlformats.org/officeDocument/2006/relationships/slideLayout" Target="../slideLayouts/slideLayout109.xml"/></Relationships>
</file>

<file path=ppt/slideMasters/_rels/slideMaster1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21.xml"/><Relationship Id="rId12" Type="http://schemas.openxmlformats.org/officeDocument/2006/relationships/theme" Target="../theme/theme11.xml"/><Relationship Id="rId1" Type="http://schemas.openxmlformats.org/officeDocument/2006/relationships/slideLayout" Target="../slideLayouts/slideLayout111.xml"/><Relationship Id="rId2" Type="http://schemas.openxmlformats.org/officeDocument/2006/relationships/slideLayout" Target="../slideLayouts/slideLayout112.xml"/><Relationship Id="rId3" Type="http://schemas.openxmlformats.org/officeDocument/2006/relationships/slideLayout" Target="../slideLayouts/slideLayout113.xml"/><Relationship Id="rId4" Type="http://schemas.openxmlformats.org/officeDocument/2006/relationships/slideLayout" Target="../slideLayouts/slideLayout114.xml"/><Relationship Id="rId5" Type="http://schemas.openxmlformats.org/officeDocument/2006/relationships/slideLayout" Target="../slideLayouts/slideLayout115.xml"/><Relationship Id="rId6" Type="http://schemas.openxmlformats.org/officeDocument/2006/relationships/slideLayout" Target="../slideLayouts/slideLayout116.xml"/><Relationship Id="rId7" Type="http://schemas.openxmlformats.org/officeDocument/2006/relationships/slideLayout" Target="../slideLayouts/slideLayout117.xml"/><Relationship Id="rId8" Type="http://schemas.openxmlformats.org/officeDocument/2006/relationships/slideLayout" Target="../slideLayouts/slideLayout118.xml"/><Relationship Id="rId9" Type="http://schemas.openxmlformats.org/officeDocument/2006/relationships/slideLayout" Target="../slideLayouts/slideLayout119.xml"/><Relationship Id="rId10" Type="http://schemas.openxmlformats.org/officeDocument/2006/relationships/slideLayout" Target="../slideLayouts/slideLayout12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55.xml"/><Relationship Id="rId12" Type="http://schemas.openxmlformats.org/officeDocument/2006/relationships/theme" Target="../theme/theme5.xml"/><Relationship Id="rId1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6.xml"/><Relationship Id="rId3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1.xml"/><Relationship Id="rId8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4.xml"/></Relationships>
</file>

<file path=ppt/slideMasters/_rels/slideMaster6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66.xml"/><Relationship Id="rId12" Type="http://schemas.openxmlformats.org/officeDocument/2006/relationships/theme" Target="../theme/theme6.xml"/><Relationship Id="rId1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7.xml"/><Relationship Id="rId3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9.xml"/><Relationship Id="rId5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2.xml"/><Relationship Id="rId8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4.xml"/><Relationship Id="rId10" Type="http://schemas.openxmlformats.org/officeDocument/2006/relationships/slideLayout" Target="../slideLayouts/slideLayout65.xml"/></Relationships>
</file>

<file path=ppt/slideMasters/_rels/slideMaster7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77.xml"/><Relationship Id="rId12" Type="http://schemas.openxmlformats.org/officeDocument/2006/relationships/theme" Target="../theme/theme7.xml"/><Relationship Id="rId1" Type="http://schemas.openxmlformats.org/officeDocument/2006/relationships/slideLayout" Target="../slideLayouts/slideLayout67.xml"/><Relationship Id="rId2" Type="http://schemas.openxmlformats.org/officeDocument/2006/relationships/slideLayout" Target="../slideLayouts/slideLayout68.xml"/><Relationship Id="rId3" Type="http://schemas.openxmlformats.org/officeDocument/2006/relationships/slideLayout" Target="../slideLayouts/slideLayout69.xml"/><Relationship Id="rId4" Type="http://schemas.openxmlformats.org/officeDocument/2006/relationships/slideLayout" Target="../slideLayouts/slideLayout70.xml"/><Relationship Id="rId5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2.xml"/><Relationship Id="rId7" Type="http://schemas.openxmlformats.org/officeDocument/2006/relationships/slideLayout" Target="../slideLayouts/slideLayout73.xml"/><Relationship Id="rId8" Type="http://schemas.openxmlformats.org/officeDocument/2006/relationships/slideLayout" Target="../slideLayouts/slideLayout74.xml"/><Relationship Id="rId9" Type="http://schemas.openxmlformats.org/officeDocument/2006/relationships/slideLayout" Target="../slideLayouts/slideLayout75.xml"/><Relationship Id="rId10" Type="http://schemas.openxmlformats.org/officeDocument/2006/relationships/slideLayout" Target="../slideLayouts/slideLayout76.xml"/></Relationships>
</file>

<file path=ppt/slideMasters/_rels/slideMaster8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88.xml"/><Relationship Id="rId12" Type="http://schemas.openxmlformats.org/officeDocument/2006/relationships/theme" Target="../theme/theme8.xml"/><Relationship Id="rId1" Type="http://schemas.openxmlformats.org/officeDocument/2006/relationships/slideLayout" Target="../slideLayouts/slideLayout78.xml"/><Relationship Id="rId2" Type="http://schemas.openxmlformats.org/officeDocument/2006/relationships/slideLayout" Target="../slideLayouts/slideLayout79.xml"/><Relationship Id="rId3" Type="http://schemas.openxmlformats.org/officeDocument/2006/relationships/slideLayout" Target="../slideLayouts/slideLayout80.xml"/><Relationship Id="rId4" Type="http://schemas.openxmlformats.org/officeDocument/2006/relationships/slideLayout" Target="../slideLayouts/slideLayout81.xml"/><Relationship Id="rId5" Type="http://schemas.openxmlformats.org/officeDocument/2006/relationships/slideLayout" Target="../slideLayouts/slideLayout82.xml"/><Relationship Id="rId6" Type="http://schemas.openxmlformats.org/officeDocument/2006/relationships/slideLayout" Target="../slideLayouts/slideLayout83.xml"/><Relationship Id="rId7" Type="http://schemas.openxmlformats.org/officeDocument/2006/relationships/slideLayout" Target="../slideLayouts/slideLayout84.xml"/><Relationship Id="rId8" Type="http://schemas.openxmlformats.org/officeDocument/2006/relationships/slideLayout" Target="../slideLayouts/slideLayout85.xml"/><Relationship Id="rId9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87.xml"/></Relationships>
</file>

<file path=ppt/slideMasters/_rels/slideMaster9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99.xml"/><Relationship Id="rId12" Type="http://schemas.openxmlformats.org/officeDocument/2006/relationships/theme" Target="../theme/theme9.xml"/><Relationship Id="rId1" Type="http://schemas.openxmlformats.org/officeDocument/2006/relationships/slideLayout" Target="../slideLayouts/slideLayout89.xml"/><Relationship Id="rId2" Type="http://schemas.openxmlformats.org/officeDocument/2006/relationships/slideLayout" Target="../slideLayouts/slideLayout90.xml"/><Relationship Id="rId3" Type="http://schemas.openxmlformats.org/officeDocument/2006/relationships/slideLayout" Target="../slideLayouts/slideLayout91.xml"/><Relationship Id="rId4" Type="http://schemas.openxmlformats.org/officeDocument/2006/relationships/slideLayout" Target="../slideLayouts/slideLayout92.xml"/><Relationship Id="rId5" Type="http://schemas.openxmlformats.org/officeDocument/2006/relationships/slideLayout" Target="../slideLayouts/slideLayout93.xml"/><Relationship Id="rId6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5.xml"/><Relationship Id="rId8" Type="http://schemas.openxmlformats.org/officeDocument/2006/relationships/slideLayout" Target="../slideLayouts/slideLayout96.xml"/><Relationship Id="rId9" Type="http://schemas.openxmlformats.org/officeDocument/2006/relationships/slideLayout" Target="../slideLayouts/slideLayout97.xml"/><Relationship Id="rId10" Type="http://schemas.openxmlformats.org/officeDocument/2006/relationships/slideLayout" Target="../slideLayouts/slideLayout9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5029200"/>
            <a:ext cx="10464800" cy="3873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  <p:sp>
        <p:nvSpPr>
          <p:cNvPr id="1026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1270000" y="1638300"/>
            <a:ext cx="10464800" cy="330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  <p:sp>
        <p:nvSpPr>
          <p:cNvPr id="1027" name="Rectangle 3"/>
          <p:cNvSpPr>
            <a:spLocks/>
          </p:cNvSpPr>
          <p:nvPr/>
        </p:nvSpPr>
        <p:spPr bwMode="auto">
          <a:xfrm>
            <a:off x="1293813" y="8985250"/>
            <a:ext cx="3840162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ea typeface="ＭＳ Ｐゴシック" charset="0"/>
                <a:cs typeface="Helvetica" charset="0"/>
              </a:rPr>
              <a:t>© 2014 Carl Lund, all rights reserved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9pPr>
    </p:titleStyle>
    <p:bodyStyle>
      <a:lvl1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635000" y="1612900"/>
            <a:ext cx="58674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  <p:sp>
        <p:nvSpPr>
          <p:cNvPr id="10242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635000" y="254000"/>
            <a:ext cx="58674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algn="ctr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  <p:sp>
        <p:nvSpPr>
          <p:cNvPr id="11266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1282700" y="1651000"/>
            <a:ext cx="52324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1612900"/>
            <a:ext cx="104648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  <p:sp>
        <p:nvSpPr>
          <p:cNvPr id="2050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2413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889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3335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778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2225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667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31242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5814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40386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4958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1651000"/>
            <a:ext cx="10464800" cy="728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  <p:sp>
        <p:nvSpPr>
          <p:cNvPr id="4098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  <p:sp>
        <p:nvSpPr>
          <p:cNvPr id="5122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6502400" y="1600200"/>
            <a:ext cx="52324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431800"/>
            <a:ext cx="10464800" cy="857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2pPr>
      <a:lvl3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3pPr>
      <a:lvl4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4pPr>
      <a:lvl5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2pPr>
      <a:lvl3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3pPr>
      <a:lvl4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4pPr>
      <a:lvl5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9pPr>
    </p:titleStyle>
    <p:bodyStyle>
      <a:lvl1pPr marL="889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3335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778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2225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667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31242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5814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40386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4958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  <p:sp>
        <p:nvSpPr>
          <p:cNvPr id="8194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1600200"/>
            <a:ext cx="52324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39" r:id="rId4"/>
    <p:sldLayoutId id="2147483740" r:id="rId5"/>
    <p:sldLayoutId id="2147483741" r:id="rId6"/>
    <p:sldLayoutId id="2147483742" r:id="rId7"/>
    <p:sldLayoutId id="2147483743" r:id="rId8"/>
    <p:sldLayoutId id="2147483744" r:id="rId9"/>
    <p:sldLayoutId id="2147483745" r:id="rId10"/>
    <p:sldLayoutId id="2147483746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77978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4" Type="http://schemas.openxmlformats.org/officeDocument/2006/relationships/image" Target="../media/image3.emf"/><Relationship Id="rId5" Type="http://schemas.openxmlformats.org/officeDocument/2006/relationships/image" Target="../media/image4.emf"/><Relationship Id="rId6" Type="http://schemas.openxmlformats.org/officeDocument/2006/relationships/image" Target="../media/image5.emf"/><Relationship Id="rId7" Type="http://schemas.openxmlformats.org/officeDocument/2006/relationships/image" Target="../media/image6.emf"/><Relationship Id="rId8" Type="http://schemas.openxmlformats.org/officeDocument/2006/relationships/image" Target="../media/image7.emf"/><Relationship Id="rId9" Type="http://schemas.openxmlformats.org/officeDocument/2006/relationships/image" Target="../media/image8.emf"/><Relationship Id="rId1" Type="http://schemas.openxmlformats.org/officeDocument/2006/relationships/slideLayout" Target="../slideLayouts/slideLayout37.xml"/><Relationship Id="rId2" Type="http://schemas.openxmlformats.org/officeDocument/2006/relationships/image" Target="../media/image1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4" Type="http://schemas.openxmlformats.org/officeDocument/2006/relationships/image" Target="../media/image11.png"/><Relationship Id="rId5" Type="http://schemas.openxmlformats.org/officeDocument/2006/relationships/image" Target="../media/image12.png"/><Relationship Id="rId6" Type="http://schemas.openxmlformats.org/officeDocument/2006/relationships/image" Target="../media/image13.png"/><Relationship Id="rId1" Type="http://schemas.openxmlformats.org/officeDocument/2006/relationships/slideLayout" Target="../slideLayouts/slideLayout46.xml"/><Relationship Id="rId2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4" Type="http://schemas.openxmlformats.org/officeDocument/2006/relationships/image" Target="../media/image16.jpeg"/><Relationship Id="rId1" Type="http://schemas.openxmlformats.org/officeDocument/2006/relationships/slideLayout" Target="../slideLayouts/slideLayout24.xml"/><Relationship Id="rId2" Type="http://schemas.openxmlformats.org/officeDocument/2006/relationships/image" Target="../media/image14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A First Course on Kinetics and Reaction Engineering</a:t>
            </a:r>
          </a:p>
        </p:txBody>
      </p:sp>
      <p:sp>
        <p:nvSpPr>
          <p:cNvPr id="12290" name="Rectangle 2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Class 29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Design Equations</a:t>
            </a:r>
          </a:p>
        </p:txBody>
      </p:sp>
      <p:sp>
        <p:nvSpPr>
          <p:cNvPr id="21506" name="Rectangle 2"/>
          <p:cNvSpPr>
            <a:spLocks noGrp="1" noChangeArrowheads="1"/>
          </p:cNvSpPr>
          <p:nvPr>
            <p:ph sz="half" idx="1"/>
          </p:nvPr>
        </p:nvSpPr>
        <p:spPr>
          <a:ln/>
        </p:spPr>
        <p:txBody>
          <a:bodyPr/>
          <a:lstStyle/>
          <a:p>
            <a:r>
              <a:rPr lang="en-US" dirty="0"/>
              <a:t>Write design equations that can be used to analyze any of the CSTRs</a:t>
            </a:r>
          </a:p>
          <a:p>
            <a:pPr marL="762000" lvl="1"/>
            <a:r>
              <a:rPr lang="en-US" dirty="0"/>
              <a:t> </a:t>
            </a:r>
          </a:p>
          <a:p>
            <a:pPr marL="762000" lvl="1">
              <a:spcBef>
                <a:spcPts val="1800"/>
              </a:spcBef>
            </a:pPr>
            <a:r>
              <a:rPr lang="en-US" dirty="0"/>
              <a:t> </a:t>
            </a:r>
          </a:p>
          <a:p>
            <a:pPr marL="762000" lvl="1">
              <a:spcBef>
                <a:spcPts val="2300"/>
              </a:spcBef>
            </a:pPr>
            <a:r>
              <a:rPr lang="en-US" dirty="0"/>
              <a:t> </a:t>
            </a:r>
          </a:p>
          <a:p>
            <a:pPr marL="1206500" lvl="2">
              <a:spcBef>
                <a:spcPts val="3400"/>
              </a:spcBef>
            </a:pPr>
            <a:r>
              <a:rPr lang="en-US" dirty="0"/>
              <a:t>  </a:t>
            </a:r>
          </a:p>
          <a:p>
            <a:pPr marL="762000" lvl="1">
              <a:spcBef>
                <a:spcPts val="2400"/>
              </a:spcBef>
            </a:pPr>
            <a:r>
              <a:rPr lang="en-US" dirty="0"/>
              <a:t>3 equations, so 3 unknowns</a:t>
            </a:r>
          </a:p>
          <a:p>
            <a:pPr marL="1206500" lvl="2"/>
            <a:r>
              <a:rPr lang="en-US" i="1" dirty="0" err="1"/>
              <a:t>ṅ</a:t>
            </a:r>
            <a:r>
              <a:rPr lang="en-US" i="1" baseline="-6000" dirty="0" err="1"/>
              <a:t>B,out</a:t>
            </a:r>
            <a:r>
              <a:rPr lang="en-US" dirty="0"/>
              <a:t> and </a:t>
            </a:r>
            <a:r>
              <a:rPr lang="en-US" i="1" dirty="0"/>
              <a:t>T</a:t>
            </a:r>
            <a:r>
              <a:rPr lang="en-US" i="1" baseline="-6000" dirty="0"/>
              <a:t>out</a:t>
            </a:r>
            <a:r>
              <a:rPr lang="en-US" dirty="0"/>
              <a:t> in all cases</a:t>
            </a:r>
          </a:p>
          <a:p>
            <a:pPr marL="1206500" lvl="2"/>
            <a:r>
              <a:rPr lang="en-US" i="1" dirty="0" err="1"/>
              <a:t>ṅ</a:t>
            </a:r>
            <a:r>
              <a:rPr lang="en-US" i="1" baseline="-6000" dirty="0" err="1"/>
              <a:t>A,out</a:t>
            </a:r>
            <a:r>
              <a:rPr lang="en-US" dirty="0"/>
              <a:t> when CSTR is the first reactor</a:t>
            </a:r>
          </a:p>
          <a:p>
            <a:pPr marL="1206500" lvl="2"/>
            <a:r>
              <a:rPr lang="en-US" i="1" dirty="0"/>
              <a:t>V</a:t>
            </a:r>
            <a:r>
              <a:rPr lang="en-US" dirty="0"/>
              <a:t> when CSTR is the second </a:t>
            </a:r>
            <a:r>
              <a:rPr lang="en-US" dirty="0" smtClean="0"/>
              <a:t>reactor</a:t>
            </a:r>
            <a:endParaRPr lang="en-US" dirty="0"/>
          </a:p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Write design equations that can be used to analyze any of the PFRs</a:t>
            </a:r>
          </a:p>
          <a:p>
            <a:pPr marL="762000" lvl="1">
              <a:spcBef>
                <a:spcPts val="1300"/>
              </a:spcBef>
            </a:pPr>
            <a:r>
              <a:rPr lang="en-US" dirty="0" smtClean="0"/>
              <a:t> </a:t>
            </a:r>
          </a:p>
          <a:p>
            <a:pPr marL="762000" lvl="1">
              <a:spcBef>
                <a:spcPts val="3100"/>
              </a:spcBef>
            </a:pPr>
            <a:r>
              <a:rPr lang="en-US" dirty="0" smtClean="0"/>
              <a:t> </a:t>
            </a:r>
          </a:p>
          <a:p>
            <a:pPr marL="762000" lvl="1">
              <a:spcBef>
                <a:spcPts val="3000"/>
              </a:spcBef>
            </a:pPr>
            <a:r>
              <a:rPr lang="en-US" dirty="0" smtClean="0"/>
              <a:t> </a:t>
            </a:r>
          </a:p>
          <a:p>
            <a:pPr marL="1206500" lvl="2">
              <a:spcBef>
                <a:spcPts val="4200"/>
              </a:spcBef>
            </a:pPr>
            <a:r>
              <a:rPr lang="en-US" dirty="0" smtClean="0"/>
              <a:t> </a:t>
            </a:r>
          </a:p>
          <a:p>
            <a:pPr marL="762000" lvl="1">
              <a:spcBef>
                <a:spcPts val="2700"/>
              </a:spcBef>
            </a:pPr>
            <a:r>
              <a:rPr lang="en-US" dirty="0" smtClean="0"/>
              <a:t>Final condition</a:t>
            </a:r>
          </a:p>
          <a:p>
            <a:pPr marL="1206500" lvl="2"/>
            <a:r>
              <a:rPr lang="en-US" dirty="0" smtClean="0"/>
              <a:t>V when PFR is the first reactor</a:t>
            </a:r>
          </a:p>
          <a:p>
            <a:pPr marL="1206500" lvl="2"/>
            <a:r>
              <a:rPr lang="en-US" i="1" dirty="0" err="1" smtClean="0"/>
              <a:t>ṅ</a:t>
            </a:r>
            <a:r>
              <a:rPr lang="en-US" i="1" baseline="-6000" dirty="0" err="1" smtClean="0"/>
              <a:t>A,out</a:t>
            </a:r>
            <a:r>
              <a:rPr lang="en-US" dirty="0" smtClean="0"/>
              <a:t> when PFR is the second reactor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2150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3048000"/>
            <a:ext cx="2325688" cy="46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0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0413" y="4365625"/>
            <a:ext cx="3702050" cy="43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0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3657600"/>
            <a:ext cx="2325688" cy="46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0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1113" y="4837112"/>
            <a:ext cx="2770187" cy="877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1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5264150"/>
            <a:ext cx="23399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2" name="Picture 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1100" y="4540250"/>
            <a:ext cx="3243263" cy="782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3" name="Picture 9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1100" y="2965450"/>
            <a:ext cx="2770188" cy="69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4" name="Picture 1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1100" y="3790950"/>
            <a:ext cx="2613025" cy="69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Individual Reactors</a:t>
            </a:r>
          </a:p>
        </p:txBody>
      </p:sp>
      <p:sp>
        <p:nvSpPr>
          <p:cNvPr id="22530" name="Rectangle 2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For every CSTR</a:t>
            </a:r>
          </a:p>
          <a:p>
            <a:pPr marL="762000" lvl="1"/>
            <a:r>
              <a:rPr lang="en-US"/>
              <a:t>Design equations from previous slide</a:t>
            </a:r>
          </a:p>
          <a:p>
            <a:pPr marL="762000" lvl="1"/>
            <a:r>
              <a:rPr lang="en-US" i="1"/>
              <a:t>ṅ</a:t>
            </a:r>
            <a:r>
              <a:rPr lang="en-US" i="1" baseline="-6000"/>
              <a:t>B,out</a:t>
            </a:r>
            <a:r>
              <a:rPr lang="en-US"/>
              <a:t> and </a:t>
            </a:r>
            <a:r>
              <a:rPr lang="en-US" i="1"/>
              <a:t>T</a:t>
            </a:r>
            <a:r>
              <a:rPr lang="en-US" i="1" baseline="-6000"/>
              <a:t>out</a:t>
            </a:r>
            <a:r>
              <a:rPr lang="en-US"/>
              <a:t> are unknown</a:t>
            </a:r>
          </a:p>
          <a:p>
            <a:pPr>
              <a:buClr>
                <a:srgbClr val="0000FF"/>
              </a:buClr>
            </a:pPr>
            <a:r>
              <a:rPr lang="en-US">
                <a:solidFill>
                  <a:srgbClr val="0000FF"/>
                </a:solidFill>
              </a:rPr>
              <a:t>For first CSTR if there are 2 reactors</a:t>
            </a:r>
          </a:p>
          <a:p>
            <a:pPr marL="762000" lvl="1"/>
            <a:r>
              <a:rPr lang="en-US" i="1">
                <a:solidFill>
                  <a:srgbClr val="0000FF"/>
                </a:solidFill>
              </a:rPr>
              <a:t>ṅ</a:t>
            </a:r>
            <a:r>
              <a:rPr lang="en-US" i="1" baseline="-6000">
                <a:solidFill>
                  <a:srgbClr val="0000FF"/>
                </a:solidFill>
              </a:rPr>
              <a:t>A,out</a:t>
            </a:r>
            <a:r>
              <a:rPr lang="en-US">
                <a:solidFill>
                  <a:srgbClr val="0000FF"/>
                </a:solidFill>
              </a:rPr>
              <a:t> is unknown</a:t>
            </a:r>
          </a:p>
          <a:p>
            <a:pPr>
              <a:buClr>
                <a:srgbClr val="008000"/>
              </a:buClr>
            </a:pPr>
            <a:r>
              <a:rPr lang="en-US">
                <a:solidFill>
                  <a:srgbClr val="008000"/>
                </a:solidFill>
              </a:rPr>
              <a:t>For last CSTR</a:t>
            </a:r>
          </a:p>
          <a:p>
            <a:pPr marL="762000" lvl="1"/>
            <a:r>
              <a:rPr lang="en-US" i="1">
                <a:solidFill>
                  <a:srgbClr val="008000"/>
                </a:solidFill>
              </a:rPr>
              <a:t>V</a:t>
            </a:r>
            <a:r>
              <a:rPr lang="en-US">
                <a:solidFill>
                  <a:srgbClr val="008000"/>
                </a:solidFill>
              </a:rPr>
              <a:t> is unknown</a:t>
            </a:r>
          </a:p>
          <a:p>
            <a:r>
              <a:rPr lang="en-US"/>
              <a:t>For every PFR</a:t>
            </a:r>
          </a:p>
          <a:p>
            <a:pPr marL="762000" lvl="1"/>
            <a:r>
              <a:rPr lang="en-US"/>
              <a:t>Design equations and initial conditions from previous slide</a:t>
            </a:r>
          </a:p>
          <a:p>
            <a:pPr>
              <a:buClr>
                <a:srgbClr val="0000FF"/>
              </a:buClr>
            </a:pPr>
            <a:r>
              <a:rPr lang="en-US">
                <a:solidFill>
                  <a:srgbClr val="0000FF"/>
                </a:solidFill>
              </a:rPr>
              <a:t>For first PFR if there are 2 reactors</a:t>
            </a:r>
          </a:p>
          <a:p>
            <a:pPr marL="762000" lvl="1"/>
            <a:r>
              <a:rPr lang="en-US">
                <a:solidFill>
                  <a:srgbClr val="0000FF"/>
                </a:solidFill>
              </a:rPr>
              <a:t>Final value is V</a:t>
            </a:r>
          </a:p>
          <a:p>
            <a:pPr>
              <a:buClr>
                <a:srgbClr val="008000"/>
              </a:buClr>
            </a:pPr>
            <a:r>
              <a:rPr lang="en-US">
                <a:solidFill>
                  <a:srgbClr val="008000"/>
                </a:solidFill>
              </a:rPr>
              <a:t>For last PFR</a:t>
            </a:r>
          </a:p>
          <a:p>
            <a:pPr marL="762000" lvl="1"/>
            <a:r>
              <a:rPr lang="en-US">
                <a:solidFill>
                  <a:srgbClr val="008000"/>
                </a:solidFill>
              </a:rPr>
              <a:t>Final value is </a:t>
            </a:r>
            <a:r>
              <a:rPr lang="en-US" i="1">
                <a:solidFill>
                  <a:srgbClr val="008000"/>
                </a:solidFill>
              </a:rPr>
              <a:t>ṅ</a:t>
            </a:r>
            <a:r>
              <a:rPr lang="en-US" i="1" baseline="-6000">
                <a:solidFill>
                  <a:srgbClr val="008000"/>
                </a:solidFill>
              </a:rPr>
              <a:t>A,out</a:t>
            </a:r>
          </a:p>
        </p:txBody>
      </p:sp>
      <p:pic>
        <p:nvPicPr>
          <p:cNvPr id="2253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1235075"/>
            <a:ext cx="1920875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2844800"/>
            <a:ext cx="28321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3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5822950"/>
            <a:ext cx="4521200" cy="1500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4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0900" y="3975100"/>
            <a:ext cx="4476750" cy="151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5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7516813"/>
            <a:ext cx="4521200" cy="1500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6" name="AutoShape 8"/>
          <p:cNvSpPr>
            <a:spLocks/>
          </p:cNvSpPr>
          <p:nvPr/>
        </p:nvSpPr>
        <p:spPr bwMode="auto">
          <a:xfrm>
            <a:off x="2070100" y="1206500"/>
            <a:ext cx="1968500" cy="1435100"/>
          </a:xfrm>
          <a:prstGeom prst="roundRect">
            <a:avLst>
              <a:gd name="adj" fmla="val 13273"/>
            </a:avLst>
          </a:prstGeom>
          <a:noFill/>
          <a:ln w="38100" cap="flat">
            <a:solidFill>
              <a:srgbClr val="008000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2537" name="AutoShape 9"/>
          <p:cNvSpPr>
            <a:spLocks/>
          </p:cNvSpPr>
          <p:nvPr/>
        </p:nvSpPr>
        <p:spPr bwMode="auto">
          <a:xfrm>
            <a:off x="1943100" y="2844800"/>
            <a:ext cx="2082800" cy="800100"/>
          </a:xfrm>
          <a:prstGeom prst="roundRect">
            <a:avLst>
              <a:gd name="adj" fmla="val 23806"/>
            </a:avLst>
          </a:prstGeom>
          <a:noFill/>
          <a:ln w="38100" cap="flat">
            <a:solidFill>
              <a:srgbClr val="008000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2538" name="AutoShape 10"/>
          <p:cNvSpPr>
            <a:spLocks/>
          </p:cNvSpPr>
          <p:nvPr/>
        </p:nvSpPr>
        <p:spPr bwMode="auto">
          <a:xfrm>
            <a:off x="1574800" y="4038600"/>
            <a:ext cx="1498600" cy="1435100"/>
          </a:xfrm>
          <a:prstGeom prst="roundRect">
            <a:avLst>
              <a:gd name="adj" fmla="val 13273"/>
            </a:avLst>
          </a:prstGeom>
          <a:noFill/>
          <a:ln w="38100" cap="flat">
            <a:solidFill>
              <a:srgbClr val="0000FF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2539" name="AutoShape 11"/>
          <p:cNvSpPr>
            <a:spLocks/>
          </p:cNvSpPr>
          <p:nvPr/>
        </p:nvSpPr>
        <p:spPr bwMode="auto">
          <a:xfrm>
            <a:off x="1574800" y="5867400"/>
            <a:ext cx="1498600" cy="1435100"/>
          </a:xfrm>
          <a:prstGeom prst="roundRect">
            <a:avLst>
              <a:gd name="adj" fmla="val 13273"/>
            </a:avLst>
          </a:prstGeom>
          <a:noFill/>
          <a:ln w="38100" cap="flat">
            <a:solidFill>
              <a:srgbClr val="0000FF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2540" name="AutoShape 12"/>
          <p:cNvSpPr>
            <a:spLocks/>
          </p:cNvSpPr>
          <p:nvPr/>
        </p:nvSpPr>
        <p:spPr bwMode="auto">
          <a:xfrm>
            <a:off x="1765300" y="7950200"/>
            <a:ext cx="1371600" cy="635000"/>
          </a:xfrm>
          <a:prstGeom prst="roundRect">
            <a:avLst>
              <a:gd name="adj" fmla="val 30000"/>
            </a:avLst>
          </a:prstGeom>
          <a:noFill/>
          <a:ln w="38100" cap="flat">
            <a:solidFill>
              <a:srgbClr val="0000FF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2541" name="AutoShape 13"/>
          <p:cNvSpPr>
            <a:spLocks/>
          </p:cNvSpPr>
          <p:nvPr/>
        </p:nvSpPr>
        <p:spPr bwMode="auto">
          <a:xfrm>
            <a:off x="3492500" y="6261100"/>
            <a:ext cx="1511300" cy="635000"/>
          </a:xfrm>
          <a:prstGeom prst="roundRect">
            <a:avLst>
              <a:gd name="adj" fmla="val 30000"/>
            </a:avLst>
          </a:prstGeom>
          <a:noFill/>
          <a:ln w="38100" cap="flat">
            <a:solidFill>
              <a:srgbClr val="008000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2542" name="AutoShape 14"/>
          <p:cNvSpPr>
            <a:spLocks/>
          </p:cNvSpPr>
          <p:nvPr/>
        </p:nvSpPr>
        <p:spPr bwMode="auto">
          <a:xfrm>
            <a:off x="3429000" y="3987800"/>
            <a:ext cx="1498600" cy="1473200"/>
          </a:xfrm>
          <a:prstGeom prst="roundRect">
            <a:avLst>
              <a:gd name="adj" fmla="val 12931"/>
            </a:avLst>
          </a:prstGeom>
          <a:noFill/>
          <a:ln w="38100" cap="flat">
            <a:solidFill>
              <a:srgbClr val="008000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2543" name="AutoShape 15"/>
          <p:cNvSpPr>
            <a:spLocks/>
          </p:cNvSpPr>
          <p:nvPr/>
        </p:nvSpPr>
        <p:spPr bwMode="auto">
          <a:xfrm>
            <a:off x="3492500" y="7518400"/>
            <a:ext cx="1498600" cy="1473200"/>
          </a:xfrm>
          <a:prstGeom prst="roundRect">
            <a:avLst>
              <a:gd name="adj" fmla="val 12931"/>
            </a:avLst>
          </a:prstGeom>
          <a:noFill/>
          <a:ln w="38100" cap="flat">
            <a:solidFill>
              <a:srgbClr val="008000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Numerical Solution</a:t>
            </a:r>
          </a:p>
        </p:txBody>
      </p:sp>
      <p:sp>
        <p:nvSpPr>
          <p:cNvPr id="23554" name="Rectangle 2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For the single reactors, simply solve the design equations to find V</a:t>
            </a:r>
          </a:p>
          <a:p>
            <a:r>
              <a:rPr lang="en-US"/>
              <a:t>For each reactor network</a:t>
            </a:r>
          </a:p>
          <a:p>
            <a:pPr marL="762000" lvl="1"/>
            <a:r>
              <a:rPr lang="en-US"/>
              <a:t>Pick a range of values for the first reactor volume between zero and the volume of the single reactor found above</a:t>
            </a:r>
          </a:p>
          <a:p>
            <a:pPr marL="762000" lvl="1"/>
            <a:r>
              <a:rPr lang="en-US"/>
              <a:t>For each volume in that range</a:t>
            </a:r>
          </a:p>
          <a:p>
            <a:pPr marL="1206500" lvl="2"/>
            <a:r>
              <a:rPr lang="en-US"/>
              <a:t>Solve the design equations for the first reactor to get molar flow rates of A and B and temperature for stream b in diagrams</a:t>
            </a:r>
          </a:p>
          <a:p>
            <a:pPr marL="1206500" lvl="2"/>
            <a:r>
              <a:rPr lang="en-US"/>
              <a:t>Use those results to solve the design equations for the second reactor to get its volume</a:t>
            </a:r>
          </a:p>
          <a:p>
            <a:pPr marL="1206500" lvl="2"/>
            <a:r>
              <a:rPr lang="en-US"/>
              <a:t>Calculate the total volume and plot it versus the volume of the first reactor</a:t>
            </a:r>
          </a:p>
          <a:p>
            <a:pPr marL="762000" lvl="1"/>
            <a:r>
              <a:rPr lang="en-US"/>
              <a:t>Find the minimum in the plot and from it, read the minimum volume for that reactor network</a:t>
            </a:r>
          </a:p>
          <a:p>
            <a:r>
              <a:rPr lang="en-US"/>
              <a:t>Solving the CSTR design equations requires a guess for the solution</a:t>
            </a:r>
          </a:p>
          <a:p>
            <a:pPr marL="762000" lvl="1"/>
            <a:r>
              <a:rPr lang="en-US"/>
              <a:t>It may be difficult or impossible to find a single guess that works over the whole range of volumes</a:t>
            </a:r>
          </a:p>
          <a:p>
            <a:pPr marL="1206500" lvl="2"/>
            <a:r>
              <a:rPr lang="en-US"/>
              <a:t>Either solve over smaller ranges of volume</a:t>
            </a:r>
          </a:p>
          <a:p>
            <a:pPr marL="1206500" lvl="2"/>
            <a:r>
              <a:rPr lang="en-US"/>
              <a:t>Or write the code so the guesses are varied appropriately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Numerical Solution</a:t>
            </a:r>
          </a:p>
        </p:txBody>
      </p:sp>
      <p:sp>
        <p:nvSpPr>
          <p:cNvPr id="24578" name="Rectangle 2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For the single reactors, simply solve the design equations to find V</a:t>
            </a:r>
          </a:p>
          <a:p>
            <a:r>
              <a:rPr lang="en-US"/>
              <a:t>For each reactor network</a:t>
            </a:r>
          </a:p>
          <a:p>
            <a:pPr marL="762000" lvl="1"/>
            <a:r>
              <a:rPr lang="en-US"/>
              <a:t>Pick a range of values for the first reactor volume between zero and the volume of the single reactor found above</a:t>
            </a:r>
          </a:p>
          <a:p>
            <a:pPr marL="762000" lvl="1"/>
            <a:r>
              <a:rPr lang="en-US"/>
              <a:t>For each volume in that range</a:t>
            </a:r>
          </a:p>
          <a:p>
            <a:pPr marL="1206500" lvl="2"/>
            <a:r>
              <a:rPr lang="en-US"/>
              <a:t>Solve the design equations for the first reactor to get molar flow rates of A and B and temperature for stream b in diagrams</a:t>
            </a:r>
          </a:p>
          <a:p>
            <a:pPr marL="1206500" lvl="2"/>
            <a:r>
              <a:rPr lang="en-US"/>
              <a:t>Use those results to solve the design equations for the second reactor to get its volume</a:t>
            </a:r>
          </a:p>
          <a:p>
            <a:pPr marL="1206500" lvl="2"/>
            <a:r>
              <a:rPr lang="en-US"/>
              <a:t>Calculate the total volume and plot it versus the volume of the first reactor</a:t>
            </a:r>
          </a:p>
          <a:p>
            <a:pPr marL="762000" lvl="1"/>
            <a:r>
              <a:rPr lang="en-US"/>
              <a:t>Find the minimum in the plot and from it, read the minimum volume for that reactor network</a:t>
            </a:r>
          </a:p>
          <a:p>
            <a:r>
              <a:rPr lang="en-US"/>
              <a:t>Solving the CSTR design equations requires a guess for the solution</a:t>
            </a:r>
          </a:p>
          <a:p>
            <a:pPr marL="762000" lvl="1"/>
            <a:r>
              <a:rPr lang="en-US"/>
              <a:t>It may be difficult or impossible to find a single guess that works over the whole range of volumes</a:t>
            </a:r>
          </a:p>
          <a:p>
            <a:pPr marL="1206500" lvl="2"/>
            <a:r>
              <a:rPr lang="en-US"/>
              <a:t>Either solve over smaller ranges of volume</a:t>
            </a:r>
          </a:p>
          <a:p>
            <a:pPr marL="1206500" lvl="2"/>
            <a:r>
              <a:rPr lang="en-US"/>
              <a:t>Or write the code so the guesses are varied appropriately </a:t>
            </a:r>
          </a:p>
          <a:p>
            <a:r>
              <a:rPr lang="en-US"/>
              <a:t>Results from smallest to largest</a:t>
            </a:r>
          </a:p>
          <a:p>
            <a:pPr marL="762000" lvl="1"/>
            <a:r>
              <a:rPr lang="en-US"/>
              <a:t>Single CSTR (7.0 L) &gt; 2 CSTRs (2.7 L) &gt; single PFR = PFR before CSTR (1.7 L) &gt; CSTR before PFR (1.5 L)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Volume Plots</a:t>
            </a:r>
          </a:p>
        </p:txBody>
      </p:sp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900" y="1600200"/>
            <a:ext cx="5029200" cy="377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1600200"/>
            <a:ext cx="5029200" cy="377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7800" y="5461000"/>
            <a:ext cx="5029200" cy="377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Where </a:t>
            </a:r>
            <a:r>
              <a:rPr lang="en-US" smtClean="0"/>
              <a:t>We</a:t>
            </a:r>
            <a:r>
              <a:rPr lang="en-US" smtClean="0">
                <a:latin typeface="Arial"/>
              </a:rPr>
              <a:t>’</a:t>
            </a:r>
            <a:r>
              <a:rPr lang="en-US" smtClean="0"/>
              <a:t>re </a:t>
            </a:r>
            <a:r>
              <a:rPr lang="en-US"/>
              <a:t>Going</a:t>
            </a:r>
          </a:p>
        </p:txBody>
      </p:sp>
      <p:sp>
        <p:nvSpPr>
          <p:cNvPr id="26626" name="Rectangle 2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Part I - Chemical Reactions</a:t>
            </a:r>
          </a:p>
          <a:p>
            <a:pPr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Part II - Chemical Reaction Kinetics</a:t>
            </a:r>
          </a:p>
          <a:p>
            <a:r>
              <a:rPr lang="en-US"/>
              <a:t>Part III - Chemical Reaction Engineering</a:t>
            </a:r>
          </a:p>
          <a:p>
            <a:pPr marL="762000" lvl="1"/>
            <a:r>
              <a:rPr lang="en-US">
                <a:solidFill>
                  <a:srgbClr val="B3B3B3"/>
                </a:solidFill>
              </a:rPr>
              <a:t>A. Ideal Reactors</a:t>
            </a:r>
          </a:p>
          <a:p>
            <a:pPr marL="762000" lvl="1"/>
            <a:r>
              <a:rPr lang="en-US">
                <a:solidFill>
                  <a:srgbClr val="B3B3B3"/>
                </a:solidFill>
              </a:rPr>
              <a:t>B. Perfectly Mixed Batch Reactors</a:t>
            </a:r>
          </a:p>
          <a:p>
            <a:pPr marL="762000" lvl="1"/>
            <a:r>
              <a:rPr lang="en-US">
                <a:solidFill>
                  <a:srgbClr val="B3B3B3"/>
                </a:solidFill>
              </a:rPr>
              <a:t>C. Continuous Flow Stirred Tank Reactors</a:t>
            </a:r>
          </a:p>
          <a:p>
            <a:pPr marL="762000" lvl="1"/>
            <a:r>
              <a:rPr lang="en-US">
                <a:solidFill>
                  <a:srgbClr val="B3B3B3"/>
                </a:solidFill>
              </a:rPr>
              <a:t>D. Plug Flow Reactors</a:t>
            </a:r>
          </a:p>
          <a:p>
            <a:pPr marL="1206500" lvl="2"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25. Reaction Engineering of PFRs</a:t>
            </a:r>
          </a:p>
          <a:p>
            <a:pPr marL="1206500" lvl="2"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26. Analysis of Steady State PFRs</a:t>
            </a:r>
          </a:p>
          <a:p>
            <a:pPr marL="1206500" lvl="2"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27. Analysis of Transient PFRs</a:t>
            </a:r>
          </a:p>
          <a:p>
            <a:pPr marL="762000" lvl="1"/>
            <a:r>
              <a:rPr lang="en-US"/>
              <a:t>E. Matching Reactors to Reactions</a:t>
            </a:r>
          </a:p>
          <a:p>
            <a:pPr marL="1206500" lvl="2"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28. Choosing a Reactor Type</a:t>
            </a:r>
          </a:p>
          <a:p>
            <a:pPr marL="1206500" lvl="2"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29. Multiple Reactor Networks</a:t>
            </a:r>
          </a:p>
          <a:p>
            <a:pPr marL="1206500" lvl="2"/>
            <a:r>
              <a:rPr lang="en-US"/>
              <a:t>30. Thermal Back-Mixing in a PFR</a:t>
            </a:r>
          </a:p>
          <a:p>
            <a:pPr marL="1206500" lvl="2"/>
            <a:r>
              <a:rPr lang="en-US"/>
              <a:t>31. Back-Mixing in a PFR via Recycle</a:t>
            </a:r>
          </a:p>
          <a:p>
            <a:pPr marL="1206500" lvl="2"/>
            <a:r>
              <a:rPr lang="en-US"/>
              <a:t>32. Ideal Semi-Batch Reactors</a:t>
            </a:r>
          </a:p>
          <a:p>
            <a:r>
              <a:rPr lang="en-US"/>
              <a:t>Part IV - Non-Ideal Reactions and Reactors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dirty="0"/>
              <a:t>Where </a:t>
            </a:r>
            <a:r>
              <a:rPr lang="en-US" dirty="0" smtClean="0"/>
              <a:t>We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re </a:t>
            </a:r>
            <a:r>
              <a:rPr lang="en-US" dirty="0"/>
              <a:t>Going</a:t>
            </a:r>
          </a:p>
        </p:txBody>
      </p:sp>
      <p:sp>
        <p:nvSpPr>
          <p:cNvPr id="13314" name="Rectangle 2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Part I - Chemical Reactions</a:t>
            </a:r>
          </a:p>
          <a:p>
            <a:pPr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Part II - Chemical Reaction Kinetics</a:t>
            </a:r>
          </a:p>
          <a:p>
            <a:r>
              <a:rPr lang="en-US"/>
              <a:t>Part III - Chemical Reaction Engineering</a:t>
            </a:r>
          </a:p>
          <a:p>
            <a:pPr marL="762000" lvl="1"/>
            <a:r>
              <a:rPr lang="en-US">
                <a:solidFill>
                  <a:srgbClr val="B3B3B3"/>
                </a:solidFill>
              </a:rPr>
              <a:t>A. Ideal Reactors</a:t>
            </a:r>
          </a:p>
          <a:p>
            <a:pPr marL="762000" lvl="1"/>
            <a:r>
              <a:rPr lang="en-US">
                <a:solidFill>
                  <a:srgbClr val="B3B3B3"/>
                </a:solidFill>
              </a:rPr>
              <a:t>B. Perfectly Mixed Batch Reactors</a:t>
            </a:r>
          </a:p>
          <a:p>
            <a:pPr marL="762000" lvl="1"/>
            <a:r>
              <a:rPr lang="en-US">
                <a:solidFill>
                  <a:srgbClr val="B3B3B3"/>
                </a:solidFill>
              </a:rPr>
              <a:t>C. Continuous Flow Stirred Tank Reactors</a:t>
            </a:r>
          </a:p>
          <a:p>
            <a:pPr marL="762000" lvl="1"/>
            <a:r>
              <a:rPr lang="en-US">
                <a:solidFill>
                  <a:srgbClr val="B3B3B3"/>
                </a:solidFill>
              </a:rPr>
              <a:t>D. Plug Flow Reactors</a:t>
            </a:r>
          </a:p>
          <a:p>
            <a:pPr marL="1206500" lvl="2"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25. Reaction Engineering of PFRs</a:t>
            </a:r>
          </a:p>
          <a:p>
            <a:pPr marL="1206500" lvl="2"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26. Analysis of Steady State PFRs</a:t>
            </a:r>
          </a:p>
          <a:p>
            <a:pPr marL="1206500" lvl="2"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27. Analysis of Transient PFRs</a:t>
            </a:r>
          </a:p>
          <a:p>
            <a:pPr marL="762000" lvl="1"/>
            <a:r>
              <a:rPr lang="en-US"/>
              <a:t>E. Matching Reactors to Reactions</a:t>
            </a:r>
          </a:p>
          <a:p>
            <a:pPr marL="1206500" lvl="2"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28. Choosing a Reactor Type</a:t>
            </a:r>
          </a:p>
          <a:p>
            <a:pPr marL="1206500" lvl="2"/>
            <a:r>
              <a:rPr lang="en-US"/>
              <a:t>29. Multiple Reactor Networks</a:t>
            </a:r>
          </a:p>
          <a:p>
            <a:pPr marL="1206500" lvl="2"/>
            <a:r>
              <a:rPr lang="en-US"/>
              <a:t>30. Thermal Back-Mixing in a PFR</a:t>
            </a:r>
          </a:p>
          <a:p>
            <a:pPr marL="1206500" lvl="2"/>
            <a:r>
              <a:rPr lang="en-US"/>
              <a:t>31. Back-Mixing in a PFR via Recycle</a:t>
            </a:r>
          </a:p>
          <a:p>
            <a:pPr marL="1206500" lvl="2"/>
            <a:r>
              <a:rPr lang="en-US"/>
              <a:t>32. Ideal Semi-Batch Reactors</a:t>
            </a:r>
          </a:p>
          <a:p>
            <a:r>
              <a:rPr lang="en-US"/>
              <a:t>Part IV - Non-Ideal Reactions and Reactors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Reactor Networks</a:t>
            </a:r>
          </a:p>
        </p:txBody>
      </p:sp>
      <p:sp>
        <p:nvSpPr>
          <p:cNvPr id="14338" name="Rectangle 2"/>
          <p:cNvSpPr>
            <a:spLocks noChangeArrowheads="1"/>
          </p:cNvSpPr>
          <p:nvPr>
            <p:ph type="body" idx="1"/>
          </p:nvPr>
        </p:nvSpPr>
        <p:spPr>
          <a:xfrm>
            <a:off x="2286000" y="1612900"/>
            <a:ext cx="7874000" cy="7302500"/>
          </a:xfrm>
          <a:ln/>
        </p:spPr>
        <p:txBody>
          <a:bodyPr/>
          <a:lstStyle/>
          <a:p>
            <a:r>
              <a:rPr lang="en-US"/>
              <a:t>Reasons for using multiple reactors</a:t>
            </a:r>
          </a:p>
          <a:p>
            <a:pPr marL="762000" lvl="1"/>
            <a:r>
              <a:rPr lang="en-US"/>
              <a:t>Add capacity to an existing process</a:t>
            </a:r>
          </a:p>
          <a:p>
            <a:pPr marL="762000" lvl="1"/>
            <a:r>
              <a:rPr lang="en-US"/>
              <a:t>Performance Advantages</a:t>
            </a:r>
          </a:p>
          <a:p>
            <a:pPr marL="1206500" lvl="2"/>
            <a:r>
              <a:rPr lang="en-US"/>
              <a:t>Heat management</a:t>
            </a:r>
          </a:p>
          <a:p>
            <a:pPr marL="1206500" lvl="2"/>
            <a:r>
              <a:rPr lang="en-US"/>
              <a:t>More favorable composition vs. space time</a:t>
            </a:r>
          </a:p>
          <a:p>
            <a:r>
              <a:rPr lang="en-US"/>
              <a:t>No difference in model for an individual reactor</a:t>
            </a:r>
          </a:p>
          <a:p>
            <a:pPr marL="762000" lvl="1"/>
            <a:r>
              <a:rPr lang="en-US"/>
              <a:t>Equations may become coupled with those for another reactor</a:t>
            </a:r>
          </a:p>
          <a:p>
            <a:pPr marL="762000" lvl="1"/>
            <a:r>
              <a:rPr lang="en-US"/>
              <a:t>May need additional mole and energy balances at splitting and mixing points</a:t>
            </a:r>
          </a:p>
          <a:p>
            <a:r>
              <a:rPr lang="en-US"/>
              <a:t>General behavior</a:t>
            </a:r>
          </a:p>
          <a:p>
            <a:pPr marL="762000" lvl="1"/>
            <a:r>
              <a:rPr lang="en-US"/>
              <a:t>Two PFRs (of equal diameter) connected in series are equivalent to a single PFR with their combined length provided no heating, cooling or fluid exchange takes place between them</a:t>
            </a:r>
          </a:p>
          <a:p>
            <a:pPr marL="762000" lvl="1"/>
            <a:r>
              <a:rPr lang="en-US"/>
              <a:t>Mixing two streams of unequal conversion generally decreases the performance of a parallel reactor network compared to networks where such mixing does not occur</a:t>
            </a:r>
          </a:p>
          <a:p>
            <a:r>
              <a:rPr lang="en-US"/>
              <a:t>CSTR cascades (CSTRs in series)</a:t>
            </a:r>
          </a:p>
          <a:p>
            <a:pPr marL="762000" lvl="1"/>
            <a:r>
              <a:rPr lang="en-US"/>
              <a:t>As the number of CSTRs in the cascade increases, keeping total volume constant, the cascade performs more and more like a PFR</a:t>
            </a:r>
          </a:p>
        </p:txBody>
      </p:sp>
      <p:sp>
        <p:nvSpPr>
          <p:cNvPr id="14339" name="Rectangle 3"/>
          <p:cNvSpPr>
            <a:spLocks/>
          </p:cNvSpPr>
          <p:nvPr/>
        </p:nvSpPr>
        <p:spPr bwMode="auto">
          <a:xfrm>
            <a:off x="1003300" y="3365500"/>
            <a:ext cx="508000" cy="1104900"/>
          </a:xfrm>
          <a:prstGeom prst="rect">
            <a:avLst/>
          </a:prstGeom>
          <a:solidFill>
            <a:schemeClr val="accent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4340" name="Rectangle 4"/>
          <p:cNvSpPr>
            <a:spLocks/>
          </p:cNvSpPr>
          <p:nvPr/>
        </p:nvSpPr>
        <p:spPr bwMode="auto">
          <a:xfrm>
            <a:off x="1003300" y="5676900"/>
            <a:ext cx="508000" cy="1104900"/>
          </a:xfrm>
          <a:prstGeom prst="rect">
            <a:avLst/>
          </a:prstGeom>
          <a:solidFill>
            <a:schemeClr val="accent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4341" name="Line 5"/>
          <p:cNvSpPr>
            <a:spLocks noChangeShapeType="1"/>
          </p:cNvSpPr>
          <p:nvPr/>
        </p:nvSpPr>
        <p:spPr bwMode="auto">
          <a:xfrm rot="10800000" flipH="1">
            <a:off x="1244600" y="2565400"/>
            <a:ext cx="0" cy="81280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miter lim="800000"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4342" name="Line 6"/>
          <p:cNvSpPr>
            <a:spLocks noChangeShapeType="1"/>
          </p:cNvSpPr>
          <p:nvPr/>
        </p:nvSpPr>
        <p:spPr bwMode="auto">
          <a:xfrm rot="10800000" flipH="1">
            <a:off x="1244600" y="4483100"/>
            <a:ext cx="12700" cy="120650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miter lim="800000"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4343" name="Line 7"/>
          <p:cNvSpPr>
            <a:spLocks noChangeShapeType="1"/>
          </p:cNvSpPr>
          <p:nvPr/>
        </p:nvSpPr>
        <p:spPr bwMode="auto">
          <a:xfrm rot="10800000" flipH="1">
            <a:off x="1244600" y="6794500"/>
            <a:ext cx="12700" cy="90170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miter lim="800000"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4344" name="Rectangle 8"/>
          <p:cNvSpPr>
            <a:spLocks/>
          </p:cNvSpPr>
          <p:nvPr/>
        </p:nvSpPr>
        <p:spPr bwMode="auto">
          <a:xfrm>
            <a:off x="795338" y="1847850"/>
            <a:ext cx="911225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r>
              <a:rPr lang="en-US" sz="2600">
                <a:solidFill>
                  <a:schemeClr val="tx1"/>
                </a:solidFill>
                <a:latin typeface="Gill Sans" charset="0"/>
                <a:ea typeface="ＭＳ Ｐゴシック" charset="0"/>
                <a:cs typeface="Gill Sans" charset="0"/>
                <a:sym typeface="Gill Sans" charset="0"/>
              </a:rPr>
              <a:t>Series</a:t>
            </a:r>
          </a:p>
        </p:txBody>
      </p:sp>
      <p:sp>
        <p:nvSpPr>
          <p:cNvPr id="14345" name="Oval 9"/>
          <p:cNvSpPr>
            <a:spLocks/>
          </p:cNvSpPr>
          <p:nvPr/>
        </p:nvSpPr>
        <p:spPr bwMode="auto">
          <a:xfrm>
            <a:off x="660400" y="3098800"/>
            <a:ext cx="1168400" cy="1638300"/>
          </a:xfrm>
          <a:prstGeom prst="ellipse">
            <a:avLst/>
          </a:prstGeom>
          <a:noFill/>
          <a:ln w="38100" cap="flat">
            <a:solidFill>
              <a:srgbClr val="FF0000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4346" name="Oval 10"/>
          <p:cNvSpPr>
            <a:spLocks/>
          </p:cNvSpPr>
          <p:nvPr/>
        </p:nvSpPr>
        <p:spPr bwMode="auto">
          <a:xfrm>
            <a:off x="660400" y="5410200"/>
            <a:ext cx="1168400" cy="1638300"/>
          </a:xfrm>
          <a:prstGeom prst="ellipse">
            <a:avLst/>
          </a:prstGeom>
          <a:noFill/>
          <a:ln w="38100" cap="flat">
            <a:solidFill>
              <a:srgbClr val="FF0000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4347" name="Rectangle 11"/>
          <p:cNvSpPr>
            <a:spLocks/>
          </p:cNvSpPr>
          <p:nvPr/>
        </p:nvSpPr>
        <p:spPr bwMode="auto">
          <a:xfrm>
            <a:off x="10693400" y="4648200"/>
            <a:ext cx="508000" cy="1104900"/>
          </a:xfrm>
          <a:prstGeom prst="rect">
            <a:avLst/>
          </a:prstGeom>
          <a:solidFill>
            <a:schemeClr val="accent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4348" name="Rectangle 12"/>
          <p:cNvSpPr>
            <a:spLocks/>
          </p:cNvSpPr>
          <p:nvPr/>
        </p:nvSpPr>
        <p:spPr bwMode="auto">
          <a:xfrm>
            <a:off x="11607800" y="4648200"/>
            <a:ext cx="508000" cy="1104900"/>
          </a:xfrm>
          <a:prstGeom prst="rect">
            <a:avLst/>
          </a:prstGeom>
          <a:solidFill>
            <a:schemeClr val="accent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4349" name="Line 13"/>
          <p:cNvSpPr>
            <a:spLocks noChangeShapeType="1"/>
          </p:cNvSpPr>
          <p:nvPr/>
        </p:nvSpPr>
        <p:spPr bwMode="auto">
          <a:xfrm rot="10800000" flipH="1">
            <a:off x="11391900" y="3035300"/>
            <a:ext cx="0" cy="81280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miter lim="800000"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4350" name="Oval 14"/>
          <p:cNvSpPr>
            <a:spLocks/>
          </p:cNvSpPr>
          <p:nvPr/>
        </p:nvSpPr>
        <p:spPr bwMode="auto">
          <a:xfrm>
            <a:off x="11264900" y="3835400"/>
            <a:ext cx="279400" cy="279400"/>
          </a:xfrm>
          <a:prstGeom prst="ellipse">
            <a:avLst/>
          </a:prstGeom>
          <a:solidFill>
            <a:schemeClr val="accent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4351" name="Oval 15"/>
          <p:cNvSpPr>
            <a:spLocks/>
          </p:cNvSpPr>
          <p:nvPr/>
        </p:nvSpPr>
        <p:spPr bwMode="auto">
          <a:xfrm>
            <a:off x="11264900" y="6273800"/>
            <a:ext cx="279400" cy="279400"/>
          </a:xfrm>
          <a:prstGeom prst="ellipse">
            <a:avLst/>
          </a:prstGeom>
          <a:solidFill>
            <a:schemeClr val="accent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4352" name="Line 16"/>
          <p:cNvSpPr>
            <a:spLocks noChangeShapeType="1"/>
          </p:cNvSpPr>
          <p:nvPr/>
        </p:nvSpPr>
        <p:spPr bwMode="auto">
          <a:xfrm rot="10800000" flipH="1">
            <a:off x="11391900" y="6565900"/>
            <a:ext cx="0" cy="81280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miter lim="800000"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4353" name="Line 17"/>
          <p:cNvSpPr>
            <a:spLocks noChangeShapeType="1"/>
          </p:cNvSpPr>
          <p:nvPr/>
        </p:nvSpPr>
        <p:spPr bwMode="auto">
          <a:xfrm>
            <a:off x="10934700" y="3962400"/>
            <a:ext cx="330200" cy="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4354" name="Line 18"/>
          <p:cNvSpPr>
            <a:spLocks noChangeShapeType="1"/>
          </p:cNvSpPr>
          <p:nvPr/>
        </p:nvSpPr>
        <p:spPr bwMode="auto">
          <a:xfrm rot="10800000" flipH="1">
            <a:off x="10934700" y="3949700"/>
            <a:ext cx="0" cy="72390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miter lim="800000"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4355" name="Line 19"/>
          <p:cNvSpPr>
            <a:spLocks noChangeShapeType="1"/>
          </p:cNvSpPr>
          <p:nvPr/>
        </p:nvSpPr>
        <p:spPr bwMode="auto">
          <a:xfrm>
            <a:off x="11544300" y="3962400"/>
            <a:ext cx="330200" cy="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4356" name="Line 20"/>
          <p:cNvSpPr>
            <a:spLocks noChangeShapeType="1"/>
          </p:cNvSpPr>
          <p:nvPr/>
        </p:nvSpPr>
        <p:spPr bwMode="auto">
          <a:xfrm rot="10800000" flipH="1">
            <a:off x="11849100" y="3949700"/>
            <a:ext cx="0" cy="72390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miter lim="800000"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4357" name="Line 21"/>
          <p:cNvSpPr>
            <a:spLocks noChangeShapeType="1"/>
          </p:cNvSpPr>
          <p:nvPr/>
        </p:nvSpPr>
        <p:spPr bwMode="auto">
          <a:xfrm>
            <a:off x="10934700" y="6400800"/>
            <a:ext cx="330200" cy="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miter lim="800000"/>
            <a:headEnd type="none" w="med" len="med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4358" name="Line 22"/>
          <p:cNvSpPr>
            <a:spLocks noChangeShapeType="1"/>
          </p:cNvSpPr>
          <p:nvPr/>
        </p:nvSpPr>
        <p:spPr bwMode="auto">
          <a:xfrm>
            <a:off x="11544300" y="6400800"/>
            <a:ext cx="330200" cy="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miter lim="800000"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4359" name="Line 23"/>
          <p:cNvSpPr>
            <a:spLocks noChangeShapeType="1"/>
          </p:cNvSpPr>
          <p:nvPr/>
        </p:nvSpPr>
        <p:spPr bwMode="auto">
          <a:xfrm rot="10800000" flipH="1">
            <a:off x="10934700" y="5753100"/>
            <a:ext cx="0" cy="66040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4360" name="Line 24"/>
          <p:cNvSpPr>
            <a:spLocks noChangeShapeType="1"/>
          </p:cNvSpPr>
          <p:nvPr/>
        </p:nvSpPr>
        <p:spPr bwMode="auto">
          <a:xfrm rot="10800000" flipH="1">
            <a:off x="11849100" y="5753100"/>
            <a:ext cx="0" cy="66040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4361" name="Rectangle 25"/>
          <p:cNvSpPr>
            <a:spLocks/>
          </p:cNvSpPr>
          <p:nvPr/>
        </p:nvSpPr>
        <p:spPr bwMode="auto">
          <a:xfrm>
            <a:off x="10863263" y="1898650"/>
            <a:ext cx="1069975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r>
              <a:rPr lang="en-US" sz="2600">
                <a:solidFill>
                  <a:schemeClr val="tx1"/>
                </a:solidFill>
                <a:latin typeface="Gill Sans" charset="0"/>
                <a:ea typeface="ＭＳ Ｐゴシック" charset="0"/>
                <a:cs typeface="Gill Sans" charset="0"/>
                <a:sym typeface="Gill Sans" charset="0"/>
              </a:rPr>
              <a:t>Parallel</a:t>
            </a:r>
          </a:p>
        </p:txBody>
      </p:sp>
      <p:sp>
        <p:nvSpPr>
          <p:cNvPr id="14362" name="Oval 26"/>
          <p:cNvSpPr>
            <a:spLocks/>
          </p:cNvSpPr>
          <p:nvPr/>
        </p:nvSpPr>
        <p:spPr bwMode="auto">
          <a:xfrm>
            <a:off x="10350500" y="4381500"/>
            <a:ext cx="1168400" cy="1638300"/>
          </a:xfrm>
          <a:prstGeom prst="ellipse">
            <a:avLst/>
          </a:prstGeom>
          <a:noFill/>
          <a:ln w="38100" cap="flat">
            <a:solidFill>
              <a:srgbClr val="FF0000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4363" name="Oval 27"/>
          <p:cNvSpPr>
            <a:spLocks/>
          </p:cNvSpPr>
          <p:nvPr/>
        </p:nvSpPr>
        <p:spPr bwMode="auto">
          <a:xfrm>
            <a:off x="11264900" y="4381500"/>
            <a:ext cx="1168400" cy="1638300"/>
          </a:xfrm>
          <a:prstGeom prst="ellipse">
            <a:avLst/>
          </a:prstGeom>
          <a:noFill/>
          <a:ln w="38100" cap="flat">
            <a:solidFill>
              <a:srgbClr val="FF0000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Advantage of a CSTR Cascade over a Single CSTR</a:t>
            </a:r>
          </a:p>
        </p:txBody>
      </p:sp>
      <p:grpSp>
        <p:nvGrpSpPr>
          <p:cNvPr id="15373" name="Group 13"/>
          <p:cNvGrpSpPr>
            <a:grpSpLocks/>
          </p:cNvGrpSpPr>
          <p:nvPr/>
        </p:nvGrpSpPr>
        <p:grpSpPr bwMode="auto">
          <a:xfrm>
            <a:off x="4572000" y="2387600"/>
            <a:ext cx="4152900" cy="2159000"/>
            <a:chOff x="0" y="0"/>
            <a:chExt cx="2616" cy="1360"/>
          </a:xfrm>
        </p:grpSpPr>
        <p:sp>
          <p:nvSpPr>
            <p:cNvPr id="15362" name="Rectangle 2"/>
            <p:cNvSpPr>
              <a:spLocks/>
            </p:cNvSpPr>
            <p:nvPr/>
          </p:nvSpPr>
          <p:spPr bwMode="auto">
            <a:xfrm>
              <a:off x="712" y="640"/>
              <a:ext cx="776" cy="71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grpSp>
          <p:nvGrpSpPr>
            <p:cNvPr id="15372" name="Group 12"/>
            <p:cNvGrpSpPr>
              <a:grpSpLocks/>
            </p:cNvGrpSpPr>
            <p:nvPr/>
          </p:nvGrpSpPr>
          <p:grpSpPr bwMode="auto">
            <a:xfrm>
              <a:off x="0" y="0"/>
              <a:ext cx="2616" cy="1360"/>
              <a:chOff x="0" y="0"/>
              <a:chExt cx="2616" cy="1360"/>
            </a:xfrm>
          </p:grpSpPr>
          <p:sp>
            <p:nvSpPr>
              <p:cNvPr id="15363" name="Rectangle 3"/>
              <p:cNvSpPr>
                <a:spLocks/>
              </p:cNvSpPr>
              <p:nvPr/>
            </p:nvSpPr>
            <p:spPr bwMode="auto">
              <a:xfrm>
                <a:off x="704" y="424"/>
                <a:ext cx="800" cy="936"/>
              </a:xfrm>
              <a:prstGeom prst="rect">
                <a:avLst/>
              </a:prstGeom>
              <a:noFill/>
              <a:ln w="38100" cap="flat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15364" name="Line 4"/>
              <p:cNvSpPr>
                <a:spLocks noChangeShapeType="1"/>
              </p:cNvSpPr>
              <p:nvPr/>
            </p:nvSpPr>
            <p:spPr bwMode="auto">
              <a:xfrm rot="10800000" flipH="1">
                <a:off x="888" y="0"/>
                <a:ext cx="0" cy="424"/>
              </a:xfrm>
              <a:prstGeom prst="line">
                <a:avLst/>
              </a:prstGeom>
              <a:noFill/>
              <a:ln w="38100" cap="flat">
                <a:solidFill>
                  <a:schemeClr val="tx1"/>
                </a:solidFill>
                <a:prstDash val="solid"/>
                <a:miter lim="800000"/>
                <a:headEnd type="stealth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15365" name="Line 5"/>
              <p:cNvSpPr>
                <a:spLocks noChangeShapeType="1"/>
              </p:cNvSpPr>
              <p:nvPr/>
            </p:nvSpPr>
            <p:spPr bwMode="auto">
              <a:xfrm flipH="1">
                <a:off x="1104" y="232"/>
                <a:ext cx="0" cy="848"/>
              </a:xfrm>
              <a:prstGeom prst="line">
                <a:avLst/>
              </a:prstGeom>
              <a:noFill/>
              <a:ln w="38100" cap="flat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15366" name="Oval 6"/>
              <p:cNvSpPr>
                <a:spLocks/>
              </p:cNvSpPr>
              <p:nvPr/>
            </p:nvSpPr>
            <p:spPr bwMode="auto">
              <a:xfrm>
                <a:off x="888" y="1016"/>
                <a:ext cx="224" cy="112"/>
              </a:xfrm>
              <a:prstGeom prst="ellipse">
                <a:avLst/>
              </a:prstGeom>
              <a:solidFill>
                <a:srgbClr val="000000"/>
              </a:solidFill>
              <a:ln w="25400" cap="flat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15367" name="Oval 7"/>
              <p:cNvSpPr>
                <a:spLocks/>
              </p:cNvSpPr>
              <p:nvPr/>
            </p:nvSpPr>
            <p:spPr bwMode="auto">
              <a:xfrm>
                <a:off x="1112" y="1016"/>
                <a:ext cx="224" cy="112"/>
              </a:xfrm>
              <a:prstGeom prst="ellipse">
                <a:avLst/>
              </a:prstGeom>
              <a:solidFill>
                <a:srgbClr val="000000"/>
              </a:solidFill>
              <a:ln w="25400" cap="flat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15368" name="Line 8"/>
              <p:cNvSpPr>
                <a:spLocks noChangeShapeType="1"/>
              </p:cNvSpPr>
              <p:nvPr/>
            </p:nvSpPr>
            <p:spPr bwMode="auto">
              <a:xfrm>
                <a:off x="0" y="8"/>
                <a:ext cx="888" cy="0"/>
              </a:xfrm>
              <a:prstGeom prst="line">
                <a:avLst/>
              </a:prstGeom>
              <a:noFill/>
              <a:ln w="38100" cap="flat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15369" name="Line 9"/>
              <p:cNvSpPr>
                <a:spLocks noChangeShapeType="1"/>
              </p:cNvSpPr>
              <p:nvPr/>
            </p:nvSpPr>
            <p:spPr bwMode="auto">
              <a:xfrm>
                <a:off x="1728" y="8"/>
                <a:ext cx="888" cy="0"/>
              </a:xfrm>
              <a:prstGeom prst="line">
                <a:avLst/>
              </a:prstGeom>
              <a:noFill/>
              <a:ln w="38100" cap="flat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stealth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15370" name="Line 10"/>
              <p:cNvSpPr>
                <a:spLocks noChangeShapeType="1"/>
              </p:cNvSpPr>
              <p:nvPr/>
            </p:nvSpPr>
            <p:spPr bwMode="auto">
              <a:xfrm rot="10800000" flipH="1">
                <a:off x="1736" y="16"/>
                <a:ext cx="0" cy="632"/>
              </a:xfrm>
              <a:prstGeom prst="line">
                <a:avLst/>
              </a:prstGeom>
              <a:noFill/>
              <a:ln w="38100" cap="flat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15371" name="Line 11"/>
              <p:cNvSpPr>
                <a:spLocks noChangeShapeType="1"/>
              </p:cNvSpPr>
              <p:nvPr/>
            </p:nvSpPr>
            <p:spPr bwMode="auto">
              <a:xfrm rot="10800000" flipH="1">
                <a:off x="1496" y="640"/>
                <a:ext cx="248" cy="8"/>
              </a:xfrm>
              <a:prstGeom prst="line">
                <a:avLst/>
              </a:prstGeom>
              <a:noFill/>
              <a:ln w="38100" cap="flat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</p:grpSp>
      </p:grpSp>
      <p:grpSp>
        <p:nvGrpSpPr>
          <p:cNvPr id="15396" name="Group 36"/>
          <p:cNvGrpSpPr>
            <a:grpSpLocks/>
          </p:cNvGrpSpPr>
          <p:nvPr/>
        </p:nvGrpSpPr>
        <p:grpSpPr bwMode="auto">
          <a:xfrm>
            <a:off x="3594100" y="5727700"/>
            <a:ext cx="5802313" cy="1524000"/>
            <a:chOff x="0" y="0"/>
            <a:chExt cx="3655" cy="960"/>
          </a:xfrm>
        </p:grpSpPr>
        <p:sp>
          <p:nvSpPr>
            <p:cNvPr id="15374" name="Rectangle 14"/>
            <p:cNvSpPr>
              <a:spLocks/>
            </p:cNvSpPr>
            <p:nvPr/>
          </p:nvSpPr>
          <p:spPr bwMode="auto">
            <a:xfrm>
              <a:off x="512" y="432"/>
              <a:ext cx="536" cy="520"/>
            </a:xfrm>
            <a:prstGeom prst="rect">
              <a:avLst/>
            </a:prstGeom>
            <a:solidFill>
              <a:srgbClr val="008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5375" name="Rectangle 15"/>
            <p:cNvSpPr>
              <a:spLocks/>
            </p:cNvSpPr>
            <p:nvPr/>
          </p:nvSpPr>
          <p:spPr bwMode="auto">
            <a:xfrm>
              <a:off x="2320" y="432"/>
              <a:ext cx="536" cy="5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grpSp>
          <p:nvGrpSpPr>
            <p:cNvPr id="15385" name="Group 25"/>
            <p:cNvGrpSpPr>
              <a:grpSpLocks/>
            </p:cNvGrpSpPr>
            <p:nvPr/>
          </p:nvGrpSpPr>
          <p:grpSpPr bwMode="auto">
            <a:xfrm>
              <a:off x="0" y="0"/>
              <a:ext cx="1847" cy="960"/>
              <a:chOff x="0" y="0"/>
              <a:chExt cx="1847" cy="960"/>
            </a:xfrm>
          </p:grpSpPr>
          <p:sp>
            <p:nvSpPr>
              <p:cNvPr id="15376" name="Rectangle 16"/>
              <p:cNvSpPr>
                <a:spLocks/>
              </p:cNvSpPr>
              <p:nvPr/>
            </p:nvSpPr>
            <p:spPr bwMode="auto">
              <a:xfrm>
                <a:off x="497" y="299"/>
                <a:ext cx="565" cy="661"/>
              </a:xfrm>
              <a:prstGeom prst="rect">
                <a:avLst/>
              </a:prstGeom>
              <a:noFill/>
              <a:ln w="38100" cap="flat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15377" name="Line 17"/>
              <p:cNvSpPr>
                <a:spLocks noChangeShapeType="1"/>
              </p:cNvSpPr>
              <p:nvPr/>
            </p:nvSpPr>
            <p:spPr bwMode="auto">
              <a:xfrm rot="10800000" flipH="1">
                <a:off x="627" y="0"/>
                <a:ext cx="0" cy="299"/>
              </a:xfrm>
              <a:prstGeom prst="line">
                <a:avLst/>
              </a:prstGeom>
              <a:noFill/>
              <a:ln w="38100" cap="flat">
                <a:solidFill>
                  <a:schemeClr val="tx1"/>
                </a:solidFill>
                <a:prstDash val="solid"/>
                <a:miter lim="800000"/>
                <a:headEnd type="stealth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15378" name="Line 18"/>
              <p:cNvSpPr>
                <a:spLocks noChangeShapeType="1"/>
              </p:cNvSpPr>
              <p:nvPr/>
            </p:nvSpPr>
            <p:spPr bwMode="auto">
              <a:xfrm flipH="1">
                <a:off x="779" y="163"/>
                <a:ext cx="0" cy="599"/>
              </a:xfrm>
              <a:prstGeom prst="line">
                <a:avLst/>
              </a:prstGeom>
              <a:noFill/>
              <a:ln w="38100" cap="flat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15379" name="Oval 19"/>
              <p:cNvSpPr>
                <a:spLocks/>
              </p:cNvSpPr>
              <p:nvPr/>
            </p:nvSpPr>
            <p:spPr bwMode="auto">
              <a:xfrm>
                <a:off x="627" y="717"/>
                <a:ext cx="158" cy="79"/>
              </a:xfrm>
              <a:prstGeom prst="ellipse">
                <a:avLst/>
              </a:prstGeom>
              <a:solidFill>
                <a:srgbClr val="000000"/>
              </a:solidFill>
              <a:ln w="25400" cap="flat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15380" name="Oval 20"/>
              <p:cNvSpPr>
                <a:spLocks/>
              </p:cNvSpPr>
              <p:nvPr/>
            </p:nvSpPr>
            <p:spPr bwMode="auto">
              <a:xfrm>
                <a:off x="785" y="717"/>
                <a:ext cx="158" cy="79"/>
              </a:xfrm>
              <a:prstGeom prst="ellipse">
                <a:avLst/>
              </a:prstGeom>
              <a:solidFill>
                <a:srgbClr val="000000"/>
              </a:solidFill>
              <a:ln w="25400" cap="flat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15381" name="Line 21"/>
              <p:cNvSpPr>
                <a:spLocks noChangeShapeType="1"/>
              </p:cNvSpPr>
              <p:nvPr/>
            </p:nvSpPr>
            <p:spPr bwMode="auto">
              <a:xfrm>
                <a:off x="0" y="5"/>
                <a:ext cx="627" cy="0"/>
              </a:xfrm>
              <a:prstGeom prst="line">
                <a:avLst/>
              </a:prstGeom>
              <a:noFill/>
              <a:ln w="38100" cap="flat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15382" name="Line 22"/>
              <p:cNvSpPr>
                <a:spLocks noChangeShapeType="1"/>
              </p:cNvSpPr>
              <p:nvPr/>
            </p:nvSpPr>
            <p:spPr bwMode="auto">
              <a:xfrm>
                <a:off x="1220" y="5"/>
                <a:ext cx="627" cy="0"/>
              </a:xfrm>
              <a:prstGeom prst="line">
                <a:avLst/>
              </a:prstGeom>
              <a:noFill/>
              <a:ln w="38100" cap="flat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stealth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15383" name="Line 23"/>
              <p:cNvSpPr>
                <a:spLocks noChangeShapeType="1"/>
              </p:cNvSpPr>
              <p:nvPr/>
            </p:nvSpPr>
            <p:spPr bwMode="auto">
              <a:xfrm rot="10800000" flipH="1">
                <a:off x="1226" y="11"/>
                <a:ext cx="0" cy="446"/>
              </a:xfrm>
              <a:prstGeom prst="line">
                <a:avLst/>
              </a:prstGeom>
              <a:noFill/>
              <a:ln w="38100" cap="flat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15384" name="Line 24"/>
              <p:cNvSpPr>
                <a:spLocks noChangeShapeType="1"/>
              </p:cNvSpPr>
              <p:nvPr/>
            </p:nvSpPr>
            <p:spPr bwMode="auto">
              <a:xfrm rot="10800000" flipH="1">
                <a:off x="1056" y="451"/>
                <a:ext cx="176" cy="6"/>
              </a:xfrm>
              <a:prstGeom prst="line">
                <a:avLst/>
              </a:prstGeom>
              <a:noFill/>
              <a:ln w="38100" cap="flat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</p:grpSp>
        <p:grpSp>
          <p:nvGrpSpPr>
            <p:cNvPr id="15395" name="Group 35"/>
            <p:cNvGrpSpPr>
              <a:grpSpLocks/>
            </p:cNvGrpSpPr>
            <p:nvPr/>
          </p:nvGrpSpPr>
          <p:grpSpPr bwMode="auto">
            <a:xfrm>
              <a:off x="1807" y="0"/>
              <a:ext cx="1848" cy="960"/>
              <a:chOff x="0" y="0"/>
              <a:chExt cx="1847" cy="960"/>
            </a:xfrm>
          </p:grpSpPr>
          <p:sp>
            <p:nvSpPr>
              <p:cNvPr id="15386" name="Rectangle 26"/>
              <p:cNvSpPr>
                <a:spLocks/>
              </p:cNvSpPr>
              <p:nvPr/>
            </p:nvSpPr>
            <p:spPr bwMode="auto">
              <a:xfrm>
                <a:off x="497" y="299"/>
                <a:ext cx="565" cy="661"/>
              </a:xfrm>
              <a:prstGeom prst="rect">
                <a:avLst/>
              </a:prstGeom>
              <a:noFill/>
              <a:ln w="38100" cap="flat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15387" name="Line 27"/>
              <p:cNvSpPr>
                <a:spLocks noChangeShapeType="1"/>
              </p:cNvSpPr>
              <p:nvPr/>
            </p:nvSpPr>
            <p:spPr bwMode="auto">
              <a:xfrm rot="10800000" flipH="1">
                <a:off x="627" y="0"/>
                <a:ext cx="0" cy="299"/>
              </a:xfrm>
              <a:prstGeom prst="line">
                <a:avLst/>
              </a:prstGeom>
              <a:noFill/>
              <a:ln w="38100" cap="flat">
                <a:solidFill>
                  <a:schemeClr val="tx1"/>
                </a:solidFill>
                <a:prstDash val="solid"/>
                <a:miter lim="800000"/>
                <a:headEnd type="stealth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15388" name="Line 28"/>
              <p:cNvSpPr>
                <a:spLocks noChangeShapeType="1"/>
              </p:cNvSpPr>
              <p:nvPr/>
            </p:nvSpPr>
            <p:spPr bwMode="auto">
              <a:xfrm flipH="1">
                <a:off x="779" y="163"/>
                <a:ext cx="0" cy="599"/>
              </a:xfrm>
              <a:prstGeom prst="line">
                <a:avLst/>
              </a:prstGeom>
              <a:noFill/>
              <a:ln w="38100" cap="flat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15389" name="Oval 29"/>
              <p:cNvSpPr>
                <a:spLocks/>
              </p:cNvSpPr>
              <p:nvPr/>
            </p:nvSpPr>
            <p:spPr bwMode="auto">
              <a:xfrm>
                <a:off x="627" y="717"/>
                <a:ext cx="158" cy="79"/>
              </a:xfrm>
              <a:prstGeom prst="ellipse">
                <a:avLst/>
              </a:prstGeom>
              <a:solidFill>
                <a:srgbClr val="000000"/>
              </a:solidFill>
              <a:ln w="25400" cap="flat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15390" name="Oval 30"/>
              <p:cNvSpPr>
                <a:spLocks/>
              </p:cNvSpPr>
              <p:nvPr/>
            </p:nvSpPr>
            <p:spPr bwMode="auto">
              <a:xfrm>
                <a:off x="785" y="717"/>
                <a:ext cx="158" cy="79"/>
              </a:xfrm>
              <a:prstGeom prst="ellipse">
                <a:avLst/>
              </a:prstGeom>
              <a:solidFill>
                <a:srgbClr val="000000"/>
              </a:solidFill>
              <a:ln w="25400" cap="flat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15391" name="Line 31"/>
              <p:cNvSpPr>
                <a:spLocks noChangeShapeType="1"/>
              </p:cNvSpPr>
              <p:nvPr/>
            </p:nvSpPr>
            <p:spPr bwMode="auto">
              <a:xfrm>
                <a:off x="0" y="5"/>
                <a:ext cx="627" cy="0"/>
              </a:xfrm>
              <a:prstGeom prst="line">
                <a:avLst/>
              </a:prstGeom>
              <a:noFill/>
              <a:ln w="38100" cap="flat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15392" name="Line 32"/>
              <p:cNvSpPr>
                <a:spLocks noChangeShapeType="1"/>
              </p:cNvSpPr>
              <p:nvPr/>
            </p:nvSpPr>
            <p:spPr bwMode="auto">
              <a:xfrm>
                <a:off x="1220" y="5"/>
                <a:ext cx="627" cy="0"/>
              </a:xfrm>
              <a:prstGeom prst="line">
                <a:avLst/>
              </a:prstGeom>
              <a:noFill/>
              <a:ln w="38100" cap="flat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stealth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15393" name="Line 33"/>
              <p:cNvSpPr>
                <a:spLocks noChangeShapeType="1"/>
              </p:cNvSpPr>
              <p:nvPr/>
            </p:nvSpPr>
            <p:spPr bwMode="auto">
              <a:xfrm rot="10800000" flipH="1">
                <a:off x="1226" y="11"/>
                <a:ext cx="0" cy="446"/>
              </a:xfrm>
              <a:prstGeom prst="line">
                <a:avLst/>
              </a:prstGeom>
              <a:noFill/>
              <a:ln w="38100" cap="flat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15394" name="Line 34"/>
              <p:cNvSpPr>
                <a:spLocks noChangeShapeType="1"/>
              </p:cNvSpPr>
              <p:nvPr/>
            </p:nvSpPr>
            <p:spPr bwMode="auto">
              <a:xfrm rot="10800000" flipH="1">
                <a:off x="1056" y="451"/>
                <a:ext cx="176" cy="6"/>
              </a:xfrm>
              <a:prstGeom prst="line">
                <a:avLst/>
              </a:prstGeom>
              <a:noFill/>
              <a:ln w="38100" cap="flat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</p:grpSp>
      </p:grpSp>
      <p:sp>
        <p:nvSpPr>
          <p:cNvPr id="15397" name="Rectangle 37"/>
          <p:cNvSpPr>
            <a:spLocks/>
          </p:cNvSpPr>
          <p:nvPr/>
        </p:nvSpPr>
        <p:spPr bwMode="auto">
          <a:xfrm>
            <a:off x="9604375" y="3333750"/>
            <a:ext cx="2751138" cy="124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r>
              <a:rPr lang="en-US" sz="2600">
                <a:solidFill>
                  <a:schemeClr val="tx1"/>
                </a:solidFill>
                <a:latin typeface="Gill Sans" charset="0"/>
                <a:ea typeface="ＭＳ Ｐゴシック" charset="0"/>
                <a:cs typeface="Gill Sans" charset="0"/>
                <a:sym typeface="Gill Sans" charset="0"/>
              </a:rPr>
              <a:t>Outlet composition</a:t>
            </a:r>
          </a:p>
          <a:p>
            <a:r>
              <a:rPr lang="en-US" sz="2600">
                <a:solidFill>
                  <a:schemeClr val="tx1"/>
                </a:solidFill>
                <a:latin typeface="Gill Sans" charset="0"/>
                <a:ea typeface="ＭＳ Ｐゴシック" charset="0"/>
                <a:cs typeface="Gill Sans" charset="0"/>
                <a:sym typeface="Gill Sans" charset="0"/>
              </a:rPr>
              <a:t>and temperatures</a:t>
            </a:r>
          </a:p>
          <a:p>
            <a:r>
              <a:rPr lang="en-US" sz="2600">
                <a:solidFill>
                  <a:schemeClr val="tx1"/>
                </a:solidFill>
                <a:latin typeface="Gill Sans" charset="0"/>
                <a:ea typeface="ＭＳ Ｐゴシック" charset="0"/>
                <a:cs typeface="Gill Sans" charset="0"/>
                <a:sym typeface="Gill Sans" charset="0"/>
              </a:rPr>
              <a:t>are equal</a:t>
            </a:r>
          </a:p>
        </p:txBody>
      </p:sp>
      <p:sp>
        <p:nvSpPr>
          <p:cNvPr id="15398" name="Rectangle 38"/>
          <p:cNvSpPr>
            <a:spLocks/>
          </p:cNvSpPr>
          <p:nvPr/>
        </p:nvSpPr>
        <p:spPr bwMode="auto">
          <a:xfrm>
            <a:off x="695325" y="3333750"/>
            <a:ext cx="2482850" cy="124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r>
              <a:rPr lang="en-US" sz="2600">
                <a:solidFill>
                  <a:schemeClr val="tx1"/>
                </a:solidFill>
                <a:latin typeface="Gill Sans" charset="0"/>
                <a:ea typeface="ＭＳ Ｐゴシック" charset="0"/>
                <a:cs typeface="Gill Sans" charset="0"/>
                <a:sym typeface="Gill Sans" charset="0"/>
              </a:rPr>
              <a:t>Inlet composition</a:t>
            </a:r>
          </a:p>
          <a:p>
            <a:r>
              <a:rPr lang="en-US" sz="2600">
                <a:solidFill>
                  <a:schemeClr val="tx1"/>
                </a:solidFill>
                <a:latin typeface="Gill Sans" charset="0"/>
                <a:ea typeface="ＭＳ Ｐゴシック" charset="0"/>
                <a:cs typeface="Gill Sans" charset="0"/>
                <a:sym typeface="Gill Sans" charset="0"/>
              </a:rPr>
              <a:t>and temperatures</a:t>
            </a:r>
          </a:p>
          <a:p>
            <a:r>
              <a:rPr lang="en-US" sz="2600">
                <a:solidFill>
                  <a:schemeClr val="tx1"/>
                </a:solidFill>
                <a:latin typeface="Gill Sans" charset="0"/>
                <a:ea typeface="ＭＳ Ｐゴシック" charset="0"/>
                <a:cs typeface="Gill Sans" charset="0"/>
                <a:sym typeface="Gill Sans" charset="0"/>
              </a:rPr>
              <a:t>are equal</a:t>
            </a:r>
          </a:p>
        </p:txBody>
      </p:sp>
      <p:sp>
        <p:nvSpPr>
          <p:cNvPr id="15399" name="Rectangle 39"/>
          <p:cNvSpPr>
            <a:spLocks/>
          </p:cNvSpPr>
          <p:nvPr/>
        </p:nvSpPr>
        <p:spPr bwMode="auto">
          <a:xfrm>
            <a:off x="10296525" y="5187950"/>
            <a:ext cx="1365250" cy="8636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r>
              <a:rPr lang="en-US" sz="2600">
                <a:solidFill>
                  <a:schemeClr val="tx1"/>
                </a:solidFill>
                <a:latin typeface="Gill Sans" charset="0"/>
                <a:ea typeface="ＭＳ Ｐゴシック" charset="0"/>
                <a:cs typeface="Gill Sans" charset="0"/>
                <a:sym typeface="Gill Sans" charset="0"/>
              </a:rPr>
              <a:t>Rates are</a:t>
            </a:r>
          </a:p>
          <a:p>
            <a:r>
              <a:rPr lang="en-US" sz="2600">
                <a:solidFill>
                  <a:schemeClr val="tx1"/>
                </a:solidFill>
                <a:latin typeface="Gill Sans" charset="0"/>
                <a:ea typeface="ＭＳ Ｐゴシック" charset="0"/>
                <a:cs typeface="Gill Sans" charset="0"/>
                <a:sym typeface="Gill Sans" charset="0"/>
              </a:rPr>
              <a:t>Equal</a:t>
            </a:r>
          </a:p>
        </p:txBody>
      </p:sp>
      <p:sp>
        <p:nvSpPr>
          <p:cNvPr id="15400" name="Rectangle 40"/>
          <p:cNvSpPr>
            <a:spLocks/>
          </p:cNvSpPr>
          <p:nvPr/>
        </p:nvSpPr>
        <p:spPr bwMode="auto">
          <a:xfrm>
            <a:off x="4321175" y="7575550"/>
            <a:ext cx="1022350" cy="863600"/>
          </a:xfrm>
          <a:prstGeom prst="rect">
            <a:avLst/>
          </a:prstGeom>
          <a:solidFill>
            <a:srgbClr val="0080FF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r>
              <a:rPr lang="en-US" sz="2600">
                <a:solidFill>
                  <a:schemeClr val="tx1"/>
                </a:solidFill>
                <a:latin typeface="Gill Sans" charset="0"/>
                <a:ea typeface="ＭＳ Ｐゴシック" charset="0"/>
                <a:cs typeface="Gill Sans" charset="0"/>
                <a:sym typeface="Gill Sans" charset="0"/>
              </a:rPr>
              <a:t>Rate is</a:t>
            </a:r>
          </a:p>
          <a:p>
            <a:r>
              <a:rPr lang="en-US" sz="2600">
                <a:solidFill>
                  <a:schemeClr val="tx1"/>
                </a:solidFill>
                <a:latin typeface="Gill Sans" charset="0"/>
                <a:ea typeface="ＭＳ Ｐゴシック" charset="0"/>
                <a:cs typeface="Gill Sans" charset="0"/>
                <a:sym typeface="Gill Sans" charset="0"/>
              </a:rPr>
              <a:t>Higher</a:t>
            </a:r>
          </a:p>
        </p:txBody>
      </p:sp>
      <p:sp>
        <p:nvSpPr>
          <p:cNvPr id="15401" name="Rectangle 41"/>
          <p:cNvSpPr>
            <a:spLocks/>
          </p:cNvSpPr>
          <p:nvPr/>
        </p:nvSpPr>
        <p:spPr bwMode="auto">
          <a:xfrm>
            <a:off x="6027738" y="7886700"/>
            <a:ext cx="4675187" cy="124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r>
              <a:rPr lang="en-US" sz="2600">
                <a:solidFill>
                  <a:schemeClr val="tx1"/>
                </a:solidFill>
                <a:latin typeface="Gill Sans" charset="0"/>
                <a:ea typeface="ＭＳ Ｐゴシック" charset="0"/>
                <a:cs typeface="Gill Sans" charset="0"/>
                <a:sym typeface="Gill Sans" charset="0"/>
              </a:rPr>
              <a:t>Since some of the reaction occurs</a:t>
            </a:r>
          </a:p>
          <a:p>
            <a:r>
              <a:rPr lang="en-US" sz="2600">
                <a:solidFill>
                  <a:schemeClr val="tx1"/>
                </a:solidFill>
                <a:latin typeface="Gill Sans" charset="0"/>
                <a:ea typeface="ＭＳ Ｐゴシック" charset="0"/>
                <a:cs typeface="Gill Sans" charset="0"/>
                <a:sym typeface="Gill Sans" charset="0"/>
              </a:rPr>
              <a:t>at a higher rate with 2 reactors</a:t>
            </a:r>
          </a:p>
          <a:p>
            <a:r>
              <a:rPr lang="en-US" sz="2600">
                <a:solidFill>
                  <a:schemeClr val="tx1"/>
                </a:solidFill>
                <a:latin typeface="Gill Sans" charset="0"/>
                <a:ea typeface="ＭＳ Ｐゴシック" charset="0"/>
                <a:cs typeface="Gill Sans" charset="0"/>
                <a:sym typeface="Gill Sans" charset="0"/>
              </a:rPr>
              <a:t>the total volume is smaller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>
            <p:ph type="title"/>
          </p:nvPr>
        </p:nvSpPr>
        <p:spPr>
          <a:xfrm>
            <a:off x="1270000" y="4521200"/>
            <a:ext cx="10464800" cy="698500"/>
          </a:xfrm>
          <a:ln/>
        </p:spPr>
        <p:txBody>
          <a:bodyPr/>
          <a:lstStyle/>
          <a:p>
            <a:r>
              <a:rPr lang="en-US"/>
              <a:t>Questions?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Activity 29</a:t>
            </a:r>
          </a:p>
        </p:txBody>
      </p:sp>
      <p:sp>
        <p:nvSpPr>
          <p:cNvPr id="17410" name="Rectangle 2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>
                <a:cs typeface="Lucida Grande" charset="0"/>
              </a:rPr>
              <a:t>Consider the irreversible, liquid phase reaction A → B which occurs at constant density. Reactant A is supplied at a rate of 4 L min</a:t>
            </a:r>
            <a:r>
              <a:rPr lang="en-US" baseline="32000"/>
              <a:t>-1</a:t>
            </a:r>
            <a:r>
              <a:rPr lang="en-US"/>
              <a:t> in a concentration of 2 mol L</a:t>
            </a:r>
            <a:r>
              <a:rPr lang="en-US" baseline="32000"/>
              <a:t>-1</a:t>
            </a:r>
            <a:r>
              <a:rPr lang="en-US"/>
              <a:t> and at a temperature of 43 ºC. The heat capacity of the fluid is 0.87 cal mL</a:t>
            </a:r>
            <a:r>
              <a:rPr lang="en-US" baseline="32000"/>
              <a:t>-1</a:t>
            </a:r>
            <a:r>
              <a:rPr lang="en-US"/>
              <a:t> K</a:t>
            </a:r>
            <a:r>
              <a:rPr lang="en-US" baseline="32000"/>
              <a:t>-1</a:t>
            </a:r>
            <a:r>
              <a:rPr lang="en-US"/>
              <a:t> and the heat of reaction is -27.2 kcal mol</a:t>
            </a:r>
            <a:r>
              <a:rPr lang="en-US" baseline="32000"/>
              <a:t>-1</a:t>
            </a:r>
            <a:r>
              <a:rPr lang="en-US"/>
              <a:t>. The reaction is second order in the concentration of A, and the rate coefficient obeys Arrhenius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 law with a pre-exponential factor of 6.37 x 10</a:t>
            </a:r>
            <a:r>
              <a:rPr lang="en-US" baseline="32000"/>
              <a:t>9</a:t>
            </a:r>
            <a:r>
              <a:rPr lang="en-US"/>
              <a:t> L mol</a:t>
            </a:r>
            <a:r>
              <a:rPr lang="en-US" baseline="32000"/>
              <a:t>-1</a:t>
            </a:r>
            <a:r>
              <a:rPr lang="en-US"/>
              <a:t> min</a:t>
            </a:r>
            <a:r>
              <a:rPr lang="en-US" baseline="32000"/>
              <a:t>-1</a:t>
            </a:r>
            <a:r>
              <a:rPr lang="en-US"/>
              <a:t> and an activation energy of 14.3 kcal mol</a:t>
            </a:r>
            <a:r>
              <a:rPr lang="en-US" baseline="32000"/>
              <a:t>-1</a:t>
            </a:r>
            <a:r>
              <a:rPr lang="en-US"/>
              <a:t>. It is desired to convert 90% of the reactant to product adiabatically. Consider the following reactor networks: (a) a single CSTR, (b) a single PFR, (c) two CSTRs in series, (d) a CSTR followed in series by a PFR, and (e) a PFR followed in series by a CSTR. Determine which reactor network requires the smallest total reactor volume. (In each of the reactor networks, the two reactors are </a:t>
            </a:r>
            <a:r>
              <a:rPr lang="en-US" i="1" u="sng"/>
              <a:t>not</a:t>
            </a:r>
            <a:r>
              <a:rPr lang="en-US"/>
              <a:t> required to have equal volumes.)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Activity 29</a:t>
            </a:r>
          </a:p>
        </p:txBody>
      </p:sp>
      <p:sp>
        <p:nvSpPr>
          <p:cNvPr id="18434" name="Rectangle 2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>
                <a:cs typeface="Lucida Grande" charset="0"/>
              </a:rPr>
              <a:t>Consider the irreversible, liquid phase reaction A → B which occurs at constant density. Reactant A is supplied at a rate of 4 L min</a:t>
            </a:r>
            <a:r>
              <a:rPr lang="en-US" baseline="32000"/>
              <a:t>-1</a:t>
            </a:r>
            <a:r>
              <a:rPr lang="en-US"/>
              <a:t> in a concentration of 2 mol L</a:t>
            </a:r>
            <a:r>
              <a:rPr lang="en-US" baseline="32000"/>
              <a:t>-1</a:t>
            </a:r>
            <a:r>
              <a:rPr lang="en-US"/>
              <a:t> and at a temperature of 43 ºC. The heat capacity of the fluid is 0.87 cal mL</a:t>
            </a:r>
            <a:r>
              <a:rPr lang="en-US" baseline="32000"/>
              <a:t>-1</a:t>
            </a:r>
            <a:r>
              <a:rPr lang="en-US"/>
              <a:t> K</a:t>
            </a:r>
            <a:r>
              <a:rPr lang="en-US" baseline="32000"/>
              <a:t>-1</a:t>
            </a:r>
            <a:r>
              <a:rPr lang="en-US"/>
              <a:t> and the heat of reaction is -27.2 kcal mol</a:t>
            </a:r>
            <a:r>
              <a:rPr lang="en-US" baseline="32000"/>
              <a:t>-1</a:t>
            </a:r>
            <a:r>
              <a:rPr lang="en-US"/>
              <a:t>. The reaction is second order in the concentration of A, and the rate coefficient obeys Arrhenius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 law with a pre-exponential factor of 6.37 x 10</a:t>
            </a:r>
            <a:r>
              <a:rPr lang="en-US" baseline="32000"/>
              <a:t>9</a:t>
            </a:r>
            <a:r>
              <a:rPr lang="en-US"/>
              <a:t> L mol</a:t>
            </a:r>
            <a:r>
              <a:rPr lang="en-US" baseline="32000"/>
              <a:t>-1</a:t>
            </a:r>
            <a:r>
              <a:rPr lang="en-US"/>
              <a:t> min</a:t>
            </a:r>
            <a:r>
              <a:rPr lang="en-US" baseline="32000"/>
              <a:t>-1</a:t>
            </a:r>
            <a:r>
              <a:rPr lang="en-US"/>
              <a:t> and an activation energy of 14.3 kcal mol</a:t>
            </a:r>
            <a:r>
              <a:rPr lang="en-US" baseline="32000"/>
              <a:t>-1</a:t>
            </a:r>
            <a:r>
              <a:rPr lang="en-US"/>
              <a:t>. It is desired to convert 90% of the reactant to product adiabatically. Consider the following reactor networks: (a) a single CSTR, (b) a single PFR, (c) two CSTRs in series, (d) a CSTR followed in series by a PFR, and (e) a PFR followed in series by a CSTR. Determine which reactor network requires the smallest total reactor volume. (In each of the reactor networks, the two reactors are </a:t>
            </a:r>
            <a:r>
              <a:rPr lang="en-US" i="1" u="sng"/>
              <a:t>not</a:t>
            </a:r>
            <a:r>
              <a:rPr lang="en-US"/>
              <a:t> required to have equal volumes.)</a:t>
            </a:r>
          </a:p>
          <a:p>
            <a:endParaRPr lang="en-US"/>
          </a:p>
          <a:p>
            <a:r>
              <a:rPr lang="en-US"/>
              <a:t>Start with a qualitative analysis</a:t>
            </a:r>
          </a:p>
          <a:p>
            <a:pPr marL="760413" lvl="1" indent="-315913"/>
            <a:r>
              <a:rPr lang="en-US"/>
              <a:t>How will the rate change as the space time increases?</a:t>
            </a:r>
          </a:p>
          <a:p>
            <a:pPr marL="760413" lvl="1" indent="-315913"/>
            <a:r>
              <a:rPr lang="en-US"/>
              <a:t>Which of the reactors or reactor networks is better suited to the rate versus conversion profile</a:t>
            </a:r>
          </a:p>
          <a:p>
            <a:pPr marL="1204913" lvl="2" indent="-315913"/>
            <a:r>
              <a:rPr lang="en-US"/>
              <a:t>When the rate is larger, the required volume is smaller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Qualitative Analysis</a:t>
            </a:r>
          </a:p>
        </p:txBody>
      </p:sp>
      <p:sp>
        <p:nvSpPr>
          <p:cNvPr id="19458" name="Rectangle 2"/>
          <p:cNvSpPr>
            <a:spLocks noChangeArrowheads="1"/>
          </p:cNvSpPr>
          <p:nvPr>
            <p:ph type="body" idx="1"/>
          </p:nvPr>
        </p:nvSpPr>
        <p:spPr>
          <a:xfrm>
            <a:off x="1270000" y="1168400"/>
            <a:ext cx="10464800" cy="7848600"/>
          </a:xfrm>
          <a:ln/>
        </p:spPr>
        <p:txBody>
          <a:bodyPr/>
          <a:lstStyle/>
          <a:p>
            <a:r>
              <a:rPr lang="en-US" dirty="0"/>
              <a:t>The reaction is exothermic and irreversible</a:t>
            </a:r>
          </a:p>
          <a:p>
            <a:pPr marL="762000" lvl="1"/>
            <a:r>
              <a:rPr lang="en-US" dirty="0"/>
              <a:t>As conversion increases, the rate will increase, pass through a maximum and then decrease</a:t>
            </a:r>
          </a:p>
          <a:p>
            <a:r>
              <a:rPr lang="en-US" dirty="0"/>
              <a:t>You </a:t>
            </a:r>
            <a:r>
              <a:rPr lang="en-US" dirty="0" smtClean="0"/>
              <a:t>can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t </a:t>
            </a:r>
            <a:r>
              <a:rPr lang="en-US" dirty="0"/>
              <a:t>say for sure which reactor or network is preferred because you </a:t>
            </a:r>
            <a:r>
              <a:rPr lang="en-US" dirty="0" smtClean="0"/>
              <a:t>don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t </a:t>
            </a:r>
            <a:r>
              <a:rPr lang="en-US" dirty="0"/>
              <a:t>know what conversion corresponds to the maximum rate</a:t>
            </a:r>
          </a:p>
          <a:p>
            <a:pPr marL="762000" lvl="1"/>
            <a:r>
              <a:rPr lang="en-US" dirty="0"/>
              <a:t>If the maximum rate occurs near 90% conversion, a single CSTR would probably be best because throughout the reactor, the rate would be high, leading to a smaller volume</a:t>
            </a:r>
          </a:p>
          <a:p>
            <a:pPr marL="762000" lvl="1"/>
            <a:r>
              <a:rPr lang="en-US" dirty="0"/>
              <a:t>If the maximum rate occurs at conversions well below 90%, a CSTR sized to operate at near the maximum rate followed by a PFR would probably be best</a:t>
            </a:r>
          </a:p>
          <a:p>
            <a:r>
              <a:rPr lang="en-US" dirty="0"/>
              <a:t>Note, a PFR always operates right on the rate versus space time (or conversion) curve</a:t>
            </a:r>
          </a:p>
          <a:p>
            <a:pPr marL="762000" lvl="1"/>
            <a:r>
              <a:rPr lang="en-US" dirty="0"/>
              <a:t>In a conversion range where the rate is continually increasing, a CSTR will be smaller</a:t>
            </a:r>
          </a:p>
          <a:p>
            <a:pPr marL="762000" lvl="1"/>
            <a:r>
              <a:rPr lang="en-US" dirty="0"/>
              <a:t>In a conversion range where the rate is continually decreasing, a PFR will be smaller</a:t>
            </a:r>
          </a:p>
          <a:p>
            <a:r>
              <a:rPr lang="en-US" dirty="0"/>
              <a:t>Now proceed to the quantitative analysis of the five cases</a:t>
            </a:r>
          </a:p>
          <a:p>
            <a:pPr marL="762000" lvl="1"/>
            <a:r>
              <a:rPr lang="en-US" dirty="0"/>
              <a:t>Write design equations for each reactor in the network</a:t>
            </a:r>
          </a:p>
          <a:p>
            <a:pPr marL="762000" lvl="1"/>
            <a:r>
              <a:rPr lang="en-US" dirty="0"/>
              <a:t>Identify each flow stream (a, b, c, etc.) and determine whether the molar flows and the temperature are known</a:t>
            </a:r>
          </a:p>
          <a:p>
            <a:pPr marL="762000" lvl="1"/>
            <a:r>
              <a:rPr lang="en-US" dirty="0"/>
              <a:t>Solve the design equations to find the reactor volume or volumes</a:t>
            </a:r>
          </a:p>
          <a:p>
            <a:pPr marL="1206500" lvl="2"/>
            <a:r>
              <a:rPr lang="en-US" dirty="0"/>
              <a:t>When there are two reactors, pick the volume of the first reactor, solve the equations for the total volume and repeat</a:t>
            </a:r>
          </a:p>
          <a:p>
            <a:pPr marL="1206500" lvl="2"/>
            <a:r>
              <a:rPr lang="en-US" dirty="0"/>
              <a:t>Plot the total volume versus the volume of the first reactor to find the minimum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Design Equations</a:t>
            </a:r>
          </a:p>
        </p:txBody>
      </p:sp>
      <p:sp>
        <p:nvSpPr>
          <p:cNvPr id="20482" name="Rectangle 2"/>
          <p:cNvSpPr>
            <a:spLocks noGrp="1" noChangeArrowheads="1"/>
          </p:cNvSpPr>
          <p:nvPr>
            <p:ph sz="half" idx="1"/>
          </p:nvPr>
        </p:nvSpPr>
        <p:spPr>
          <a:ln/>
        </p:spPr>
        <p:txBody>
          <a:bodyPr/>
          <a:lstStyle/>
          <a:p>
            <a:r>
              <a:rPr lang="en-US" dirty="0"/>
              <a:t>Write design equations that can be used to analyze any of the CSTRs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</p:sld>
</file>

<file path=ppt/theme/theme1.xml><?xml version="1.0" encoding="utf-8"?>
<a:theme xmlns:a="http://schemas.openxmlformats.org/drawingml/2006/main" name="Title &amp; Subtitle">
  <a:themeElements>
    <a:clrScheme name="Title &amp; Subtitl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Subtitle">
      <a:majorFont>
        <a:latin typeface="Helvetica"/>
        <a:ea typeface="Heiti SC Medium"/>
        <a:cs typeface="Heiti SC Medium"/>
      </a:majorFont>
      <a:minorFont>
        <a:latin typeface="Helvetica"/>
        <a:ea typeface="Heiti SC Medium"/>
        <a:cs typeface="Heiti SC Medium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Subtitl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Photo - Vertical">
  <a:themeElements>
    <a:clrScheme name="Photo - Vertica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Vertical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Photo - Vertic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Title, Bullets &amp; Photo">
  <a:themeElements>
    <a:clrScheme name="Title, Bullets &amp; Phot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, Bullets &amp; Photo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, Bullets &amp; Phot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itle &amp; Bullets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3B3B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6D6D6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itle - Top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66CCFF"/>
      </a:accent1>
      <a:accent2>
        <a:srgbClr val="333399"/>
      </a:accent2>
      <a:accent3>
        <a:srgbClr val="FFFFFF"/>
      </a:accent3>
      <a:accent4>
        <a:srgbClr val="000000"/>
      </a:accent4>
      <a:accent5>
        <a:srgbClr val="B8E2F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- Top">
      <a:majorFont>
        <a:latin typeface="Helvetica"/>
        <a:ea typeface="Heiti SC Light"/>
        <a:cs typeface="Heiti SC Light"/>
      </a:majorFont>
      <a:minorFont>
        <a:latin typeface="Gill Sans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- To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Title &amp; Bullets - 2 Column">
  <a:themeElements>
    <a:clrScheme name="Title &amp; Bullets - 2 Colum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2 Column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Bullets - 2 Colum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Title &amp; Bullets - Right">
  <a:themeElements>
    <a:clrScheme name="Title &amp; Bullets - Righ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Right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Bullets - Righ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Bullets">
  <a:themeElements>
    <a:clrScheme name="Bullet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ullets">
      <a:majorFont>
        <a:latin typeface="Gill Sans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Blank">
  <a:themeElements>
    <a:clrScheme name="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Gill Sans"/>
        <a:ea typeface="Heiti SC Light"/>
        <a:cs typeface="Heiti SC Light"/>
      </a:majorFont>
      <a:minorFont>
        <a:latin typeface="Gill Sans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Title &amp; Bullets - Left">
  <a:themeElements>
    <a:clrScheme name="Title &amp; Bullets - Lef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Left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Bullets - Lef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Photo - Horizontal">
  <a:themeElements>
    <a:clrScheme name="Photo - Horizonta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Horizontal">
      <a:majorFont>
        <a:latin typeface="Helvetica"/>
        <a:ea typeface="Heiti SC Light"/>
        <a:cs typeface="Heiti SC Light"/>
      </a:majorFont>
      <a:minorFont>
        <a:latin typeface="Gill Sans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Photo - Horizont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Pages>0</Pages>
  <Words>1700</Words>
  <Characters>0</Characters>
  <Application>Microsoft Macintosh PowerPoint</Application>
  <PresentationFormat>Custom</PresentationFormat>
  <Lines>0</Lines>
  <Paragraphs>166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11</vt:i4>
      </vt:variant>
      <vt:variant>
        <vt:lpstr>Slide Titles</vt:lpstr>
      </vt:variant>
      <vt:variant>
        <vt:i4>15</vt:i4>
      </vt:variant>
    </vt:vector>
  </HeadingPairs>
  <TitlesOfParts>
    <vt:vector size="31" baseType="lpstr">
      <vt:lpstr>Helvetica</vt:lpstr>
      <vt:lpstr>Heiti SC Light</vt:lpstr>
      <vt:lpstr>Heiti SC Medium</vt:lpstr>
      <vt:lpstr>Lucida Grande</vt:lpstr>
      <vt:lpstr>Gill Sans</vt:lpstr>
      <vt:lpstr>Title &amp; Subtitle</vt:lpstr>
      <vt:lpstr>Title &amp; Bullets</vt:lpstr>
      <vt:lpstr>Title - Top</vt:lpstr>
      <vt:lpstr>Title &amp; Bullets - 2 Column</vt:lpstr>
      <vt:lpstr>Title &amp; Bullets - Right</vt:lpstr>
      <vt:lpstr>Bullets</vt:lpstr>
      <vt:lpstr>Blank</vt:lpstr>
      <vt:lpstr>Title &amp; Bullets - Left</vt:lpstr>
      <vt:lpstr>Photo - Horizontal</vt:lpstr>
      <vt:lpstr>Photo - Vertical</vt:lpstr>
      <vt:lpstr>Title, Bullets &amp; Photo</vt:lpstr>
      <vt:lpstr>A First Course on Kinetics and Reaction Engineering</vt:lpstr>
      <vt:lpstr>Where We’re Going</vt:lpstr>
      <vt:lpstr>Reactor Networks</vt:lpstr>
      <vt:lpstr>Advantage of a CSTR Cascade over a Single CSTR</vt:lpstr>
      <vt:lpstr>Questions?</vt:lpstr>
      <vt:lpstr>Activity 29</vt:lpstr>
      <vt:lpstr>Activity 29</vt:lpstr>
      <vt:lpstr>Qualitative Analysis</vt:lpstr>
      <vt:lpstr>Design Equations</vt:lpstr>
      <vt:lpstr>Design Equations</vt:lpstr>
      <vt:lpstr>Individual Reactors</vt:lpstr>
      <vt:lpstr>Numerical Solution</vt:lpstr>
      <vt:lpstr>Numerical Solution</vt:lpstr>
      <vt:lpstr>Volume Plots</vt:lpstr>
      <vt:lpstr>Where We’re Going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First Course on Kinetics and Reaction Engineering</dc:title>
  <dc:subject/>
  <dc:creator/>
  <cp:keywords/>
  <dc:description/>
  <cp:lastModifiedBy>Carl Lund</cp:lastModifiedBy>
  <cp:revision>2</cp:revision>
  <dcterms:modified xsi:type="dcterms:W3CDTF">2015-03-17T20:27:06Z</dcterms:modified>
</cp:coreProperties>
</file>