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  <p:sldMasterId id="2147483649" r:id="rId2"/>
    <p:sldMasterId id="2147483650" r:id="rId3"/>
    <p:sldMasterId id="2147483651" r:id="rId4"/>
    <p:sldMasterId id="2147483653" r:id="rId5"/>
    <p:sldMasterId id="2147483654" r:id="rId6"/>
    <p:sldMasterId id="2147483655" r:id="rId7"/>
    <p:sldMasterId id="2147483656" r:id="rId8"/>
    <p:sldMasterId id="2147483657" r:id="rId9"/>
    <p:sldMasterId id="2147483658" r:id="rId10"/>
  </p:sldMasterIdLst>
  <p:sldIdLst>
    <p:sldId id="256" r:id="rId11"/>
    <p:sldId id="261" r:id="rId12"/>
    <p:sldId id="262" r:id="rId13"/>
    <p:sldId id="263" r:id="rId14"/>
    <p:sldId id="271" r:id="rId15"/>
    <p:sldId id="272" r:id="rId16"/>
    <p:sldId id="260" r:id="rId17"/>
    <p:sldId id="265" r:id="rId18"/>
  </p:sldIdLst>
  <p:sldSz cx="13004800" cy="97536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1pPr>
    <a:lvl2pPr marL="4572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2pPr>
    <a:lvl3pPr marL="9144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3pPr>
    <a:lvl4pPr marL="13716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4pPr>
    <a:lvl5pPr marL="1828800" algn="ctr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5pPr>
    <a:lvl6pPr marL="22860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6pPr>
    <a:lvl7pPr marL="27432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7pPr>
    <a:lvl8pPr marL="32004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8pPr>
    <a:lvl9pPr marL="3657600" algn="l" defTabSz="457200" rtl="0" eaLnBrk="1" latinLnBrk="0" hangingPunct="1">
      <a:defRPr sz="2400" kern="1200">
        <a:solidFill>
          <a:srgbClr val="000000"/>
        </a:solidFill>
        <a:latin typeface="Helvetica" charset="0"/>
        <a:ea typeface="Heiti SC Light" charset="0"/>
        <a:cs typeface="Heiti SC Light" charset="0"/>
        <a:sym typeface="Helvetica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152" y="-120"/>
      </p:cViewPr>
      <p:guideLst>
        <p:guide orient="horz" pos="3072"/>
        <p:guide pos="409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Master" Target="slideMasters/slideMaster9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1" Type="http://schemas.openxmlformats.org/officeDocument/2006/relationships/slide" Target="slides/slide1.xml"/><Relationship Id="rId12" Type="http://schemas.openxmlformats.org/officeDocument/2006/relationships/slide" Target="slides/slide2.xml"/><Relationship Id="rId13" Type="http://schemas.openxmlformats.org/officeDocument/2006/relationships/slide" Target="slides/slide3.xml"/><Relationship Id="rId14" Type="http://schemas.openxmlformats.org/officeDocument/2006/relationships/slide" Target="slides/slide4.xml"/><Relationship Id="rId15" Type="http://schemas.openxmlformats.org/officeDocument/2006/relationships/slide" Target="slides/slide5.xml"/><Relationship Id="rId16" Type="http://schemas.openxmlformats.org/officeDocument/2006/relationships/slide" Target="slides/slide6.xml"/><Relationship Id="rId17" Type="http://schemas.openxmlformats.org/officeDocument/2006/relationships/slide" Target="slides/slide7.xml"/><Relationship Id="rId18" Type="http://schemas.openxmlformats.org/officeDocument/2006/relationships/slide" Target="slides/slide8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Master" Target="slideMasters/slideMaster2.xml"/><Relationship Id="rId3" Type="http://schemas.openxmlformats.org/officeDocument/2006/relationships/slideMaster" Target="slideMasters/slideMaster3.xml"/><Relationship Id="rId4" Type="http://schemas.openxmlformats.org/officeDocument/2006/relationships/slideMaster" Target="slideMasters/slideMaster4.xml"/><Relationship Id="rId5" Type="http://schemas.openxmlformats.org/officeDocument/2006/relationships/slideMaster" Target="slideMasters/slideMaster5.xml"/><Relationship Id="rId6" Type="http://schemas.openxmlformats.org/officeDocument/2006/relationships/slideMaster" Target="slideMasters/slideMaster6.xml"/><Relationship Id="rId7" Type="http://schemas.openxmlformats.org/officeDocument/2006/relationships/slideMaster" Target="slideMasters/slideMaster7.xml"/><Relationship Id="rId8" Type="http://schemas.openxmlformats.org/officeDocument/2006/relationships/slideMaster" Target="slideMasters/slideMaster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1182892"/>
      </p:ext>
    </p:extLst>
  </p:cSld>
  <p:clrMapOvr>
    <a:masterClrMapping/>
  </p:clrMapOvr>
  <p:transition xmlns:p14="http://schemas.microsoft.com/office/powerpoint/2010/main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77573"/>
      </p:ext>
    </p:extLst>
  </p:cSld>
  <p:clrMapOvr>
    <a:masterClrMapping/>
  </p:clrMapOvr>
  <p:transition xmlns:p14="http://schemas.microsoft.com/office/powerpoint/2010/main"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477898"/>
      </p:ext>
    </p:extLst>
  </p:cSld>
  <p:clrMapOvr>
    <a:masterClrMapping/>
  </p:clrMapOvr>
  <p:transition xmlns:p14="http://schemas.microsoft.com/office/powerpoint/2010/main"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111075"/>
      </p:ext>
    </p:extLst>
  </p:cSld>
  <p:clrMapOvr>
    <a:masterClrMapping/>
  </p:clrMapOvr>
  <p:transition xmlns:p14="http://schemas.microsoft.com/office/powerpoint/2010/main"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36443164"/>
      </p:ext>
    </p:extLst>
  </p:cSld>
  <p:clrMapOvr>
    <a:masterClrMapping/>
  </p:clrMapOvr>
  <p:transition xmlns:p14="http://schemas.microsoft.com/office/powerpoint/2010/main"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27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75100" y="16510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834813"/>
      </p:ext>
    </p:extLst>
  </p:cSld>
  <p:clrMapOvr>
    <a:masterClrMapping/>
  </p:clrMapOvr>
  <p:transition xmlns:p14="http://schemas.microsoft.com/office/powerpoint/2010/main"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985830"/>
      </p:ext>
    </p:extLst>
  </p:cSld>
  <p:clrMapOvr>
    <a:masterClrMapping/>
  </p:clrMapOvr>
  <p:transition xmlns:p14="http://schemas.microsoft.com/office/powerpoint/2010/main"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1115034"/>
      </p:ext>
    </p:extLst>
  </p:cSld>
  <p:clrMapOvr>
    <a:masterClrMapping/>
  </p:clrMapOvr>
  <p:transition xmlns:p14="http://schemas.microsoft.com/office/powerpoint/2010/main"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66423429"/>
      </p:ext>
    </p:extLst>
  </p:cSld>
  <p:clrMapOvr>
    <a:masterClrMapping/>
  </p:clrMapOvr>
  <p:transition xmlns:p14="http://schemas.microsoft.com/office/powerpoint/2010/main"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37493720"/>
      </p:ext>
    </p:extLst>
  </p:cSld>
  <p:clrMapOvr>
    <a:masterClrMapping/>
  </p:clrMapOvr>
  <p:transition xmlns:p14="http://schemas.microsoft.com/office/powerpoint/2010/main"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681694173"/>
      </p:ext>
    </p:extLst>
  </p:cSld>
  <p:clrMapOvr>
    <a:masterClrMapping/>
  </p:clrMapOvr>
  <p:transition xmlns:p14="http://schemas.microsoft.com/office/powerpoint/2010/main"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661886"/>
      </p:ext>
    </p:extLst>
  </p:cSld>
  <p:clrMapOvr>
    <a:masterClrMapping/>
  </p:clrMapOvr>
  <p:transition xmlns:p14="http://schemas.microsoft.com/office/powerpoint/2010/main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1638300"/>
            <a:ext cx="2616200" cy="7264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1638300"/>
            <a:ext cx="7696200" cy="7264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5527997"/>
      </p:ext>
    </p:extLst>
  </p:cSld>
  <p:clrMapOvr>
    <a:masterClrMapping/>
  </p:clrMapOvr>
  <p:transition xmlns:p14="http://schemas.microsoft.com/office/powerpoint/2010/main"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995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995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9329546"/>
      </p:ext>
    </p:extLst>
  </p:cSld>
  <p:clrMapOvr>
    <a:masterClrMapping/>
  </p:clrMapOvr>
  <p:transition xmlns:p14="http://schemas.microsoft.com/office/powerpoint/2010/main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6256114"/>
      </p:ext>
    </p:extLst>
  </p:cSld>
  <p:clrMapOvr>
    <a:masterClrMapping/>
  </p:clrMapOvr>
  <p:transition xmlns:p14="http://schemas.microsoft.com/office/powerpoint/2010/main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4497113"/>
      </p:ext>
    </p:extLst>
  </p:cSld>
  <p:clrMapOvr>
    <a:masterClrMapping/>
  </p:clrMapOvr>
  <p:transition xmlns:p14="http://schemas.microsoft.com/office/powerpoint/2010/main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108210"/>
      </p:ext>
    </p:extLst>
  </p:cSld>
  <p:clrMapOvr>
    <a:masterClrMapping/>
  </p:clrMapOvr>
  <p:transition xmlns:p14="http://schemas.microsoft.com/office/powerpoint/2010/main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12900"/>
            <a:ext cx="51562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451172"/>
      </p:ext>
    </p:extLst>
  </p:cSld>
  <p:clrMapOvr>
    <a:masterClrMapping/>
  </p:clrMapOvr>
  <p:transition xmlns:p14="http://schemas.microsoft.com/office/powerpoint/2010/main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8928949"/>
      </p:ext>
    </p:extLst>
  </p:cSld>
  <p:clrMapOvr>
    <a:masterClrMapping/>
  </p:clrMapOvr>
  <p:transition xmlns:p14="http://schemas.microsoft.com/office/powerpoint/2010/main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43014"/>
      </p:ext>
    </p:extLst>
  </p:cSld>
  <p:clrMapOvr>
    <a:masterClrMapping/>
  </p:clrMapOvr>
  <p:transition xmlns:p14="http://schemas.microsoft.com/office/powerpoint/2010/main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0431418"/>
      </p:ext>
    </p:extLst>
  </p:cSld>
  <p:clrMapOvr>
    <a:masterClrMapping/>
  </p:clrMapOvr>
  <p:transition xmlns:p14="http://schemas.microsoft.com/office/powerpoint/2010/main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02662655"/>
      </p:ext>
    </p:extLst>
  </p:cSld>
  <p:clrMapOvr>
    <a:masterClrMapping/>
  </p:clrMapOvr>
  <p:transition xmlns:p14="http://schemas.microsoft.com/office/powerpoint/2010/main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4636132"/>
      </p:ext>
    </p:extLst>
  </p:cSld>
  <p:clrMapOvr>
    <a:masterClrMapping/>
  </p:clrMapOvr>
  <p:transition xmlns:p14="http://schemas.microsoft.com/office/powerpoint/2010/main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6754265"/>
      </p:ext>
    </p:extLst>
  </p:cSld>
  <p:clrMapOvr>
    <a:masterClrMapping/>
  </p:clrMapOvr>
  <p:transition xmlns:p14="http://schemas.microsoft.com/office/powerpoint/2010/main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6732703"/>
      </p:ext>
    </p:extLst>
  </p:cSld>
  <p:clrMapOvr>
    <a:masterClrMapping/>
  </p:clrMapOvr>
  <p:transition xmlns:p14="http://schemas.microsoft.com/office/powerpoint/2010/main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2017944"/>
      </p:ext>
    </p:extLst>
  </p:cSld>
  <p:clrMapOvr>
    <a:masterClrMapping/>
  </p:clrMapOvr>
  <p:transition xmlns:p14="http://schemas.microsoft.com/office/powerpoint/2010/main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2460003"/>
      </p:ext>
    </p:extLst>
  </p:cSld>
  <p:clrMapOvr>
    <a:masterClrMapping/>
  </p:clrMapOvr>
  <p:transition xmlns:p14="http://schemas.microsoft.com/office/powerpoint/2010/main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7475981"/>
      </p:ext>
    </p:extLst>
  </p:cSld>
  <p:clrMapOvr>
    <a:masterClrMapping/>
  </p:clrMapOvr>
  <p:transition xmlns:p14="http://schemas.microsoft.com/office/powerpoint/2010/main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9936987"/>
      </p:ext>
    </p:extLst>
  </p:cSld>
  <p:clrMapOvr>
    <a:masterClrMapping/>
  </p:clrMapOvr>
  <p:transition xmlns:p14="http://schemas.microsoft.com/office/powerpoint/2010/main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7839208"/>
      </p:ext>
    </p:extLst>
  </p:cSld>
  <p:clrMapOvr>
    <a:masterClrMapping/>
  </p:clrMapOvr>
  <p:transition xmlns:p14="http://schemas.microsoft.com/office/powerpoint/2010/main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2420951"/>
      </p:ext>
    </p:extLst>
  </p:cSld>
  <p:clrMapOvr>
    <a:masterClrMapping/>
  </p:clrMapOvr>
  <p:transition xmlns:p14="http://schemas.microsoft.com/office/powerpoint/2010/main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6181486"/>
      </p:ext>
    </p:extLst>
  </p:cSld>
  <p:clrMapOvr>
    <a:masterClrMapping/>
  </p:clrMapOvr>
  <p:transition xmlns:p14="http://schemas.microsoft.com/office/powerpoint/2010/main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2429398"/>
      </p:ext>
    </p:extLst>
  </p:cSld>
  <p:clrMapOvr>
    <a:masterClrMapping/>
  </p:clrMapOvr>
  <p:transition xmlns:p14="http://schemas.microsoft.com/office/powerpoint/2010/main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64799124"/>
      </p:ext>
    </p:extLst>
  </p:cSld>
  <p:clrMapOvr>
    <a:masterClrMapping/>
  </p:clrMapOvr>
  <p:transition xmlns:p14="http://schemas.microsoft.com/office/powerpoint/2010/main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099683"/>
      </p:ext>
    </p:extLst>
  </p:cSld>
  <p:clrMapOvr>
    <a:masterClrMapping/>
  </p:clrMapOvr>
  <p:transition xmlns:p14="http://schemas.microsoft.com/office/powerpoint/2010/main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20936488"/>
      </p:ext>
    </p:extLst>
  </p:cSld>
  <p:clrMapOvr>
    <a:masterClrMapping/>
  </p:clrMapOvr>
  <p:transition xmlns:p14="http://schemas.microsoft.com/office/powerpoint/2010/main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3414234"/>
      </p:ext>
    </p:extLst>
  </p:cSld>
  <p:clrMapOvr>
    <a:masterClrMapping/>
  </p:clrMapOvr>
  <p:transition xmlns:p14="http://schemas.microsoft.com/office/powerpoint/2010/main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41300"/>
            <a:ext cx="2925762" cy="84709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41300"/>
            <a:ext cx="8624888" cy="84709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308660"/>
      </p:ext>
    </p:extLst>
  </p:cSld>
  <p:clrMapOvr>
    <a:masterClrMapping/>
  </p:clrMapOvr>
  <p:transition xmlns:p14="http://schemas.microsoft.com/office/powerpoint/2010/main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479943"/>
      </p:ext>
    </p:extLst>
  </p:cSld>
  <p:clrMapOvr>
    <a:masterClrMapping/>
  </p:clrMapOvr>
  <p:transition xmlns:p14="http://schemas.microsoft.com/office/powerpoint/2010/main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932219"/>
      </p:ext>
    </p:extLst>
  </p:cSld>
  <p:clrMapOvr>
    <a:masterClrMapping/>
  </p:clrMapOvr>
  <p:transition xmlns:p14="http://schemas.microsoft.com/office/powerpoint/2010/main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4130873082"/>
      </p:ext>
    </p:extLst>
  </p:cSld>
  <p:clrMapOvr>
    <a:masterClrMapping/>
  </p:clrMapOvr>
  <p:transition xmlns:p14="http://schemas.microsoft.com/office/powerpoint/2010/main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1651000"/>
            <a:ext cx="5156200" cy="7289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8517953"/>
      </p:ext>
    </p:extLst>
  </p:cSld>
  <p:clrMapOvr>
    <a:masterClrMapping/>
  </p:clrMapOvr>
  <p:transition xmlns:p14="http://schemas.microsoft.com/office/powerpoint/2010/main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9116102"/>
      </p:ext>
    </p:extLst>
  </p:cSld>
  <p:clrMapOvr>
    <a:masterClrMapping/>
  </p:clrMapOvr>
  <p:transition xmlns:p14="http://schemas.microsoft.com/office/powerpoint/2010/main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2745517"/>
      </p:ext>
    </p:extLst>
  </p:cSld>
  <p:clrMapOvr>
    <a:masterClrMapping/>
  </p:clrMapOvr>
  <p:transition xmlns:p14="http://schemas.microsoft.com/office/powerpoint/2010/main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5029200"/>
            <a:ext cx="5156200" cy="3873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5017642"/>
      </p:ext>
    </p:extLst>
  </p:cSld>
  <p:clrMapOvr>
    <a:masterClrMapping/>
  </p:clrMapOvr>
  <p:transition xmlns:p14="http://schemas.microsoft.com/office/powerpoint/2010/main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0404506"/>
      </p:ext>
    </p:extLst>
  </p:cSld>
  <p:clrMapOvr>
    <a:masterClrMapping/>
  </p:clrMapOvr>
  <p:transition xmlns:p14="http://schemas.microsoft.com/office/powerpoint/2010/main"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38907996"/>
      </p:ext>
    </p:extLst>
  </p:cSld>
  <p:clrMapOvr>
    <a:masterClrMapping/>
  </p:clrMapOvr>
  <p:transition xmlns:p14="http://schemas.microsoft.com/office/powerpoint/2010/main"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82890204"/>
      </p:ext>
    </p:extLst>
  </p:cSld>
  <p:clrMapOvr>
    <a:masterClrMapping/>
  </p:clrMapOvr>
  <p:transition xmlns:p14="http://schemas.microsoft.com/office/powerpoint/2010/main"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5712363"/>
      </p:ext>
    </p:extLst>
  </p:cSld>
  <p:clrMapOvr>
    <a:masterClrMapping/>
  </p:clrMapOvr>
  <p:transition xmlns:p14="http://schemas.microsoft.com/office/powerpoint/2010/main"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86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86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1641458"/>
      </p:ext>
    </p:extLst>
  </p:cSld>
  <p:clrMapOvr>
    <a:masterClrMapping/>
  </p:clrMapOvr>
  <p:transition xmlns:p14="http://schemas.microsoft.com/office/powerpoint/2010/main"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1904743"/>
      </p:ext>
    </p:extLst>
  </p:cSld>
  <p:clrMapOvr>
    <a:masterClrMapping/>
  </p:clrMapOvr>
  <p:transition xmlns:p14="http://schemas.microsoft.com/office/powerpoint/2010/main"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0459331"/>
      </p:ext>
    </p:extLst>
  </p:cSld>
  <p:clrMapOvr>
    <a:masterClrMapping/>
  </p:clrMapOvr>
  <p:transition xmlns:p14="http://schemas.microsoft.com/office/powerpoint/2010/main"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31434737"/>
      </p:ext>
    </p:extLst>
  </p:cSld>
  <p:clrMapOvr>
    <a:masterClrMapping/>
  </p:clrMapOvr>
  <p:transition xmlns:p14="http://schemas.microsoft.com/office/powerpoint/2010/main"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431800"/>
            <a:ext cx="5156200" cy="857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810553"/>
      </p:ext>
    </p:extLst>
  </p:cSld>
  <p:clrMapOvr>
    <a:masterClrMapping/>
  </p:clrMapOvr>
  <p:transition xmlns:p14="http://schemas.microsoft.com/office/powerpoint/2010/main"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6218846"/>
      </p:ext>
    </p:extLst>
  </p:cSld>
  <p:clrMapOvr>
    <a:masterClrMapping/>
  </p:clrMapOvr>
  <p:transition xmlns:p14="http://schemas.microsoft.com/office/powerpoint/2010/main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2776395"/>
      </p:ext>
    </p:extLst>
  </p:cSld>
  <p:clrMapOvr>
    <a:masterClrMapping/>
  </p:clrMapOvr>
  <p:transition xmlns:p14="http://schemas.microsoft.com/office/powerpoint/2010/main"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4756742"/>
      </p:ext>
    </p:extLst>
  </p:cSld>
  <p:clrMapOvr>
    <a:masterClrMapping/>
  </p:clrMapOvr>
  <p:transition xmlns:p14="http://schemas.microsoft.com/office/powerpoint/2010/main"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49487383"/>
      </p:ext>
    </p:extLst>
  </p:cSld>
  <p:clrMapOvr>
    <a:masterClrMapping/>
  </p:clrMapOvr>
  <p:transition xmlns:p14="http://schemas.microsoft.com/office/powerpoint/2010/main"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34990351"/>
      </p:ext>
    </p:extLst>
  </p:cSld>
  <p:clrMapOvr>
    <a:masterClrMapping/>
  </p:clrMapOvr>
  <p:transition xmlns:p14="http://schemas.microsoft.com/office/powerpoint/2010/main"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62345674"/>
      </p:ext>
    </p:extLst>
  </p:cSld>
  <p:clrMapOvr>
    <a:masterClrMapping/>
  </p:clrMapOvr>
  <p:transition xmlns:p14="http://schemas.microsoft.com/office/powerpoint/2010/main"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3786769"/>
      </p:ext>
    </p:extLst>
  </p:cSld>
  <p:clrMapOvr>
    <a:masterClrMapping/>
  </p:clrMapOvr>
  <p:transition xmlns:p14="http://schemas.microsoft.com/office/powerpoint/2010/main"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6137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613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103216"/>
      </p:ext>
    </p:extLst>
  </p:cSld>
  <p:clrMapOvr>
    <a:masterClrMapping/>
  </p:clrMapOvr>
  <p:transition xmlns:p14="http://schemas.microsoft.com/office/powerpoint/2010/main"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9218380"/>
      </p:ext>
    </p:extLst>
  </p:cSld>
  <p:clrMapOvr>
    <a:masterClrMapping/>
  </p:clrMapOvr>
  <p:transition xmlns:p14="http://schemas.microsoft.com/office/powerpoint/2010/main"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0191137"/>
      </p:ext>
    </p:extLst>
  </p:cSld>
  <p:clrMapOvr>
    <a:masterClrMapping/>
  </p:clrMapOvr>
  <p:transition xmlns:p14="http://schemas.microsoft.com/office/powerpoint/2010/main"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  <a:prstGeom prst="rect">
            <a:avLst/>
          </a:prstGeom>
        </p:spPr>
        <p:txBody>
          <a:bodyPr vert="horz"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51941670"/>
      </p:ext>
    </p:extLst>
  </p:cSld>
  <p:clrMapOvr>
    <a:masterClrMapping/>
  </p:clrMapOvr>
  <p:transition xmlns:p14="http://schemas.microsoft.com/office/powerpoint/2010/main"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3044353"/>
      </p:ext>
    </p:extLst>
  </p:cSld>
  <p:clrMapOvr>
    <a:masterClrMapping/>
  </p:clrMapOvr>
  <p:transition xmlns:p14="http://schemas.microsoft.com/office/powerpoint/2010/main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5778054"/>
      </p:ext>
    </p:extLst>
  </p:cSld>
  <p:clrMapOvr>
    <a:masterClrMapping/>
  </p:clrMapOvr>
  <p:transition xmlns:p14="http://schemas.microsoft.com/office/powerpoint/2010/main"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1759068"/>
      </p:ext>
    </p:extLst>
  </p:cSld>
  <p:clrMapOvr>
    <a:masterClrMapping/>
  </p:clrMapOvr>
  <p:transition xmlns:p14="http://schemas.microsoft.com/office/powerpoint/2010/main"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0632205"/>
      </p:ext>
    </p:extLst>
  </p:cSld>
  <p:clrMapOvr>
    <a:masterClrMapping/>
  </p:clrMapOvr>
  <p:transition xmlns:p14="http://schemas.microsoft.com/office/powerpoint/2010/main"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11988160"/>
      </p:ext>
    </p:extLst>
  </p:cSld>
  <p:clrMapOvr>
    <a:masterClrMapping/>
  </p:clrMapOvr>
  <p:transition xmlns:p14="http://schemas.microsoft.com/office/powerpoint/2010/main"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238383133"/>
      </p:ext>
    </p:extLst>
  </p:cSld>
  <p:clrMapOvr>
    <a:masterClrMapping/>
  </p:clrMapOvr>
  <p:transition xmlns:p14="http://schemas.microsoft.com/office/powerpoint/2010/main"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  <a:prstGeom prst="rect">
            <a:avLst/>
          </a:prstGeom>
        </p:spPr>
        <p:txBody>
          <a:bodyPr vert="horz"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42642014"/>
      </p:ext>
    </p:extLst>
  </p:cSld>
  <p:clrMapOvr>
    <a:masterClrMapping/>
  </p:clrMapOvr>
  <p:transition xmlns:p14="http://schemas.microsoft.com/office/powerpoint/2010/main"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249294"/>
      </p:ext>
    </p:extLst>
  </p:cSld>
  <p:clrMapOvr>
    <a:masterClrMapping/>
  </p:clrMapOvr>
  <p:transition xmlns:p14="http://schemas.microsoft.com/office/powerpoint/2010/main"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390525"/>
            <a:ext cx="2925762" cy="832167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390525"/>
            <a:ext cx="8624888" cy="83216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5973472"/>
      </p:ext>
    </p:extLst>
  </p:cSld>
  <p:clrMapOvr>
    <a:masterClrMapping/>
  </p:clrMapOvr>
  <p:transition xmlns:p14="http://schemas.microsoft.com/office/powerpoint/2010/main"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3306539"/>
      </p:ext>
    </p:extLst>
  </p:cSld>
  <p:clrMapOvr>
    <a:masterClrMapping/>
  </p:clrMapOvr>
  <p:transition xmlns:p14="http://schemas.microsoft.com/office/powerpoint/2010/main"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0480927"/>
      </p:ext>
    </p:extLst>
  </p:cSld>
  <p:clrMapOvr>
    <a:masterClrMapping/>
  </p:clrMapOvr>
  <p:transition xmlns:p14="http://schemas.microsoft.com/office/powerpoint/2010/main"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065519568"/>
      </p:ext>
    </p:extLst>
  </p:cSld>
  <p:clrMapOvr>
    <a:masterClrMapping/>
  </p:clrMapOvr>
  <p:transition xmlns:p14="http://schemas.microsoft.com/office/powerpoint/2010/main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28387232"/>
      </p:ext>
    </p:extLst>
  </p:cSld>
  <p:clrMapOvr>
    <a:masterClrMapping/>
  </p:clrMapOvr>
  <p:transition xmlns:p14="http://schemas.microsoft.com/office/powerpoint/2010/main"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700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62400" y="1600200"/>
            <a:ext cx="25400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579624"/>
      </p:ext>
    </p:extLst>
  </p:cSld>
  <p:clrMapOvr>
    <a:masterClrMapping/>
  </p:clrMapOvr>
  <p:transition xmlns:p14="http://schemas.microsoft.com/office/powerpoint/2010/main"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4095412"/>
      </p:ext>
    </p:extLst>
  </p:cSld>
  <p:clrMapOvr>
    <a:masterClrMapping/>
  </p:clrMapOvr>
  <p:transition xmlns:p14="http://schemas.microsoft.com/office/powerpoint/2010/main"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1041737"/>
      </p:ext>
    </p:extLst>
  </p:cSld>
  <p:clrMapOvr>
    <a:masterClrMapping/>
  </p:clrMapOvr>
  <p:transition xmlns:p14="http://schemas.microsoft.com/office/powerpoint/2010/main"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86293176"/>
      </p:ext>
    </p:extLst>
  </p:cSld>
  <p:clrMapOvr>
    <a:masterClrMapping/>
  </p:clrMapOvr>
  <p:transition xmlns:p14="http://schemas.microsoft.com/office/powerpoint/2010/main"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62658814"/>
      </p:ext>
    </p:extLst>
  </p:cSld>
  <p:clrMapOvr>
    <a:masterClrMapping/>
  </p:clrMapOvr>
  <p:transition xmlns:p14="http://schemas.microsoft.com/office/powerpoint/2010/main"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356651397"/>
      </p:ext>
    </p:extLst>
  </p:cSld>
  <p:clrMapOvr>
    <a:masterClrMapping/>
  </p:clrMapOvr>
  <p:transition xmlns:p14="http://schemas.microsoft.com/office/powerpoint/2010/main"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0809233"/>
      </p:ext>
    </p:extLst>
  </p:cSld>
  <p:clrMapOvr>
    <a:masterClrMapping/>
  </p:clrMapOvr>
  <p:transition xmlns:p14="http://schemas.microsoft.com/office/powerpoint/2010/main"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18600" y="254000"/>
            <a:ext cx="2616200" cy="86487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70000" y="254000"/>
            <a:ext cx="7696200" cy="86487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208138"/>
      </p:ext>
    </p:extLst>
  </p:cSld>
  <p:clrMapOvr>
    <a:masterClrMapping/>
  </p:clrMapOvr>
  <p:transition xmlns:p14="http://schemas.microsoft.com/office/powerpoint/2010/main"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  <a:prstGeom prst="rect">
            <a:avLst/>
          </a:prstGeom>
        </p:spPr>
        <p:txBody>
          <a:bodyPr vert="horz"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20368"/>
      </p:ext>
    </p:extLst>
  </p:cSld>
  <p:clrMapOvr>
    <a:masterClrMapping/>
  </p:clrMapOvr>
  <p:transition xmlns:p14="http://schemas.microsoft.com/office/powerpoint/2010/main"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3312782"/>
      </p:ext>
    </p:extLst>
  </p:cSld>
  <p:clrMapOvr>
    <a:masterClrMapping/>
  </p:clrMapOvr>
  <p:transition xmlns:p14="http://schemas.microsoft.com/office/powerpoint/2010/main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06742541"/>
      </p:ext>
    </p:extLst>
  </p:cSld>
  <p:clrMapOvr>
    <a:masterClrMapping/>
  </p:clrMapOvr>
  <p:transition xmlns:p14="http://schemas.microsoft.com/office/powerpoint/2010/main"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636786193"/>
      </p:ext>
    </p:extLst>
  </p:cSld>
  <p:clrMapOvr>
    <a:masterClrMapping/>
  </p:clrMapOvr>
  <p:transition xmlns:p14="http://schemas.microsoft.com/office/powerpoint/2010/main"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50875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78600" y="2276475"/>
            <a:ext cx="5775325" cy="6435725"/>
          </a:xfrm>
          <a:prstGeom prst="rect">
            <a:avLst/>
          </a:prstGeom>
        </p:spPr>
        <p:txBody>
          <a:bodyPr vert="horz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448770"/>
      </p:ext>
    </p:extLst>
  </p:cSld>
  <p:clrMapOvr>
    <a:masterClrMapping/>
  </p:clrMapOvr>
  <p:transition xmlns:p14="http://schemas.microsoft.com/office/powerpoint/2010/main"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  <a:prstGeom prst="rect">
            <a:avLst/>
          </a:prstGeom>
        </p:spPr>
        <p:txBody>
          <a:bodyPr vert="horz"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  <a:prstGeom prst="rect">
            <a:avLst/>
          </a:prstGeom>
        </p:spPr>
        <p:txBody>
          <a:bodyPr vert="horz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9049279"/>
      </p:ext>
    </p:extLst>
  </p:cSld>
  <p:clrMapOvr>
    <a:masterClrMapping/>
  </p:clrMapOvr>
  <p:transition xmlns:p14="http://schemas.microsoft.com/office/powerpoint/2010/main"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8995442"/>
      </p:ext>
    </p:extLst>
  </p:cSld>
  <p:clrMapOvr>
    <a:masterClrMapping/>
  </p:clrMapOvr>
  <p:transition xmlns:p14="http://schemas.microsoft.com/office/powerpoint/2010/main"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74722221"/>
      </p:ext>
    </p:extLst>
  </p:cSld>
  <p:clrMapOvr>
    <a:masterClrMapping/>
  </p:clrMapOvr>
  <p:transition xmlns:p14="http://schemas.microsoft.com/office/powerpoint/2010/main"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  <a:prstGeom prst="rect">
            <a:avLst/>
          </a:prstGeom>
        </p:spPr>
        <p:txBody>
          <a:bodyPr vert="horz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903464625"/>
      </p:ext>
    </p:extLst>
  </p:cSld>
  <p:clrMapOvr>
    <a:masterClrMapping/>
  </p:clrMapOvr>
  <p:transition xmlns:p14="http://schemas.microsoft.com/office/powerpoint/2010/main"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55001208"/>
      </p:ext>
    </p:extLst>
  </p:cSld>
  <p:clrMapOvr>
    <a:masterClrMapping/>
  </p:clrMapOvr>
  <p:transition xmlns:p14="http://schemas.microsoft.com/office/powerpoint/2010/main"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11703050" cy="64357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1026817"/>
      </p:ext>
    </p:extLst>
  </p:cSld>
  <p:clrMapOvr>
    <a:masterClrMapping/>
  </p:clrMapOvr>
  <p:transition xmlns:p14="http://schemas.microsoft.com/office/powerpoint/2010/main"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28163" y="2276475"/>
            <a:ext cx="2925762" cy="67913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50875" y="2276475"/>
            <a:ext cx="8624888" cy="67913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6031620"/>
      </p:ext>
    </p:extLst>
  </p:cSld>
  <p:clrMapOvr>
    <a:masterClrMapping/>
  </p:clrMapOvr>
  <p:transition xmlns:p14="http://schemas.microsoft.com/office/powerpoint/2010/main"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74725" y="3030538"/>
            <a:ext cx="11055350" cy="20907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51038" y="5527675"/>
            <a:ext cx="9102725" cy="24923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3501644"/>
      </p:ext>
    </p:extLst>
  </p:cSld>
  <p:clrMapOvr>
    <a:masterClrMapping/>
  </p:clrMapOvr>
  <p:transition xmlns:p14="http://schemas.microsoft.com/office/powerpoint/2010/main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5630469"/>
      </p:ext>
    </p:extLst>
  </p:cSld>
  <p:clrMapOvr>
    <a:masterClrMapping/>
  </p:clrMapOvr>
  <p:transition xmlns:p14="http://schemas.microsoft.com/office/powerpoint/2010/main"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1895290"/>
      </p:ext>
    </p:extLst>
  </p:cSld>
  <p:clrMapOvr>
    <a:masterClrMapping/>
  </p:clrMapOvr>
  <p:transition xmlns:p14="http://schemas.microsoft.com/office/powerpoint/2010/main"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7113" y="6267450"/>
            <a:ext cx="11053762" cy="19367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7113" y="4133850"/>
            <a:ext cx="11053762" cy="213360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09603926"/>
      </p:ext>
    </p:extLst>
  </p:cSld>
  <p:clrMapOvr>
    <a:masterClrMapping/>
  </p:clrMapOvr>
  <p:transition xmlns:p14="http://schemas.microsoft.com/office/powerpoint/2010/main"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50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44900" y="1612900"/>
            <a:ext cx="2857500" cy="73025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989853"/>
      </p:ext>
    </p:extLst>
  </p:cSld>
  <p:clrMapOvr>
    <a:masterClrMapping/>
  </p:clrMapOvr>
  <p:transition xmlns:p14="http://schemas.microsoft.com/office/powerpoint/2010/main"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90525"/>
            <a:ext cx="11703050" cy="1625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0875" y="2182813"/>
            <a:ext cx="5745163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875" y="3092450"/>
            <a:ext cx="5745163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05588" y="2182813"/>
            <a:ext cx="5748337" cy="909637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05588" y="3092450"/>
            <a:ext cx="5748337" cy="561975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0870457"/>
      </p:ext>
    </p:extLst>
  </p:cSld>
  <p:clrMapOvr>
    <a:masterClrMapping/>
  </p:clrMapOvr>
  <p:transition xmlns:p14="http://schemas.microsoft.com/office/powerpoint/2010/main"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8067887"/>
      </p:ext>
    </p:extLst>
  </p:cSld>
  <p:clrMapOvr>
    <a:masterClrMapping/>
  </p:clrMapOvr>
  <p:transition xmlns:p14="http://schemas.microsoft.com/office/powerpoint/2010/main"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49070259"/>
      </p:ext>
    </p:extLst>
  </p:cSld>
  <p:clrMapOvr>
    <a:masterClrMapping/>
  </p:clrMapOvr>
  <p:transition xmlns:p14="http://schemas.microsoft.com/office/powerpoint/2010/main"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0875" y="388938"/>
            <a:ext cx="4278313" cy="16525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84763" y="388938"/>
            <a:ext cx="7269162" cy="83232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50875" y="2041525"/>
            <a:ext cx="4278313" cy="66706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64556820"/>
      </p:ext>
    </p:extLst>
  </p:cSld>
  <p:clrMapOvr>
    <a:masterClrMapping/>
  </p:clrMapOvr>
  <p:transition xmlns:p14="http://schemas.microsoft.com/office/powerpoint/2010/main"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49525" y="6827838"/>
            <a:ext cx="7802563" cy="806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49525" y="871538"/>
            <a:ext cx="7802563" cy="58515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49525" y="7634288"/>
            <a:ext cx="7802563" cy="11445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772389516"/>
      </p:ext>
    </p:extLst>
  </p:cSld>
  <p:clrMapOvr>
    <a:masterClrMapping/>
  </p:clrMapOvr>
  <p:transition xmlns:p14="http://schemas.microsoft.com/office/powerpoint/2010/main"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7376985"/>
      </p:ext>
    </p:extLst>
  </p:cSld>
  <p:clrMapOvr>
    <a:masterClrMapping/>
  </p:clrMapOvr>
  <p:transition xmlns:p14="http://schemas.microsoft.com/office/powerpoint/2010/main"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5550" y="254000"/>
            <a:ext cx="1466850" cy="8661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35000" y="254000"/>
            <a:ext cx="4248150" cy="8661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4808207"/>
      </p:ext>
    </p:extLst>
  </p:cSld>
  <p:clrMapOvr>
    <a:masterClrMapping/>
  </p:clrMapOvr>
  <p:transition xmlns:p14="http://schemas.microsoft.com/office/powerpoint/2010/main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_rels/slideMaster10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0.xml"/><Relationship Id="rId12" Type="http://schemas.openxmlformats.org/officeDocument/2006/relationships/theme" Target="../theme/theme10.xml"/><Relationship Id="rId1" Type="http://schemas.openxmlformats.org/officeDocument/2006/relationships/slideLayout" Target="../slideLayouts/slideLayout100.xml"/><Relationship Id="rId2" Type="http://schemas.openxmlformats.org/officeDocument/2006/relationships/slideLayout" Target="../slideLayouts/slideLayout101.xml"/><Relationship Id="rId3" Type="http://schemas.openxmlformats.org/officeDocument/2006/relationships/slideLayout" Target="../slideLayouts/slideLayout102.xml"/><Relationship Id="rId4" Type="http://schemas.openxmlformats.org/officeDocument/2006/relationships/slideLayout" Target="../slideLayouts/slideLayout103.xml"/><Relationship Id="rId5" Type="http://schemas.openxmlformats.org/officeDocument/2006/relationships/slideLayout" Target="../slideLayouts/slideLayout104.xml"/><Relationship Id="rId6" Type="http://schemas.openxmlformats.org/officeDocument/2006/relationships/slideLayout" Target="../slideLayouts/slideLayout105.xml"/><Relationship Id="rId7" Type="http://schemas.openxmlformats.org/officeDocument/2006/relationships/slideLayout" Target="../slideLayouts/slideLayout106.xml"/><Relationship Id="rId8" Type="http://schemas.openxmlformats.org/officeDocument/2006/relationships/slideLayout" Target="../slideLayouts/slideLayout107.xml"/><Relationship Id="rId9" Type="http://schemas.openxmlformats.org/officeDocument/2006/relationships/slideLayout" Target="../slideLayouts/slideLayout108.xml"/><Relationship Id="rId10" Type="http://schemas.openxmlformats.org/officeDocument/2006/relationships/slideLayout" Target="../slideLayouts/slideLayout109.xml"/></Relationships>
</file>

<file path=ppt/slideMasters/_rels/slideMaster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3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23.xml"/><Relationship Id="rId2" Type="http://schemas.openxmlformats.org/officeDocument/2006/relationships/slideLayout" Target="../slideLayouts/slideLayout24.xml"/><Relationship Id="rId3" Type="http://schemas.openxmlformats.org/officeDocument/2006/relationships/slideLayout" Target="../slideLayouts/slideLayout25.xml"/><Relationship Id="rId4" Type="http://schemas.openxmlformats.org/officeDocument/2006/relationships/slideLayout" Target="../slideLayouts/slideLayout26.xml"/><Relationship Id="rId5" Type="http://schemas.openxmlformats.org/officeDocument/2006/relationships/slideLayout" Target="../slideLayouts/slideLayout27.xml"/><Relationship Id="rId6" Type="http://schemas.openxmlformats.org/officeDocument/2006/relationships/slideLayout" Target="../slideLayouts/slideLayout28.xml"/><Relationship Id="rId7" Type="http://schemas.openxmlformats.org/officeDocument/2006/relationships/slideLayout" Target="../slideLayouts/slideLayout29.xml"/><Relationship Id="rId8" Type="http://schemas.openxmlformats.org/officeDocument/2006/relationships/slideLayout" Target="../slideLayouts/slideLayout30.xml"/><Relationship Id="rId9" Type="http://schemas.openxmlformats.org/officeDocument/2006/relationships/slideLayout" Target="../slideLayouts/slideLayout31.xml"/><Relationship Id="rId10" Type="http://schemas.openxmlformats.org/officeDocument/2006/relationships/slideLayout" Target="../slideLayouts/slideLayout32.xml"/></Relationships>
</file>

<file path=ppt/slideMasters/_rels/slideMaster4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44.xml"/><Relationship Id="rId12" Type="http://schemas.openxmlformats.org/officeDocument/2006/relationships/theme" Target="../theme/theme4.xml"/><Relationship Id="rId1" Type="http://schemas.openxmlformats.org/officeDocument/2006/relationships/slideLayout" Target="../slideLayouts/slideLayout34.xml"/><Relationship Id="rId2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6.xml"/><Relationship Id="rId4" Type="http://schemas.openxmlformats.org/officeDocument/2006/relationships/slideLayout" Target="../slideLayouts/slideLayout37.xml"/><Relationship Id="rId5" Type="http://schemas.openxmlformats.org/officeDocument/2006/relationships/slideLayout" Target="../slideLayouts/slideLayout38.xml"/><Relationship Id="rId6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0.xml"/><Relationship Id="rId8" Type="http://schemas.openxmlformats.org/officeDocument/2006/relationships/slideLayout" Target="../slideLayouts/slideLayout41.xml"/><Relationship Id="rId9" Type="http://schemas.openxmlformats.org/officeDocument/2006/relationships/slideLayout" Target="../slideLayouts/slideLayout42.xml"/><Relationship Id="rId10" Type="http://schemas.openxmlformats.org/officeDocument/2006/relationships/slideLayout" Target="../slideLayouts/slideLayout43.xml"/></Relationships>
</file>

<file path=ppt/slideMasters/_rels/slideMaster5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55.xml"/><Relationship Id="rId12" Type="http://schemas.openxmlformats.org/officeDocument/2006/relationships/theme" Target="../theme/theme5.xml"/><Relationship Id="rId1" Type="http://schemas.openxmlformats.org/officeDocument/2006/relationships/slideLayout" Target="../slideLayouts/slideLayout45.xml"/><Relationship Id="rId2" Type="http://schemas.openxmlformats.org/officeDocument/2006/relationships/slideLayout" Target="../slideLayouts/slideLayout46.xml"/><Relationship Id="rId3" Type="http://schemas.openxmlformats.org/officeDocument/2006/relationships/slideLayout" Target="../slideLayouts/slideLayout47.xml"/><Relationship Id="rId4" Type="http://schemas.openxmlformats.org/officeDocument/2006/relationships/slideLayout" Target="../slideLayouts/slideLayout48.xml"/><Relationship Id="rId5" Type="http://schemas.openxmlformats.org/officeDocument/2006/relationships/slideLayout" Target="../slideLayouts/slideLayout49.xml"/><Relationship Id="rId6" Type="http://schemas.openxmlformats.org/officeDocument/2006/relationships/slideLayout" Target="../slideLayouts/slideLayout50.xml"/><Relationship Id="rId7" Type="http://schemas.openxmlformats.org/officeDocument/2006/relationships/slideLayout" Target="../slideLayouts/slideLayout51.xml"/><Relationship Id="rId8" Type="http://schemas.openxmlformats.org/officeDocument/2006/relationships/slideLayout" Target="../slideLayouts/slideLayout52.xml"/><Relationship Id="rId9" Type="http://schemas.openxmlformats.org/officeDocument/2006/relationships/slideLayout" Target="../slideLayouts/slideLayout53.xml"/><Relationship Id="rId10" Type="http://schemas.openxmlformats.org/officeDocument/2006/relationships/slideLayout" Target="../slideLayouts/slideLayout54.xml"/></Relationships>
</file>

<file path=ppt/slideMasters/_rels/slideMaster6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66.xml"/><Relationship Id="rId12" Type="http://schemas.openxmlformats.org/officeDocument/2006/relationships/theme" Target="../theme/theme6.xml"/><Relationship Id="rId1" Type="http://schemas.openxmlformats.org/officeDocument/2006/relationships/slideLayout" Target="../slideLayouts/slideLayout56.xml"/><Relationship Id="rId2" Type="http://schemas.openxmlformats.org/officeDocument/2006/relationships/slideLayout" Target="../slideLayouts/slideLayout57.xml"/><Relationship Id="rId3" Type="http://schemas.openxmlformats.org/officeDocument/2006/relationships/slideLayout" Target="../slideLayouts/slideLayout58.xml"/><Relationship Id="rId4" Type="http://schemas.openxmlformats.org/officeDocument/2006/relationships/slideLayout" Target="../slideLayouts/slideLayout59.xml"/><Relationship Id="rId5" Type="http://schemas.openxmlformats.org/officeDocument/2006/relationships/slideLayout" Target="../slideLayouts/slideLayout60.xml"/><Relationship Id="rId6" Type="http://schemas.openxmlformats.org/officeDocument/2006/relationships/slideLayout" Target="../slideLayouts/slideLayout61.xml"/><Relationship Id="rId7" Type="http://schemas.openxmlformats.org/officeDocument/2006/relationships/slideLayout" Target="../slideLayouts/slideLayout62.xml"/><Relationship Id="rId8" Type="http://schemas.openxmlformats.org/officeDocument/2006/relationships/slideLayout" Target="../slideLayouts/slideLayout63.xml"/><Relationship Id="rId9" Type="http://schemas.openxmlformats.org/officeDocument/2006/relationships/slideLayout" Target="../slideLayouts/slideLayout64.xml"/><Relationship Id="rId10" Type="http://schemas.openxmlformats.org/officeDocument/2006/relationships/slideLayout" Target="../slideLayouts/slideLayout65.xml"/></Relationships>
</file>

<file path=ppt/slideMasters/_rels/slideMaster7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77.xml"/><Relationship Id="rId12" Type="http://schemas.openxmlformats.org/officeDocument/2006/relationships/theme" Target="../theme/theme7.xml"/><Relationship Id="rId1" Type="http://schemas.openxmlformats.org/officeDocument/2006/relationships/slideLayout" Target="../slideLayouts/slideLayout67.xml"/><Relationship Id="rId2" Type="http://schemas.openxmlformats.org/officeDocument/2006/relationships/slideLayout" Target="../slideLayouts/slideLayout68.xml"/><Relationship Id="rId3" Type="http://schemas.openxmlformats.org/officeDocument/2006/relationships/slideLayout" Target="../slideLayouts/slideLayout69.xml"/><Relationship Id="rId4" Type="http://schemas.openxmlformats.org/officeDocument/2006/relationships/slideLayout" Target="../slideLayouts/slideLayout70.xml"/><Relationship Id="rId5" Type="http://schemas.openxmlformats.org/officeDocument/2006/relationships/slideLayout" Target="../slideLayouts/slideLayout71.xml"/><Relationship Id="rId6" Type="http://schemas.openxmlformats.org/officeDocument/2006/relationships/slideLayout" Target="../slideLayouts/slideLayout72.xml"/><Relationship Id="rId7" Type="http://schemas.openxmlformats.org/officeDocument/2006/relationships/slideLayout" Target="../slideLayouts/slideLayout73.xml"/><Relationship Id="rId8" Type="http://schemas.openxmlformats.org/officeDocument/2006/relationships/slideLayout" Target="../slideLayouts/slideLayout74.xml"/><Relationship Id="rId9" Type="http://schemas.openxmlformats.org/officeDocument/2006/relationships/slideLayout" Target="../slideLayouts/slideLayout75.xml"/><Relationship Id="rId10" Type="http://schemas.openxmlformats.org/officeDocument/2006/relationships/slideLayout" Target="../slideLayouts/slideLayout76.xml"/></Relationships>
</file>

<file path=ppt/slideMasters/_rels/slideMaster8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88.xml"/><Relationship Id="rId12" Type="http://schemas.openxmlformats.org/officeDocument/2006/relationships/theme" Target="../theme/theme8.xml"/><Relationship Id="rId1" Type="http://schemas.openxmlformats.org/officeDocument/2006/relationships/slideLayout" Target="../slideLayouts/slideLayout78.xml"/><Relationship Id="rId2" Type="http://schemas.openxmlformats.org/officeDocument/2006/relationships/slideLayout" Target="../slideLayouts/slideLayout79.xml"/><Relationship Id="rId3" Type="http://schemas.openxmlformats.org/officeDocument/2006/relationships/slideLayout" Target="../slideLayouts/slideLayout80.xml"/><Relationship Id="rId4" Type="http://schemas.openxmlformats.org/officeDocument/2006/relationships/slideLayout" Target="../slideLayouts/slideLayout81.xml"/><Relationship Id="rId5" Type="http://schemas.openxmlformats.org/officeDocument/2006/relationships/slideLayout" Target="../slideLayouts/slideLayout82.xml"/><Relationship Id="rId6" Type="http://schemas.openxmlformats.org/officeDocument/2006/relationships/slideLayout" Target="../slideLayouts/slideLayout83.xml"/><Relationship Id="rId7" Type="http://schemas.openxmlformats.org/officeDocument/2006/relationships/slideLayout" Target="../slideLayouts/slideLayout84.xml"/><Relationship Id="rId8" Type="http://schemas.openxmlformats.org/officeDocument/2006/relationships/slideLayout" Target="../slideLayouts/slideLayout85.xml"/><Relationship Id="rId9" Type="http://schemas.openxmlformats.org/officeDocument/2006/relationships/slideLayout" Target="../slideLayouts/slideLayout86.xml"/><Relationship Id="rId10" Type="http://schemas.openxmlformats.org/officeDocument/2006/relationships/slideLayout" Target="../slideLayouts/slideLayout87.xml"/></Relationships>
</file>

<file path=ppt/slideMasters/_rels/slideMaster9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99.xml"/><Relationship Id="rId12" Type="http://schemas.openxmlformats.org/officeDocument/2006/relationships/theme" Target="../theme/theme9.xml"/><Relationship Id="rId1" Type="http://schemas.openxmlformats.org/officeDocument/2006/relationships/slideLayout" Target="../slideLayouts/slideLayout89.xml"/><Relationship Id="rId2" Type="http://schemas.openxmlformats.org/officeDocument/2006/relationships/slideLayout" Target="../slideLayouts/slideLayout90.xml"/><Relationship Id="rId3" Type="http://schemas.openxmlformats.org/officeDocument/2006/relationships/slideLayout" Target="../slideLayouts/slideLayout91.xml"/><Relationship Id="rId4" Type="http://schemas.openxmlformats.org/officeDocument/2006/relationships/slideLayout" Target="../slideLayouts/slideLayout92.xml"/><Relationship Id="rId5" Type="http://schemas.openxmlformats.org/officeDocument/2006/relationships/slideLayout" Target="../slideLayouts/slideLayout93.xml"/><Relationship Id="rId6" Type="http://schemas.openxmlformats.org/officeDocument/2006/relationships/slideLayout" Target="../slideLayouts/slideLayout94.xml"/><Relationship Id="rId7" Type="http://schemas.openxmlformats.org/officeDocument/2006/relationships/slideLayout" Target="../slideLayouts/slideLayout95.xml"/><Relationship Id="rId8" Type="http://schemas.openxmlformats.org/officeDocument/2006/relationships/slideLayout" Target="../slideLayouts/slideLayout96.xml"/><Relationship Id="rId9" Type="http://schemas.openxmlformats.org/officeDocument/2006/relationships/slideLayout" Target="../slideLayouts/slideLayout97.xml"/><Relationship Id="rId10" Type="http://schemas.openxmlformats.org/officeDocument/2006/relationships/slideLayout" Target="../slideLayouts/slideLayout9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5029200"/>
            <a:ext cx="10464800" cy="387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6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027" name="Rectangle 3"/>
          <p:cNvSpPr>
            <a:spLocks/>
          </p:cNvSpPr>
          <p:nvPr/>
        </p:nvSpPr>
        <p:spPr bwMode="auto">
          <a:xfrm>
            <a:off x="1293813" y="8985250"/>
            <a:ext cx="3840162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800">
                <a:solidFill>
                  <a:schemeClr val="tx1"/>
                </a:solidFill>
                <a:ea typeface="ＭＳ Ｐゴシック" charset="0"/>
                <a:cs typeface="Helvetica" charset="0"/>
              </a:rPr>
              <a:t>© 2014 Carl Lund, all rights reserved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 b="1">
          <a:solidFill>
            <a:schemeClr val="tx1"/>
          </a:solidFill>
          <a:latin typeface="Helvetica" charset="0"/>
          <a:ea typeface="Heiti SC Medium" charset="0"/>
          <a:cs typeface="Heiti SC Medium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11266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82700" y="16510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12900"/>
            <a:ext cx="104648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2050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413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86" r:id="rId6"/>
    <p:sldLayoutId id="2147483687" r:id="rId7"/>
    <p:sldLayoutId id="2147483688" r:id="rId8"/>
    <p:sldLayoutId id="2147483689" r:id="rId9"/>
    <p:sldLayoutId id="2147483690" r:id="rId10"/>
    <p:sldLayoutId id="2147483691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51000"/>
            <a:ext cx="10464800" cy="7289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4098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3" r:id="rId2"/>
    <p:sldLayoutId id="2147483694" r:id="rId3"/>
    <p:sldLayoutId id="2147483695" r:id="rId4"/>
    <p:sldLayoutId id="2147483696" r:id="rId5"/>
    <p:sldLayoutId id="2147483697" r:id="rId6"/>
    <p:sldLayoutId id="2147483698" r:id="rId7"/>
    <p:sldLayoutId id="2147483699" r:id="rId8"/>
    <p:sldLayoutId id="2147483700" r:id="rId9"/>
    <p:sldLayoutId id="2147483701" r:id="rId10"/>
    <p:sldLayoutId id="2147483702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431800"/>
            <a:ext cx="10464800" cy="857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+mj-lt"/>
          <a:ea typeface="+mj-ea"/>
          <a:cs typeface="+mj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8400">
          <a:solidFill>
            <a:schemeClr val="tx1"/>
          </a:solidFill>
          <a:latin typeface="Gill Sans" charset="0"/>
          <a:ea typeface="Heiti SC Light" charset="0"/>
          <a:cs typeface="Heiti SC Light" charset="0"/>
          <a:sym typeface="Gill Sans" charset="0"/>
        </a:defRPr>
      </a:lvl9pPr>
    </p:titleStyle>
    <p:bodyStyle>
      <a:lvl1pPr marL="889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marL="1333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marL="1778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marL="22225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marL="26670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31242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35814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40386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4495800" indent="-571500" algn="l" rtl="0" fontAlgn="base">
        <a:spcBef>
          <a:spcPts val="2400"/>
        </a:spcBef>
        <a:spcAft>
          <a:spcPct val="0"/>
        </a:spcAft>
        <a:buSzPct val="171000"/>
        <a:buFont typeface="Gill Sans" charset="0"/>
        <a:buChar char="•"/>
        <a:defRPr sz="42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2540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  <p:sp>
        <p:nvSpPr>
          <p:cNvPr id="8194" name="Rectangle 2"/>
          <p:cNvSpPr>
            <a:spLocks noChangeArrowheads="1"/>
          </p:cNvSpPr>
          <p:nvPr>
            <p:ph type="body" idx="1"/>
          </p:nvPr>
        </p:nvSpPr>
        <p:spPr bwMode="auto">
          <a:xfrm>
            <a:off x="1270000" y="1600200"/>
            <a:ext cx="5232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  <p:sldLayoutId id="2147483737" r:id="rId2"/>
    <p:sldLayoutId id="2147483738" r:id="rId3"/>
    <p:sldLayoutId id="2147483739" r:id="rId4"/>
    <p:sldLayoutId id="2147483740" r:id="rId5"/>
    <p:sldLayoutId id="2147483741" r:id="rId6"/>
    <p:sldLayoutId id="2147483742" r:id="rId7"/>
    <p:sldLayoutId id="2147483743" r:id="rId8"/>
    <p:sldLayoutId id="2147483744" r:id="rId9"/>
    <p:sldLayoutId id="2147483745" r:id="rId10"/>
    <p:sldLayoutId id="2147483746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marL="3175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marL="7112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marL="11557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25000"/>
        <a:buFont typeface="Helvetica" charset="0"/>
        <a:buChar char="-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marL="1600200" indent="-317500" algn="l" rtl="0" fontAlgn="base">
        <a:spcBef>
          <a:spcPts val="600"/>
        </a:spcBef>
        <a:spcAft>
          <a:spcPct val="0"/>
        </a:spcAft>
        <a:buClr>
          <a:srgbClr val="000000"/>
        </a:buClr>
        <a:buSzPct val="171000"/>
        <a:buFont typeface="Helvetica" charset="0"/>
        <a:buChar char="•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marL="20447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25019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29591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34163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3873500" indent="-317500" algn="l" rtl="0" fontAlgn="base">
        <a:spcBef>
          <a:spcPts val="600"/>
        </a:spcBef>
        <a:spcAft>
          <a:spcPct val="0"/>
        </a:spcAft>
        <a:buSzPct val="100000"/>
        <a:buFont typeface="Lucida Grande" charset="0"/>
        <a:buChar char="‣"/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ChangeArrowheads="1"/>
          </p:cNvSpPr>
          <p:nvPr>
            <p:ph type="title"/>
          </p:nvPr>
        </p:nvSpPr>
        <p:spPr bwMode="auto">
          <a:xfrm>
            <a:off x="1270000" y="7797800"/>
            <a:ext cx="104648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n-lt"/>
          <a:ea typeface="+mn-ea"/>
          <a:cs typeface="+mn-cs"/>
          <a:sym typeface="Gill Sans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ChangeArrowheads="1"/>
          </p:cNvSpPr>
          <p:nvPr>
            <p:ph type="body" idx="1"/>
          </p:nvPr>
        </p:nvSpPr>
        <p:spPr bwMode="auto">
          <a:xfrm>
            <a:off x="635000" y="1612900"/>
            <a:ext cx="5867400" cy="7302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text styles</a:t>
            </a:r>
          </a:p>
          <a:p>
            <a:pPr lvl="1"/>
            <a:r>
              <a:rPr lang="en-US">
                <a:sym typeface="Helvetica" charset="0"/>
              </a:rPr>
              <a:t>Second level</a:t>
            </a:r>
          </a:p>
          <a:p>
            <a:pPr lvl="2"/>
            <a:r>
              <a:rPr lang="en-US">
                <a:sym typeface="Helvetica" charset="0"/>
              </a:rPr>
              <a:t>Third level</a:t>
            </a:r>
          </a:p>
          <a:p>
            <a:pPr lvl="3"/>
            <a:r>
              <a:rPr lang="en-US">
                <a:sym typeface="Helvetica" charset="0"/>
              </a:rPr>
              <a:t>Fourth level</a:t>
            </a:r>
          </a:p>
          <a:p>
            <a:pPr lvl="4"/>
            <a:r>
              <a:rPr lang="en-US">
                <a:sym typeface="Helvetica" charset="0"/>
              </a:rPr>
              <a:t>Fifth level</a:t>
            </a:r>
          </a:p>
        </p:txBody>
      </p:sp>
      <p:sp>
        <p:nvSpPr>
          <p:cNvPr id="10242" name="Rectangle 2"/>
          <p:cNvSpPr>
            <a:spLocks noChangeArrowheads="1"/>
          </p:cNvSpPr>
          <p:nvPr>
            <p:ph type="title"/>
          </p:nvPr>
        </p:nvSpPr>
        <p:spPr bwMode="auto">
          <a:xfrm>
            <a:off x="635000" y="254000"/>
            <a:ext cx="5867400" cy="127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50800" tIns="50800" rIns="50800" bIns="50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Helvetica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8" r:id="rId1"/>
    <p:sldLayoutId id="2147483759" r:id="rId2"/>
    <p:sldLayoutId id="2147483760" r:id="rId3"/>
    <p:sldLayoutId id="2147483761" r:id="rId4"/>
    <p:sldLayoutId id="2147483762" r:id="rId5"/>
    <p:sldLayoutId id="2147483763" r:id="rId6"/>
    <p:sldLayoutId id="2147483764" r:id="rId7"/>
    <p:sldLayoutId id="2147483765" r:id="rId8"/>
    <p:sldLayoutId id="2147483766" r:id="rId9"/>
    <p:sldLayoutId id="2147483767" r:id="rId10"/>
    <p:sldLayoutId id="2147483768" r:id="rId11"/>
  </p:sldLayoutIdLst>
  <p:transition xmlns:p14="http://schemas.microsoft.com/office/powerpoint/2010/main"/>
  <p:txStyles>
    <p:titleStyle>
      <a:lvl1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+mj-lt"/>
          <a:ea typeface="+mj-ea"/>
          <a:cs typeface="+mj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1"/>
          </a:solidFill>
          <a:latin typeface="Helvetica" charset="0"/>
          <a:ea typeface="Heiti SC Light" charset="0"/>
          <a:cs typeface="Heiti SC Light" charset="0"/>
          <a:sym typeface="Helvetica" charset="0"/>
        </a:defRPr>
      </a:lvl9pPr>
    </p:titleStyle>
    <p:bodyStyle>
      <a:lvl1pPr algn="ctr" rtl="0" fontAlgn="base">
        <a:spcBef>
          <a:spcPct val="0"/>
        </a:spcBef>
        <a:spcAft>
          <a:spcPct val="0"/>
        </a:spcAft>
        <a:defRPr sz="2400"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1pPr>
      <a:lvl2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2pPr>
      <a:lvl3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3pPr>
      <a:lvl4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4pPr>
      <a:lvl5pPr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5pPr>
      <a:lvl6pPr marL="4572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6pPr>
      <a:lvl7pPr marL="9144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7pPr>
      <a:lvl8pPr marL="13716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8pPr>
      <a:lvl9pPr marL="1828800" algn="ctr" rtl="0" fontAlgn="base">
        <a:spcBef>
          <a:spcPct val="0"/>
        </a:spcBef>
        <a:spcAft>
          <a:spcPct val="0"/>
        </a:spcAft>
        <a:defRPr>
          <a:solidFill>
            <a:schemeClr val="tx1"/>
          </a:solidFill>
          <a:latin typeface="+mn-lt"/>
          <a:ea typeface="+mn-ea"/>
          <a:cs typeface="+mn-cs"/>
          <a:sym typeface="Helvetica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 First Course on Kinetics and Reaction Engineering</a:t>
            </a:r>
          </a:p>
        </p:txBody>
      </p:sp>
      <p:sp>
        <p:nvSpPr>
          <p:cNvPr id="1229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/>
              <a:t>Class 29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13314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B. Perfectly Mixed Batch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C. Continuous Flow Stirred Tank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D. Plug Flow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25. Reaction Engineering of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26. Analysis of Steady State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27. Analysis of Transient PFRs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28. Choosing a Reactor Type</a:t>
            </a:r>
          </a:p>
          <a:p>
            <a:pPr marL="1206500" lvl="2"/>
            <a:r>
              <a:rPr lang="en-US"/>
              <a:t>29. Multiple Reactor Networks</a:t>
            </a:r>
          </a:p>
          <a:p>
            <a:pPr marL="1206500" lvl="2"/>
            <a:r>
              <a:rPr lang="en-US"/>
              <a:t>30. Thermal Back-Mixing in a PFR</a:t>
            </a:r>
          </a:p>
          <a:p>
            <a:pPr marL="1206500" lvl="2"/>
            <a:r>
              <a:rPr lang="en-US"/>
              <a:t>31. Back-Mixing in a PFR via Recycle</a:t>
            </a:r>
          </a:p>
          <a:p>
            <a:pPr marL="1206500" lvl="2"/>
            <a:r>
              <a:rPr lang="en-US"/>
              <a:t>32. Ideal Semi-Batch Reactors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Reactor Networks</a:t>
            </a:r>
          </a:p>
        </p:txBody>
      </p:sp>
      <p:sp>
        <p:nvSpPr>
          <p:cNvPr id="14338" name="Rectangle 2"/>
          <p:cNvSpPr>
            <a:spLocks noChangeArrowheads="1"/>
          </p:cNvSpPr>
          <p:nvPr>
            <p:ph type="body" idx="1"/>
          </p:nvPr>
        </p:nvSpPr>
        <p:spPr>
          <a:xfrm>
            <a:off x="2286000" y="1612900"/>
            <a:ext cx="7874000" cy="7302500"/>
          </a:xfrm>
          <a:ln/>
        </p:spPr>
        <p:txBody>
          <a:bodyPr/>
          <a:lstStyle/>
          <a:p>
            <a:r>
              <a:rPr lang="en-US"/>
              <a:t>Reasons for using multiple reactors</a:t>
            </a:r>
          </a:p>
          <a:p>
            <a:pPr marL="762000" lvl="1"/>
            <a:r>
              <a:rPr lang="en-US"/>
              <a:t>Add capacity to an existing process</a:t>
            </a:r>
          </a:p>
          <a:p>
            <a:pPr marL="762000" lvl="1"/>
            <a:r>
              <a:rPr lang="en-US"/>
              <a:t>Performance Advantages</a:t>
            </a:r>
          </a:p>
          <a:p>
            <a:pPr marL="1206500" lvl="2"/>
            <a:r>
              <a:rPr lang="en-US"/>
              <a:t>Heat management</a:t>
            </a:r>
          </a:p>
          <a:p>
            <a:pPr marL="1206500" lvl="2"/>
            <a:r>
              <a:rPr lang="en-US"/>
              <a:t>More favorable composition vs. space time</a:t>
            </a:r>
          </a:p>
          <a:p>
            <a:r>
              <a:rPr lang="en-US"/>
              <a:t>No difference in model for an individual reactor</a:t>
            </a:r>
          </a:p>
          <a:p>
            <a:pPr marL="762000" lvl="1"/>
            <a:r>
              <a:rPr lang="en-US"/>
              <a:t>Equations may become coupled with those for another reactor</a:t>
            </a:r>
          </a:p>
          <a:p>
            <a:pPr marL="762000" lvl="1"/>
            <a:r>
              <a:rPr lang="en-US"/>
              <a:t>May need additional mole and energy balances at splitting and mixing points</a:t>
            </a:r>
          </a:p>
          <a:p>
            <a:r>
              <a:rPr lang="en-US"/>
              <a:t>General behavior</a:t>
            </a:r>
          </a:p>
          <a:p>
            <a:pPr marL="762000" lvl="1"/>
            <a:r>
              <a:rPr lang="en-US"/>
              <a:t>Two PFRs (of equal diameter) connected in series are equivalent to a single PFR with their combined length provided no heating, cooling or fluid exchange takes place between them</a:t>
            </a:r>
          </a:p>
          <a:p>
            <a:pPr marL="762000" lvl="1"/>
            <a:r>
              <a:rPr lang="en-US"/>
              <a:t>Mixing two streams of unequal conversion generally decreases the performance of a parallel reactor network compared to networks where such mixing does not occur</a:t>
            </a:r>
          </a:p>
          <a:p>
            <a:r>
              <a:rPr lang="en-US"/>
              <a:t>CSTR cascades (CSTRs in series)</a:t>
            </a:r>
          </a:p>
          <a:p>
            <a:pPr marL="762000" lvl="1"/>
            <a:r>
              <a:rPr lang="en-US"/>
              <a:t>As the number of CSTRs in the cascade increases, keeping total volume constant, the cascade performs more and more like a PFR</a:t>
            </a:r>
          </a:p>
        </p:txBody>
      </p:sp>
      <p:sp>
        <p:nvSpPr>
          <p:cNvPr id="14339" name="Rectangle 3"/>
          <p:cNvSpPr>
            <a:spLocks/>
          </p:cNvSpPr>
          <p:nvPr/>
        </p:nvSpPr>
        <p:spPr bwMode="auto">
          <a:xfrm>
            <a:off x="1003300" y="3365500"/>
            <a:ext cx="508000" cy="1104900"/>
          </a:xfrm>
          <a:prstGeom prst="rect">
            <a:avLst/>
          </a:prstGeom>
          <a:solidFill>
            <a:schemeClr val="accent1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40" name="Rectangle 4"/>
          <p:cNvSpPr>
            <a:spLocks/>
          </p:cNvSpPr>
          <p:nvPr/>
        </p:nvSpPr>
        <p:spPr bwMode="auto">
          <a:xfrm>
            <a:off x="1003300" y="5676900"/>
            <a:ext cx="508000" cy="1104900"/>
          </a:xfrm>
          <a:prstGeom prst="rect">
            <a:avLst/>
          </a:prstGeom>
          <a:solidFill>
            <a:schemeClr val="accent1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41" name="Line 5"/>
          <p:cNvSpPr>
            <a:spLocks noChangeShapeType="1"/>
          </p:cNvSpPr>
          <p:nvPr/>
        </p:nvSpPr>
        <p:spPr bwMode="auto">
          <a:xfrm rot="10800000" flipH="1">
            <a:off x="1244600" y="2565400"/>
            <a:ext cx="0" cy="8128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stealth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42" name="Line 6"/>
          <p:cNvSpPr>
            <a:spLocks noChangeShapeType="1"/>
          </p:cNvSpPr>
          <p:nvPr/>
        </p:nvSpPr>
        <p:spPr bwMode="auto">
          <a:xfrm rot="10800000" flipH="1">
            <a:off x="1244600" y="4483100"/>
            <a:ext cx="12700" cy="12065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stealth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43" name="Line 7"/>
          <p:cNvSpPr>
            <a:spLocks noChangeShapeType="1"/>
          </p:cNvSpPr>
          <p:nvPr/>
        </p:nvSpPr>
        <p:spPr bwMode="auto">
          <a:xfrm rot="10800000" flipH="1">
            <a:off x="1244600" y="6794500"/>
            <a:ext cx="12700" cy="9017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stealth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44" name="Rectangle 8"/>
          <p:cNvSpPr>
            <a:spLocks/>
          </p:cNvSpPr>
          <p:nvPr/>
        </p:nvSpPr>
        <p:spPr bwMode="auto">
          <a:xfrm>
            <a:off x="795338" y="1847850"/>
            <a:ext cx="911225" cy="482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Series</a:t>
            </a:r>
          </a:p>
        </p:txBody>
      </p:sp>
      <p:sp>
        <p:nvSpPr>
          <p:cNvPr id="14345" name="Oval 9"/>
          <p:cNvSpPr>
            <a:spLocks/>
          </p:cNvSpPr>
          <p:nvPr/>
        </p:nvSpPr>
        <p:spPr bwMode="auto">
          <a:xfrm>
            <a:off x="660400" y="3098800"/>
            <a:ext cx="1168400" cy="1638300"/>
          </a:xfrm>
          <a:prstGeom prst="ellipse">
            <a:avLst/>
          </a:prstGeom>
          <a:noFill/>
          <a:ln w="38100" cap="flat">
            <a:solidFill>
              <a:srgbClr val="FF0000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46" name="Oval 10"/>
          <p:cNvSpPr>
            <a:spLocks/>
          </p:cNvSpPr>
          <p:nvPr/>
        </p:nvSpPr>
        <p:spPr bwMode="auto">
          <a:xfrm>
            <a:off x="660400" y="5410200"/>
            <a:ext cx="1168400" cy="1638300"/>
          </a:xfrm>
          <a:prstGeom prst="ellipse">
            <a:avLst/>
          </a:prstGeom>
          <a:noFill/>
          <a:ln w="38100" cap="flat">
            <a:solidFill>
              <a:srgbClr val="FF0000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47" name="Rectangle 11"/>
          <p:cNvSpPr>
            <a:spLocks/>
          </p:cNvSpPr>
          <p:nvPr/>
        </p:nvSpPr>
        <p:spPr bwMode="auto">
          <a:xfrm>
            <a:off x="10693400" y="4648200"/>
            <a:ext cx="508000" cy="1104900"/>
          </a:xfrm>
          <a:prstGeom prst="rect">
            <a:avLst/>
          </a:prstGeom>
          <a:solidFill>
            <a:schemeClr val="accent1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48" name="Rectangle 12"/>
          <p:cNvSpPr>
            <a:spLocks/>
          </p:cNvSpPr>
          <p:nvPr/>
        </p:nvSpPr>
        <p:spPr bwMode="auto">
          <a:xfrm>
            <a:off x="11607800" y="4648200"/>
            <a:ext cx="508000" cy="1104900"/>
          </a:xfrm>
          <a:prstGeom prst="rect">
            <a:avLst/>
          </a:prstGeom>
          <a:solidFill>
            <a:schemeClr val="accent1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49" name="Line 13"/>
          <p:cNvSpPr>
            <a:spLocks noChangeShapeType="1"/>
          </p:cNvSpPr>
          <p:nvPr/>
        </p:nvSpPr>
        <p:spPr bwMode="auto">
          <a:xfrm rot="10800000" flipH="1">
            <a:off x="11391900" y="3035300"/>
            <a:ext cx="0" cy="8128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stealth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0" name="Oval 14"/>
          <p:cNvSpPr>
            <a:spLocks/>
          </p:cNvSpPr>
          <p:nvPr/>
        </p:nvSpPr>
        <p:spPr bwMode="auto">
          <a:xfrm>
            <a:off x="11264900" y="3835400"/>
            <a:ext cx="279400" cy="279400"/>
          </a:xfrm>
          <a:prstGeom prst="ellipse">
            <a:avLst/>
          </a:prstGeom>
          <a:solidFill>
            <a:schemeClr val="accent1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1" name="Oval 15"/>
          <p:cNvSpPr>
            <a:spLocks/>
          </p:cNvSpPr>
          <p:nvPr/>
        </p:nvSpPr>
        <p:spPr bwMode="auto">
          <a:xfrm>
            <a:off x="11264900" y="6273800"/>
            <a:ext cx="279400" cy="279400"/>
          </a:xfrm>
          <a:prstGeom prst="ellipse">
            <a:avLst/>
          </a:prstGeom>
          <a:solidFill>
            <a:schemeClr val="accent1"/>
          </a:solidFill>
          <a:ln w="254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2" name="Line 16"/>
          <p:cNvSpPr>
            <a:spLocks noChangeShapeType="1"/>
          </p:cNvSpPr>
          <p:nvPr/>
        </p:nvSpPr>
        <p:spPr bwMode="auto">
          <a:xfrm rot="10800000" flipH="1">
            <a:off x="11391900" y="6565900"/>
            <a:ext cx="0" cy="8128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stealth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3" name="Line 17"/>
          <p:cNvSpPr>
            <a:spLocks noChangeShapeType="1"/>
          </p:cNvSpPr>
          <p:nvPr/>
        </p:nvSpPr>
        <p:spPr bwMode="auto">
          <a:xfrm>
            <a:off x="10934700" y="3962400"/>
            <a:ext cx="330200" cy="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4" name="Line 18"/>
          <p:cNvSpPr>
            <a:spLocks noChangeShapeType="1"/>
          </p:cNvSpPr>
          <p:nvPr/>
        </p:nvSpPr>
        <p:spPr bwMode="auto">
          <a:xfrm rot="10800000" flipH="1">
            <a:off x="10934700" y="3949700"/>
            <a:ext cx="0" cy="7239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stealth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5" name="Line 19"/>
          <p:cNvSpPr>
            <a:spLocks noChangeShapeType="1"/>
          </p:cNvSpPr>
          <p:nvPr/>
        </p:nvSpPr>
        <p:spPr bwMode="auto">
          <a:xfrm>
            <a:off x="11544300" y="3962400"/>
            <a:ext cx="330200" cy="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6" name="Line 20"/>
          <p:cNvSpPr>
            <a:spLocks noChangeShapeType="1"/>
          </p:cNvSpPr>
          <p:nvPr/>
        </p:nvSpPr>
        <p:spPr bwMode="auto">
          <a:xfrm rot="10800000" flipH="1">
            <a:off x="11849100" y="3949700"/>
            <a:ext cx="0" cy="7239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stealth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7" name="Line 21"/>
          <p:cNvSpPr>
            <a:spLocks noChangeShapeType="1"/>
          </p:cNvSpPr>
          <p:nvPr/>
        </p:nvSpPr>
        <p:spPr bwMode="auto">
          <a:xfrm>
            <a:off x="10934700" y="6400800"/>
            <a:ext cx="330200" cy="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none" w="med" len="med"/>
            <a:tailEnd type="stealth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8" name="Line 22"/>
          <p:cNvSpPr>
            <a:spLocks noChangeShapeType="1"/>
          </p:cNvSpPr>
          <p:nvPr/>
        </p:nvSpPr>
        <p:spPr bwMode="auto">
          <a:xfrm>
            <a:off x="11544300" y="6400800"/>
            <a:ext cx="330200" cy="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stealth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59" name="Line 23"/>
          <p:cNvSpPr>
            <a:spLocks noChangeShapeType="1"/>
          </p:cNvSpPr>
          <p:nvPr/>
        </p:nvSpPr>
        <p:spPr bwMode="auto">
          <a:xfrm rot="10800000" flipH="1">
            <a:off x="10934700" y="5753100"/>
            <a:ext cx="0" cy="6604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60" name="Line 24"/>
          <p:cNvSpPr>
            <a:spLocks noChangeShapeType="1"/>
          </p:cNvSpPr>
          <p:nvPr/>
        </p:nvSpPr>
        <p:spPr bwMode="auto">
          <a:xfrm rot="10800000" flipH="1">
            <a:off x="11849100" y="5753100"/>
            <a:ext cx="0" cy="660400"/>
          </a:xfrm>
          <a:prstGeom prst="line">
            <a:avLst/>
          </a:prstGeom>
          <a:noFill/>
          <a:ln w="38100" cap="flat">
            <a:solidFill>
              <a:schemeClr val="tx1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61" name="Rectangle 25"/>
          <p:cNvSpPr>
            <a:spLocks/>
          </p:cNvSpPr>
          <p:nvPr/>
        </p:nvSpPr>
        <p:spPr bwMode="auto">
          <a:xfrm>
            <a:off x="10863263" y="1898650"/>
            <a:ext cx="1069975" cy="482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Parallel</a:t>
            </a:r>
          </a:p>
        </p:txBody>
      </p:sp>
      <p:sp>
        <p:nvSpPr>
          <p:cNvPr id="14362" name="Oval 26"/>
          <p:cNvSpPr>
            <a:spLocks/>
          </p:cNvSpPr>
          <p:nvPr/>
        </p:nvSpPr>
        <p:spPr bwMode="auto">
          <a:xfrm>
            <a:off x="10350500" y="4381500"/>
            <a:ext cx="1168400" cy="1638300"/>
          </a:xfrm>
          <a:prstGeom prst="ellipse">
            <a:avLst/>
          </a:prstGeom>
          <a:noFill/>
          <a:ln w="38100" cap="flat">
            <a:solidFill>
              <a:srgbClr val="FF0000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363" name="Oval 27"/>
          <p:cNvSpPr>
            <a:spLocks/>
          </p:cNvSpPr>
          <p:nvPr/>
        </p:nvSpPr>
        <p:spPr bwMode="auto">
          <a:xfrm>
            <a:off x="11264900" y="4381500"/>
            <a:ext cx="1168400" cy="1638300"/>
          </a:xfrm>
          <a:prstGeom prst="ellipse">
            <a:avLst/>
          </a:prstGeom>
          <a:noFill/>
          <a:ln w="38100" cap="flat">
            <a:solidFill>
              <a:srgbClr val="FF0000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Ovr>
    <a:masterClrMapping/>
  </p:clrMapOvr>
  <p:transition xmlns:p14="http://schemas.microsoft.com/office/powerpoint/2010/main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Advantage of a CSTR Cascade over a Single CSTR</a:t>
            </a:r>
          </a:p>
        </p:txBody>
      </p:sp>
      <p:grpSp>
        <p:nvGrpSpPr>
          <p:cNvPr id="15373" name="Group 13"/>
          <p:cNvGrpSpPr>
            <a:grpSpLocks/>
          </p:cNvGrpSpPr>
          <p:nvPr/>
        </p:nvGrpSpPr>
        <p:grpSpPr bwMode="auto">
          <a:xfrm>
            <a:off x="4572000" y="2387600"/>
            <a:ext cx="4152900" cy="2159000"/>
            <a:chOff x="0" y="0"/>
            <a:chExt cx="2616" cy="1360"/>
          </a:xfrm>
        </p:grpSpPr>
        <p:sp>
          <p:nvSpPr>
            <p:cNvPr id="15362" name="Rectangle 2"/>
            <p:cNvSpPr>
              <a:spLocks/>
            </p:cNvSpPr>
            <p:nvPr/>
          </p:nvSpPr>
          <p:spPr bwMode="auto">
            <a:xfrm>
              <a:off x="712" y="640"/>
              <a:ext cx="776" cy="712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254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/>
            <a:lstStyle/>
            <a:p>
              <a:endParaRPr lang="en-US"/>
            </a:p>
          </p:txBody>
        </p:sp>
        <p:grpSp>
          <p:nvGrpSpPr>
            <p:cNvPr id="15372" name="Group 12"/>
            <p:cNvGrpSpPr>
              <a:grpSpLocks/>
            </p:cNvGrpSpPr>
            <p:nvPr/>
          </p:nvGrpSpPr>
          <p:grpSpPr bwMode="auto">
            <a:xfrm>
              <a:off x="0" y="0"/>
              <a:ext cx="2616" cy="1360"/>
              <a:chOff x="0" y="0"/>
              <a:chExt cx="2616" cy="1360"/>
            </a:xfrm>
          </p:grpSpPr>
          <p:sp>
            <p:nvSpPr>
              <p:cNvPr id="15363" name="Rectangle 3"/>
              <p:cNvSpPr>
                <a:spLocks/>
              </p:cNvSpPr>
              <p:nvPr/>
            </p:nvSpPr>
            <p:spPr bwMode="auto">
              <a:xfrm>
                <a:off x="704" y="424"/>
                <a:ext cx="800" cy="936"/>
              </a:xfrm>
              <a:prstGeom prst="rect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64" name="Line 4"/>
              <p:cNvSpPr>
                <a:spLocks noChangeShapeType="1"/>
              </p:cNvSpPr>
              <p:nvPr/>
            </p:nvSpPr>
            <p:spPr bwMode="auto">
              <a:xfrm rot="10800000" flipH="1">
                <a:off x="888" y="0"/>
                <a:ext cx="0" cy="424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stealth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65" name="Line 5"/>
              <p:cNvSpPr>
                <a:spLocks noChangeShapeType="1"/>
              </p:cNvSpPr>
              <p:nvPr/>
            </p:nvSpPr>
            <p:spPr bwMode="auto">
              <a:xfrm flipH="1">
                <a:off x="1104" y="232"/>
                <a:ext cx="0" cy="848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66" name="Oval 6"/>
              <p:cNvSpPr>
                <a:spLocks/>
              </p:cNvSpPr>
              <p:nvPr/>
            </p:nvSpPr>
            <p:spPr bwMode="auto">
              <a:xfrm>
                <a:off x="888" y="1016"/>
                <a:ext cx="224" cy="112"/>
              </a:xfrm>
              <a:prstGeom prst="ellipse">
                <a:avLst/>
              </a:prstGeom>
              <a:solidFill>
                <a:srgbClr val="000000"/>
              </a:solidFill>
              <a:ln w="254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67" name="Oval 7"/>
              <p:cNvSpPr>
                <a:spLocks/>
              </p:cNvSpPr>
              <p:nvPr/>
            </p:nvSpPr>
            <p:spPr bwMode="auto">
              <a:xfrm>
                <a:off x="1112" y="1016"/>
                <a:ext cx="224" cy="112"/>
              </a:xfrm>
              <a:prstGeom prst="ellipse">
                <a:avLst/>
              </a:prstGeom>
              <a:solidFill>
                <a:srgbClr val="000000"/>
              </a:solidFill>
              <a:ln w="254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68" name="Line 8"/>
              <p:cNvSpPr>
                <a:spLocks noChangeShapeType="1"/>
              </p:cNvSpPr>
              <p:nvPr/>
            </p:nvSpPr>
            <p:spPr bwMode="auto">
              <a:xfrm>
                <a:off x="0" y="8"/>
                <a:ext cx="888" cy="0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69" name="Line 9"/>
              <p:cNvSpPr>
                <a:spLocks noChangeShapeType="1"/>
              </p:cNvSpPr>
              <p:nvPr/>
            </p:nvSpPr>
            <p:spPr bwMode="auto">
              <a:xfrm>
                <a:off x="1728" y="8"/>
                <a:ext cx="888" cy="0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stealth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70" name="Line 10"/>
              <p:cNvSpPr>
                <a:spLocks noChangeShapeType="1"/>
              </p:cNvSpPr>
              <p:nvPr/>
            </p:nvSpPr>
            <p:spPr bwMode="auto">
              <a:xfrm rot="10800000" flipH="1">
                <a:off x="1736" y="16"/>
                <a:ext cx="0" cy="632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71" name="Line 11"/>
              <p:cNvSpPr>
                <a:spLocks noChangeShapeType="1"/>
              </p:cNvSpPr>
              <p:nvPr/>
            </p:nvSpPr>
            <p:spPr bwMode="auto">
              <a:xfrm rot="10800000" flipH="1">
                <a:off x="1496" y="640"/>
                <a:ext cx="248" cy="8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grpSp>
        <p:nvGrpSpPr>
          <p:cNvPr id="15396" name="Group 36"/>
          <p:cNvGrpSpPr>
            <a:grpSpLocks/>
          </p:cNvGrpSpPr>
          <p:nvPr/>
        </p:nvGrpSpPr>
        <p:grpSpPr bwMode="auto">
          <a:xfrm>
            <a:off x="3594100" y="5727700"/>
            <a:ext cx="5802313" cy="1524000"/>
            <a:chOff x="0" y="0"/>
            <a:chExt cx="3655" cy="960"/>
          </a:xfrm>
        </p:grpSpPr>
        <p:sp>
          <p:nvSpPr>
            <p:cNvPr id="15374" name="Rectangle 14"/>
            <p:cNvSpPr>
              <a:spLocks/>
            </p:cNvSpPr>
            <p:nvPr/>
          </p:nvSpPr>
          <p:spPr bwMode="auto">
            <a:xfrm>
              <a:off x="512" y="432"/>
              <a:ext cx="536" cy="520"/>
            </a:xfrm>
            <a:prstGeom prst="rect">
              <a:avLst/>
            </a:prstGeom>
            <a:solidFill>
              <a:srgbClr val="0080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254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15375" name="Rectangle 15"/>
            <p:cNvSpPr>
              <a:spLocks/>
            </p:cNvSpPr>
            <p:nvPr/>
          </p:nvSpPr>
          <p:spPr bwMode="auto">
            <a:xfrm>
              <a:off x="2320" y="432"/>
              <a:ext cx="536" cy="5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254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/>
            <a:lstStyle/>
            <a:p>
              <a:endParaRPr lang="en-US"/>
            </a:p>
          </p:txBody>
        </p:sp>
        <p:grpSp>
          <p:nvGrpSpPr>
            <p:cNvPr id="15385" name="Group 25"/>
            <p:cNvGrpSpPr>
              <a:grpSpLocks/>
            </p:cNvGrpSpPr>
            <p:nvPr/>
          </p:nvGrpSpPr>
          <p:grpSpPr bwMode="auto">
            <a:xfrm>
              <a:off x="0" y="0"/>
              <a:ext cx="1847" cy="960"/>
              <a:chOff x="0" y="0"/>
              <a:chExt cx="1847" cy="960"/>
            </a:xfrm>
          </p:grpSpPr>
          <p:sp>
            <p:nvSpPr>
              <p:cNvPr id="15376" name="Rectangle 16"/>
              <p:cNvSpPr>
                <a:spLocks/>
              </p:cNvSpPr>
              <p:nvPr/>
            </p:nvSpPr>
            <p:spPr bwMode="auto">
              <a:xfrm>
                <a:off x="497" y="299"/>
                <a:ext cx="565" cy="661"/>
              </a:xfrm>
              <a:prstGeom prst="rect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77" name="Line 17"/>
              <p:cNvSpPr>
                <a:spLocks noChangeShapeType="1"/>
              </p:cNvSpPr>
              <p:nvPr/>
            </p:nvSpPr>
            <p:spPr bwMode="auto">
              <a:xfrm rot="10800000" flipH="1">
                <a:off x="627" y="0"/>
                <a:ext cx="0" cy="299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stealth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78" name="Line 18"/>
              <p:cNvSpPr>
                <a:spLocks noChangeShapeType="1"/>
              </p:cNvSpPr>
              <p:nvPr/>
            </p:nvSpPr>
            <p:spPr bwMode="auto">
              <a:xfrm flipH="1">
                <a:off x="779" y="163"/>
                <a:ext cx="0" cy="599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79" name="Oval 19"/>
              <p:cNvSpPr>
                <a:spLocks/>
              </p:cNvSpPr>
              <p:nvPr/>
            </p:nvSpPr>
            <p:spPr bwMode="auto">
              <a:xfrm>
                <a:off x="627" y="717"/>
                <a:ext cx="158" cy="79"/>
              </a:xfrm>
              <a:prstGeom prst="ellipse">
                <a:avLst/>
              </a:prstGeom>
              <a:solidFill>
                <a:srgbClr val="000000"/>
              </a:solidFill>
              <a:ln w="254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80" name="Oval 20"/>
              <p:cNvSpPr>
                <a:spLocks/>
              </p:cNvSpPr>
              <p:nvPr/>
            </p:nvSpPr>
            <p:spPr bwMode="auto">
              <a:xfrm>
                <a:off x="785" y="717"/>
                <a:ext cx="158" cy="79"/>
              </a:xfrm>
              <a:prstGeom prst="ellipse">
                <a:avLst/>
              </a:prstGeom>
              <a:solidFill>
                <a:srgbClr val="000000"/>
              </a:solidFill>
              <a:ln w="254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81" name="Line 21"/>
              <p:cNvSpPr>
                <a:spLocks noChangeShapeType="1"/>
              </p:cNvSpPr>
              <p:nvPr/>
            </p:nvSpPr>
            <p:spPr bwMode="auto">
              <a:xfrm>
                <a:off x="0" y="5"/>
                <a:ext cx="627" cy="0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82" name="Line 22"/>
              <p:cNvSpPr>
                <a:spLocks noChangeShapeType="1"/>
              </p:cNvSpPr>
              <p:nvPr/>
            </p:nvSpPr>
            <p:spPr bwMode="auto">
              <a:xfrm>
                <a:off x="1220" y="5"/>
                <a:ext cx="627" cy="0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stealth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83" name="Line 23"/>
              <p:cNvSpPr>
                <a:spLocks noChangeShapeType="1"/>
              </p:cNvSpPr>
              <p:nvPr/>
            </p:nvSpPr>
            <p:spPr bwMode="auto">
              <a:xfrm rot="10800000" flipH="1">
                <a:off x="1226" y="11"/>
                <a:ext cx="0" cy="446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84" name="Line 24"/>
              <p:cNvSpPr>
                <a:spLocks noChangeShapeType="1"/>
              </p:cNvSpPr>
              <p:nvPr/>
            </p:nvSpPr>
            <p:spPr bwMode="auto">
              <a:xfrm rot="10800000" flipH="1">
                <a:off x="1056" y="451"/>
                <a:ext cx="176" cy="6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15395" name="Group 35"/>
            <p:cNvGrpSpPr>
              <a:grpSpLocks/>
            </p:cNvGrpSpPr>
            <p:nvPr/>
          </p:nvGrpSpPr>
          <p:grpSpPr bwMode="auto">
            <a:xfrm>
              <a:off x="1807" y="0"/>
              <a:ext cx="1848" cy="960"/>
              <a:chOff x="0" y="0"/>
              <a:chExt cx="1847" cy="960"/>
            </a:xfrm>
          </p:grpSpPr>
          <p:sp>
            <p:nvSpPr>
              <p:cNvPr id="15386" name="Rectangle 26"/>
              <p:cNvSpPr>
                <a:spLocks/>
              </p:cNvSpPr>
              <p:nvPr/>
            </p:nvSpPr>
            <p:spPr bwMode="auto">
              <a:xfrm>
                <a:off x="497" y="299"/>
                <a:ext cx="565" cy="661"/>
              </a:xfrm>
              <a:prstGeom prst="rect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87" name="Line 27"/>
              <p:cNvSpPr>
                <a:spLocks noChangeShapeType="1"/>
              </p:cNvSpPr>
              <p:nvPr/>
            </p:nvSpPr>
            <p:spPr bwMode="auto">
              <a:xfrm rot="10800000" flipH="1">
                <a:off x="627" y="0"/>
                <a:ext cx="0" cy="299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stealth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88" name="Line 28"/>
              <p:cNvSpPr>
                <a:spLocks noChangeShapeType="1"/>
              </p:cNvSpPr>
              <p:nvPr/>
            </p:nvSpPr>
            <p:spPr bwMode="auto">
              <a:xfrm flipH="1">
                <a:off x="779" y="163"/>
                <a:ext cx="0" cy="599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89" name="Oval 29"/>
              <p:cNvSpPr>
                <a:spLocks/>
              </p:cNvSpPr>
              <p:nvPr/>
            </p:nvSpPr>
            <p:spPr bwMode="auto">
              <a:xfrm>
                <a:off x="627" y="717"/>
                <a:ext cx="158" cy="79"/>
              </a:xfrm>
              <a:prstGeom prst="ellipse">
                <a:avLst/>
              </a:prstGeom>
              <a:solidFill>
                <a:srgbClr val="000000"/>
              </a:solidFill>
              <a:ln w="254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90" name="Oval 30"/>
              <p:cNvSpPr>
                <a:spLocks/>
              </p:cNvSpPr>
              <p:nvPr/>
            </p:nvSpPr>
            <p:spPr bwMode="auto">
              <a:xfrm>
                <a:off x="785" y="717"/>
                <a:ext cx="158" cy="79"/>
              </a:xfrm>
              <a:prstGeom prst="ellipse">
                <a:avLst/>
              </a:prstGeom>
              <a:solidFill>
                <a:srgbClr val="000000"/>
              </a:solidFill>
              <a:ln w="254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91" name="Line 31"/>
              <p:cNvSpPr>
                <a:spLocks noChangeShapeType="1"/>
              </p:cNvSpPr>
              <p:nvPr/>
            </p:nvSpPr>
            <p:spPr bwMode="auto">
              <a:xfrm>
                <a:off x="0" y="5"/>
                <a:ext cx="627" cy="0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92" name="Line 32"/>
              <p:cNvSpPr>
                <a:spLocks noChangeShapeType="1"/>
              </p:cNvSpPr>
              <p:nvPr/>
            </p:nvSpPr>
            <p:spPr bwMode="auto">
              <a:xfrm>
                <a:off x="1220" y="5"/>
                <a:ext cx="627" cy="0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stealth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93" name="Line 33"/>
              <p:cNvSpPr>
                <a:spLocks noChangeShapeType="1"/>
              </p:cNvSpPr>
              <p:nvPr/>
            </p:nvSpPr>
            <p:spPr bwMode="auto">
              <a:xfrm rot="10800000" flipH="1">
                <a:off x="1226" y="11"/>
                <a:ext cx="0" cy="446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  <p:sp>
            <p:nvSpPr>
              <p:cNvPr id="15394" name="Line 34"/>
              <p:cNvSpPr>
                <a:spLocks noChangeShapeType="1"/>
              </p:cNvSpPr>
              <p:nvPr/>
            </p:nvSpPr>
            <p:spPr bwMode="auto">
              <a:xfrm rot="10800000" flipH="1">
                <a:off x="1056" y="451"/>
                <a:ext cx="176" cy="6"/>
              </a:xfrm>
              <a:prstGeom prst="line">
                <a:avLst/>
              </a:prstGeom>
              <a:noFill/>
              <a:ln w="38100" cap="flat">
                <a:solidFill>
                  <a:schemeClr val="tx1"/>
                </a:solidFill>
                <a:prstDash val="solid"/>
                <a:miter lim="800000"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sp>
        <p:nvSpPr>
          <p:cNvPr id="15397" name="Rectangle 37"/>
          <p:cNvSpPr>
            <a:spLocks/>
          </p:cNvSpPr>
          <p:nvPr/>
        </p:nvSpPr>
        <p:spPr bwMode="auto">
          <a:xfrm>
            <a:off x="9604375" y="3333750"/>
            <a:ext cx="2751138" cy="1244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Outlet composition</a:t>
            </a:r>
          </a:p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and temperatures</a:t>
            </a:r>
          </a:p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are equal</a:t>
            </a:r>
          </a:p>
        </p:txBody>
      </p:sp>
      <p:sp>
        <p:nvSpPr>
          <p:cNvPr id="15398" name="Rectangle 38"/>
          <p:cNvSpPr>
            <a:spLocks/>
          </p:cNvSpPr>
          <p:nvPr/>
        </p:nvSpPr>
        <p:spPr bwMode="auto">
          <a:xfrm>
            <a:off x="695325" y="3333750"/>
            <a:ext cx="2482850" cy="1244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Inlet composition</a:t>
            </a:r>
          </a:p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and temperatures</a:t>
            </a:r>
          </a:p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are equal</a:t>
            </a:r>
          </a:p>
        </p:txBody>
      </p:sp>
      <p:sp>
        <p:nvSpPr>
          <p:cNvPr id="15399" name="Rectangle 39"/>
          <p:cNvSpPr>
            <a:spLocks/>
          </p:cNvSpPr>
          <p:nvPr/>
        </p:nvSpPr>
        <p:spPr bwMode="auto">
          <a:xfrm>
            <a:off x="10296525" y="5187950"/>
            <a:ext cx="1365250" cy="863600"/>
          </a:xfrm>
          <a:prstGeom prst="rect">
            <a:avLst/>
          </a:pr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Rates are</a:t>
            </a:r>
          </a:p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Equal</a:t>
            </a:r>
          </a:p>
        </p:txBody>
      </p:sp>
      <p:sp>
        <p:nvSpPr>
          <p:cNvPr id="15400" name="Rectangle 40"/>
          <p:cNvSpPr>
            <a:spLocks/>
          </p:cNvSpPr>
          <p:nvPr/>
        </p:nvSpPr>
        <p:spPr bwMode="auto">
          <a:xfrm>
            <a:off x="4321175" y="7575550"/>
            <a:ext cx="1022350" cy="863600"/>
          </a:xfrm>
          <a:prstGeom prst="rect">
            <a:avLst/>
          </a:prstGeom>
          <a:solidFill>
            <a:srgbClr val="0080FF"/>
          </a:solidFill>
          <a:ln>
            <a:noFill/>
          </a:ln>
          <a:extLs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Rate is</a:t>
            </a:r>
          </a:p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Higher</a:t>
            </a:r>
          </a:p>
        </p:txBody>
      </p:sp>
      <p:sp>
        <p:nvSpPr>
          <p:cNvPr id="15401" name="Rectangle 41"/>
          <p:cNvSpPr>
            <a:spLocks/>
          </p:cNvSpPr>
          <p:nvPr/>
        </p:nvSpPr>
        <p:spPr bwMode="auto">
          <a:xfrm>
            <a:off x="6027738" y="7886700"/>
            <a:ext cx="4675187" cy="1244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Since some of the reaction occurs</a:t>
            </a:r>
          </a:p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at a higher rate with 2 reactors</a:t>
            </a:r>
          </a:p>
          <a:p>
            <a:r>
              <a:rPr lang="en-US" sz="2600">
                <a:solidFill>
                  <a:schemeClr val="tx1"/>
                </a:solidFill>
                <a:latin typeface="Gill Sans" charset="0"/>
                <a:ea typeface="ＭＳ Ｐゴシック" charset="0"/>
                <a:cs typeface="Gill Sans" charset="0"/>
                <a:sym typeface="Gill Sans" charset="0"/>
              </a:rPr>
              <a:t>the total volume is smaller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>
            <p:ph type="title"/>
          </p:nvPr>
        </p:nvSpPr>
        <p:spPr>
          <a:xfrm>
            <a:off x="1270000" y="4521200"/>
            <a:ext cx="10464800" cy="698500"/>
          </a:xfrm>
          <a:ln/>
        </p:spPr>
        <p:txBody>
          <a:bodyPr/>
          <a:lstStyle/>
          <a:p>
            <a:r>
              <a:rPr lang="en-US"/>
              <a:t>Questions?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Activity 29</a:t>
            </a:r>
          </a:p>
        </p:txBody>
      </p:sp>
      <p:sp>
        <p:nvSpPr>
          <p:cNvPr id="17410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>
                <a:cs typeface="Lucida Grande" charset="0"/>
              </a:rPr>
              <a:t>Consider the irreversible, liquid phase reaction A → B which occurs at constant density. Reactant A is supplied at a rate of 4 L min</a:t>
            </a:r>
            <a:r>
              <a:rPr lang="en-US" baseline="32000"/>
              <a:t>-1</a:t>
            </a:r>
            <a:r>
              <a:rPr lang="en-US"/>
              <a:t> in a concentration of 2 mol L</a:t>
            </a:r>
            <a:r>
              <a:rPr lang="en-US" baseline="32000"/>
              <a:t>-1</a:t>
            </a:r>
            <a:r>
              <a:rPr lang="en-US"/>
              <a:t> and at a temperature of 43 ºC. The heat capacity of the fluid is 0.87 cal mL</a:t>
            </a:r>
            <a:r>
              <a:rPr lang="en-US" baseline="32000"/>
              <a:t>-1</a:t>
            </a:r>
            <a:r>
              <a:rPr lang="en-US"/>
              <a:t> K</a:t>
            </a:r>
            <a:r>
              <a:rPr lang="en-US" baseline="32000"/>
              <a:t>-1</a:t>
            </a:r>
            <a:r>
              <a:rPr lang="en-US"/>
              <a:t> and the heat of reaction is -27.2 kcal mol</a:t>
            </a:r>
            <a:r>
              <a:rPr lang="en-US" baseline="32000"/>
              <a:t>-1</a:t>
            </a:r>
            <a:r>
              <a:rPr lang="en-US"/>
              <a:t>. The reaction is second order in the concentration of A, and the rate coefficient obeys Arrhenius</a:t>
            </a:r>
            <a:r>
              <a:rPr lang="ja-JP" altLang="en-US">
                <a:latin typeface="Arial"/>
              </a:rPr>
              <a:t>’</a:t>
            </a:r>
            <a:r>
              <a:rPr lang="en-US"/>
              <a:t> law with a pre-exponential factor of 6.37 x 10</a:t>
            </a:r>
            <a:r>
              <a:rPr lang="en-US" baseline="32000"/>
              <a:t>9</a:t>
            </a:r>
            <a:r>
              <a:rPr lang="en-US"/>
              <a:t> L mol</a:t>
            </a:r>
            <a:r>
              <a:rPr lang="en-US" baseline="32000"/>
              <a:t>-1</a:t>
            </a:r>
            <a:r>
              <a:rPr lang="en-US"/>
              <a:t> min</a:t>
            </a:r>
            <a:r>
              <a:rPr lang="en-US" baseline="32000"/>
              <a:t>-1</a:t>
            </a:r>
            <a:r>
              <a:rPr lang="en-US"/>
              <a:t> and an activation energy of 14.3 kcal mol</a:t>
            </a:r>
            <a:r>
              <a:rPr lang="en-US" baseline="32000"/>
              <a:t>-1</a:t>
            </a:r>
            <a:r>
              <a:rPr lang="en-US"/>
              <a:t>. It is desired to convert 90% of the reactant to product adiabatically. Consider the following reactor networks: (a) a single CSTR, (b) a single PFR, (c) two CSTRs in series, (d) a CSTR followed in series by a PFR, and (e) a PFR followed in series by a CSTR. Determine which reactor network requires the smallest total reactor volume. (In each of the reactor networks, the two reactors are </a:t>
            </a:r>
            <a:r>
              <a:rPr lang="en-US" i="1" u="sng"/>
              <a:t>not</a:t>
            </a:r>
            <a:r>
              <a:rPr lang="en-US"/>
              <a:t> required to have equal volumes.)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/>
              <a:t>Design Equations</a:t>
            </a:r>
          </a:p>
        </p:txBody>
      </p:sp>
      <p:sp>
        <p:nvSpPr>
          <p:cNvPr id="20482" name="Rectangle 2"/>
          <p:cNvSpPr>
            <a:spLocks noGrp="1" noChangeArrowheads="1"/>
          </p:cNvSpPr>
          <p:nvPr>
            <p:ph sz="half" idx="1"/>
          </p:nvPr>
        </p:nvSpPr>
        <p:spPr>
          <a:ln/>
        </p:spPr>
        <p:txBody>
          <a:bodyPr/>
          <a:lstStyle/>
          <a:p>
            <a:r>
              <a:rPr lang="en-US" dirty="0"/>
              <a:t>Write design equations that can be used to analyze any of the CSTRs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Write design equations that can be used to analyze any of the PFRs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1"/>
          <p:cNvSpPr>
            <a:spLocks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r>
              <a:rPr lang="en-US" dirty="0"/>
              <a:t>Where </a:t>
            </a:r>
            <a:r>
              <a:rPr lang="en-US" dirty="0" smtClean="0"/>
              <a:t>We</a:t>
            </a:r>
            <a:r>
              <a:rPr lang="en-US" dirty="0" smtClean="0">
                <a:latin typeface="Arial"/>
              </a:rPr>
              <a:t>’</a:t>
            </a:r>
            <a:r>
              <a:rPr lang="en-US" dirty="0" smtClean="0"/>
              <a:t>re </a:t>
            </a:r>
            <a:r>
              <a:rPr lang="en-US" dirty="0"/>
              <a:t>Going</a:t>
            </a:r>
          </a:p>
        </p:txBody>
      </p:sp>
      <p:sp>
        <p:nvSpPr>
          <p:cNvPr id="26626" name="Rectangle 2"/>
          <p:cNvSpPr>
            <a:spLocks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 - Chemical Reactions</a:t>
            </a:r>
          </a:p>
          <a:p>
            <a:pPr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Part II - Chemical Reaction Kinetics</a:t>
            </a:r>
          </a:p>
          <a:p>
            <a:r>
              <a:rPr lang="en-US"/>
              <a:t>Part III - Chemical Reaction Engineering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A. Ideal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B. Perfectly Mixed Batch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C. Continuous Flow Stirred Tank Reactors</a:t>
            </a:r>
          </a:p>
          <a:p>
            <a:pPr marL="762000" lvl="1"/>
            <a:r>
              <a:rPr lang="en-US">
                <a:solidFill>
                  <a:srgbClr val="B3B3B3"/>
                </a:solidFill>
              </a:rPr>
              <a:t>D. Plug Flow Reactors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25. Reaction Engineering of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26. Analysis of Steady State PFRs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27. Analysis of Transient PFRs</a:t>
            </a:r>
          </a:p>
          <a:p>
            <a:pPr marL="762000" lvl="1"/>
            <a:r>
              <a:rPr lang="en-US"/>
              <a:t>E. Matching Reactors to Reactions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28. Choosing a Reactor Type</a:t>
            </a:r>
          </a:p>
          <a:p>
            <a:pPr marL="1206500" lvl="2">
              <a:buClr>
                <a:srgbClr val="B3B3B3"/>
              </a:buClr>
            </a:pPr>
            <a:r>
              <a:rPr lang="en-US">
                <a:solidFill>
                  <a:srgbClr val="B3B3B3"/>
                </a:solidFill>
              </a:rPr>
              <a:t>29. Multiple Reactor Networks</a:t>
            </a:r>
          </a:p>
          <a:p>
            <a:pPr marL="1206500" lvl="2"/>
            <a:r>
              <a:rPr lang="en-US"/>
              <a:t>30. Thermal Back-Mixing in a PFR</a:t>
            </a:r>
          </a:p>
          <a:p>
            <a:pPr marL="1206500" lvl="2"/>
            <a:r>
              <a:rPr lang="en-US"/>
              <a:t>31. Back-Mixing in a PFR via Recycle</a:t>
            </a:r>
          </a:p>
          <a:p>
            <a:pPr marL="1206500" lvl="2"/>
            <a:r>
              <a:rPr lang="en-US"/>
              <a:t>32. Ideal Semi-Batch Reactors</a:t>
            </a:r>
          </a:p>
          <a:p>
            <a:r>
              <a:rPr lang="en-US"/>
              <a:t>Part IV - Non-Ideal Reactions and Reactors</a:t>
            </a:r>
          </a:p>
        </p:txBody>
      </p:sp>
    </p:spTree>
  </p:cSld>
  <p:clrMapOvr>
    <a:masterClrMapping/>
  </p:clrMapOvr>
  <p:transition xmlns:p14="http://schemas.microsoft.com/office/powerpoint/2010/main"/>
</p:sld>
</file>

<file path=ppt/theme/theme1.xml><?xml version="1.0" encoding="utf-8"?>
<a:theme xmlns:a="http://schemas.openxmlformats.org/drawingml/2006/main" name="Title &amp; Subtitle">
  <a:themeElements>
    <a:clrScheme name="Title &amp; Subtitl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"/>
        <a:ea typeface="Heiti SC Medium"/>
        <a:cs typeface="Heiti SC Medium"/>
      </a:majorFont>
      <a:minorFont>
        <a:latin typeface="Helvetica"/>
        <a:ea typeface="Heiti SC Medium"/>
        <a:cs typeface="Heiti SC Medium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10.xml><?xml version="1.0" encoding="utf-8"?>
<a:theme xmlns:a="http://schemas.openxmlformats.org/drawingml/2006/main" name="Title, Bullets &amp; Photo">
  <a:themeElements>
    <a:clrScheme name="Title, Bullets &amp; Phot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&amp; Bullets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3B3B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6D6D6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Title - Top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66CCFF"/>
      </a:accent1>
      <a:accent2>
        <a:srgbClr val="333399"/>
      </a:accent2>
      <a:accent3>
        <a:srgbClr val="FFFFFF"/>
      </a:accent3>
      <a:accent4>
        <a:srgbClr val="000000"/>
      </a:accent4>
      <a:accent5>
        <a:srgbClr val="B8E2F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Title &amp; Bullets - 2 Column">
  <a:themeElements>
    <a:clrScheme name="Title &amp; Bullets - 2 Colum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5.xml><?xml version="1.0" encoding="utf-8"?>
<a:theme xmlns:a="http://schemas.openxmlformats.org/drawingml/2006/main" name="Bullets">
  <a:themeElements>
    <a:clrScheme name="Bullets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Gill Sans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6.xml><?xml version="1.0" encoding="utf-8"?>
<a:theme xmlns:a="http://schemas.openxmlformats.org/drawingml/2006/main" name="Blank">
  <a:themeElements>
    <a:clrScheme name="Blank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Gill Sans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7.xml><?xml version="1.0" encoding="utf-8"?>
<a:theme xmlns:a="http://schemas.openxmlformats.org/drawingml/2006/main" name="Title &amp; Bullets - Left">
  <a:themeElements>
    <a:clrScheme name="Title &amp; Bullets - Lef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8.xml><?xml version="1.0" encoding="utf-8"?>
<a:theme xmlns:a="http://schemas.openxmlformats.org/drawingml/2006/main" name="Photo - Horizontal">
  <a:themeElements>
    <a:clrScheme name="Photo - Horizont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"/>
        <a:ea typeface="Heiti SC Light"/>
        <a:cs typeface="Heiti SC Light"/>
      </a:majorFont>
      <a:minorFont>
        <a:latin typeface="Gill Sans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9.xml><?xml version="1.0" encoding="utf-8"?>
<a:theme xmlns:a="http://schemas.openxmlformats.org/drawingml/2006/main" name="Photo - Vertical">
  <a:themeElements>
    <a:clrScheme name="Photo - Vertical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"/>
        <a:ea typeface="Heiti SC Light"/>
        <a:cs typeface="Heiti SC Light"/>
      </a:majorFont>
      <a:minorFont>
        <a:latin typeface="Helvetica"/>
        <a:ea typeface="Heiti SC Light"/>
        <a:cs typeface="Heiti SC Light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Helvetica" charset="0"/>
            <a:ea typeface="Heiti SC Light" charset="0"/>
            <a:cs typeface="Heiti SC Light" charset="0"/>
            <a:sym typeface="Helvetica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Pages>0</Pages>
  <Words>676</Words>
  <Characters>0</Characters>
  <Application>Microsoft Macintosh PowerPoint</Application>
  <PresentationFormat>Custom</PresentationFormat>
  <Lines>0</Lines>
  <Paragraphs>84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10</vt:i4>
      </vt:variant>
      <vt:variant>
        <vt:lpstr>Slide Titles</vt:lpstr>
      </vt:variant>
      <vt:variant>
        <vt:i4>8</vt:i4>
      </vt:variant>
    </vt:vector>
  </HeadingPairs>
  <TitlesOfParts>
    <vt:vector size="23" baseType="lpstr">
      <vt:lpstr>Helvetica</vt:lpstr>
      <vt:lpstr>Heiti SC Light</vt:lpstr>
      <vt:lpstr>Heiti SC Medium</vt:lpstr>
      <vt:lpstr>Lucida Grande</vt:lpstr>
      <vt:lpstr>Gill Sans</vt:lpstr>
      <vt:lpstr>Title &amp; Subtitle</vt:lpstr>
      <vt:lpstr>Title &amp; Bullets</vt:lpstr>
      <vt:lpstr>Title - Top</vt:lpstr>
      <vt:lpstr>Title &amp; Bullets - 2 Column</vt:lpstr>
      <vt:lpstr>Bullets</vt:lpstr>
      <vt:lpstr>Blank</vt:lpstr>
      <vt:lpstr>Title &amp; Bullets - Left</vt:lpstr>
      <vt:lpstr>Photo - Horizontal</vt:lpstr>
      <vt:lpstr>Photo - Vertical</vt:lpstr>
      <vt:lpstr>Title, Bullets &amp; Photo</vt:lpstr>
      <vt:lpstr>A First Course on Kinetics and Reaction Engineering</vt:lpstr>
      <vt:lpstr>Where We’re Going</vt:lpstr>
      <vt:lpstr>Reactor Networks</vt:lpstr>
      <vt:lpstr>Advantage of a CSTR Cascade over a Single CSTR</vt:lpstr>
      <vt:lpstr>Questions?</vt:lpstr>
      <vt:lpstr>Activity 29</vt:lpstr>
      <vt:lpstr>Design Equations</vt:lpstr>
      <vt:lpstr>Where We’re Going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First Course on Kinetics and Reaction Engineering</dc:title>
  <dc:subject/>
  <dc:creator/>
  <cp:keywords/>
  <dc:description/>
  <cp:lastModifiedBy>Carl Lund</cp:lastModifiedBy>
  <cp:revision>3</cp:revision>
  <dcterms:modified xsi:type="dcterms:W3CDTF">2015-03-17T20:28:19Z</dcterms:modified>
</cp:coreProperties>
</file>