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3" r:id="rId5"/>
    <p:sldMasterId id="2147483654" r:id="rId6"/>
    <p:sldMasterId id="2147483655" r:id="rId7"/>
    <p:sldMasterId id="2147483656" r:id="rId8"/>
    <p:sldMasterId id="2147483657" r:id="rId9"/>
    <p:sldMasterId id="2147483658" r:id="rId10"/>
  </p:sldMasterIdLst>
  <p:sldIdLst>
    <p:sldId id="256" r:id="rId11"/>
    <p:sldId id="257" r:id="rId12"/>
    <p:sldId id="259" r:id="rId13"/>
    <p:sldId id="260" r:id="rId14"/>
    <p:sldId id="271" r:id="rId15"/>
    <p:sldId id="261" r:id="rId16"/>
    <p:sldId id="263" r:id="rId17"/>
    <p:sldId id="258" r:id="rId18"/>
  </p:sldIdLst>
  <p:sldSz cx="13004800" cy="9753600"/>
  <p:notesSz cx="6858000" cy="9144000"/>
  <p:defaultTextStyle>
    <a:defPPr>
      <a:defRPr lang="en-US"/>
    </a:defPPr>
    <a:lvl1pPr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1pPr>
    <a:lvl2pPr marL="4572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2pPr>
    <a:lvl3pPr marL="9144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3pPr>
    <a:lvl4pPr marL="13716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4pPr>
    <a:lvl5pPr marL="1828800" algn="ctr" rtl="0" fontAlgn="base">
      <a:spcBef>
        <a:spcPct val="0"/>
      </a:spcBef>
      <a:spcAft>
        <a:spcPct val="0"/>
      </a:spcAft>
      <a:defRPr sz="2400" kern="1200">
        <a:solidFill>
          <a:srgbClr val="000000"/>
        </a:solidFill>
        <a:latin typeface="Helvetica" charset="0"/>
        <a:ea typeface="Heiti SC Light" charset="0"/>
        <a:cs typeface="Heiti SC Light" charset="0"/>
        <a:sym typeface="Helvetica" charset="0"/>
      </a:defRPr>
    </a:lvl5pPr>
    <a:lvl6pPr marL="2286000" algn="l" defTabSz="457200" rtl="0" eaLnBrk="1" latinLnBrk="0" hangingPunct="1">
      <a:defRPr sz="2400" kern="1200">
        <a:solidFill>
          <a:srgbClr val="000000"/>
        </a:solidFill>
        <a:latin typeface="Helvetica" charset="0"/>
        <a:ea typeface="Heiti SC Light" charset="0"/>
        <a:cs typeface="Heiti SC Light" charset="0"/>
        <a:sym typeface="Helvetica" charset="0"/>
      </a:defRPr>
    </a:lvl6pPr>
    <a:lvl7pPr marL="2743200" algn="l" defTabSz="457200" rtl="0" eaLnBrk="1" latinLnBrk="0" hangingPunct="1">
      <a:defRPr sz="2400" kern="1200">
        <a:solidFill>
          <a:srgbClr val="000000"/>
        </a:solidFill>
        <a:latin typeface="Helvetica" charset="0"/>
        <a:ea typeface="Heiti SC Light" charset="0"/>
        <a:cs typeface="Heiti SC Light" charset="0"/>
        <a:sym typeface="Helvetica" charset="0"/>
      </a:defRPr>
    </a:lvl7pPr>
    <a:lvl8pPr marL="3200400" algn="l" defTabSz="457200" rtl="0" eaLnBrk="1" latinLnBrk="0" hangingPunct="1">
      <a:defRPr sz="2400" kern="1200">
        <a:solidFill>
          <a:srgbClr val="000000"/>
        </a:solidFill>
        <a:latin typeface="Helvetica" charset="0"/>
        <a:ea typeface="Heiti SC Light" charset="0"/>
        <a:cs typeface="Heiti SC Light" charset="0"/>
        <a:sym typeface="Helvetica" charset="0"/>
      </a:defRPr>
    </a:lvl8pPr>
    <a:lvl9pPr marL="3657600" algn="l" defTabSz="457200" rtl="0" eaLnBrk="1" latinLnBrk="0" hangingPunct="1">
      <a:defRPr sz="2400" kern="1200">
        <a:solidFill>
          <a:srgbClr val="000000"/>
        </a:solidFill>
        <a:latin typeface="Helvetica" charset="0"/>
        <a:ea typeface="Heiti SC Light" charset="0"/>
        <a:cs typeface="Heiti SC Light" charset="0"/>
        <a:sym typeface="Helvetic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864" y="-112"/>
      </p:cViewPr>
      <p:guideLst>
        <p:guide orient="horz" pos="3072"/>
        <p:guide pos="409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Master" Target="slideMasters/slideMaster9.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Master" Target="slideMasters/slideMaster10.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16515376"/>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3046477"/>
      </p:ext>
    </p:extLst>
  </p:cSld>
  <p:clrMapOvr>
    <a:masterClrMapping/>
  </p:clrMapOvr>
  <p:transition xmlns:p14="http://schemas.microsoft.com/office/powerpoint/2010/mai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64773487"/>
      </p:ext>
    </p:extLst>
  </p:cSld>
  <p:clrMapOvr>
    <a:masterClrMapping/>
  </p:clrMapOvr>
  <p:transition xmlns:p14="http://schemas.microsoft.com/office/powerpoint/2010/mai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0457062"/>
      </p:ext>
    </p:extLst>
  </p:cSld>
  <p:clrMapOvr>
    <a:masterClrMapping/>
  </p:clrMapOvr>
  <p:transition xmlns:p14="http://schemas.microsoft.com/office/powerpoint/2010/mai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8342638"/>
      </p:ext>
    </p:extLst>
  </p:cSld>
  <p:clrMapOvr>
    <a:masterClrMapping/>
  </p:clrMapOvr>
  <p:transition xmlns:p14="http://schemas.microsoft.com/office/powerpoint/2010/mai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827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75100" y="16510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90847190"/>
      </p:ext>
    </p:extLst>
  </p:cSld>
  <p:clrMapOvr>
    <a:masterClrMapping/>
  </p:clrMapOvr>
  <p:transition xmlns:p14="http://schemas.microsoft.com/office/powerpoint/2010/mai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21456394"/>
      </p:ext>
    </p:extLst>
  </p:cSld>
  <p:clrMapOvr>
    <a:masterClrMapping/>
  </p:clrMapOvr>
  <p:transition xmlns:p14="http://schemas.microsoft.com/office/powerpoint/2010/mai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6442547"/>
      </p:ext>
    </p:extLst>
  </p:cSld>
  <p:clrMapOvr>
    <a:masterClrMapping/>
  </p:clrMapOvr>
  <p:transition xmlns:p14="http://schemas.microsoft.com/office/powerpoint/2010/mai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75765879"/>
      </p:ext>
    </p:extLst>
  </p:cSld>
  <p:clrMapOvr>
    <a:masterClrMapping/>
  </p:clrMapOvr>
  <p:transition xmlns:p14="http://schemas.microsoft.com/office/powerpoint/2010/mai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4930631"/>
      </p:ext>
    </p:extLst>
  </p:cSld>
  <p:clrMapOvr>
    <a:masterClrMapping/>
  </p:clrMapOvr>
  <p:transition xmlns:p14="http://schemas.microsoft.com/office/powerpoint/2010/mai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9991055"/>
      </p:ext>
    </p:extLst>
  </p:cSld>
  <p:clrMapOvr>
    <a:masterClrMapping/>
  </p:clrMapOvr>
  <p:transition xmlns:p14="http://schemas.microsoft.com/office/powerpoint/2010/mai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37305814"/>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1638300"/>
            <a:ext cx="2616200" cy="726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1638300"/>
            <a:ext cx="7696200" cy="726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74072332"/>
      </p:ext>
    </p:extLst>
  </p:cSld>
  <p:clrMapOvr>
    <a:masterClrMapping/>
  </p:clrMapOvr>
  <p:transition xmlns:p14="http://schemas.microsoft.com/office/powerpoint/2010/mai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99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99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13831764"/>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56475717"/>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1240391"/>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7446777"/>
      </p:ext>
    </p:extLst>
  </p:cSld>
  <p:clrMapOvr>
    <a:masterClrMapping/>
  </p:clrMapOvr>
  <p:transition xmlns:p14="http://schemas.microsoft.com/office/powerpoint/2010/mai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12900"/>
            <a:ext cx="51562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7501827"/>
      </p:ext>
    </p:extLst>
  </p:cSld>
  <p:clrMapOvr>
    <a:masterClrMapping/>
  </p:clrMapOvr>
  <p:transition xmlns:p14="http://schemas.microsoft.com/office/powerpoint/2010/mai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0091814"/>
      </p:ext>
    </p:extLst>
  </p:cSld>
  <p:clrMapOvr>
    <a:masterClrMapping/>
  </p:clrMapOvr>
  <p:transition xmlns:p14="http://schemas.microsoft.com/office/powerpoint/2010/mai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90711243"/>
      </p:ext>
    </p:extLst>
  </p:cSld>
  <p:clrMapOvr>
    <a:masterClrMapping/>
  </p:clrMapOvr>
  <p:transition xmlns:p14="http://schemas.microsoft.com/office/powerpoint/2010/mai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5213868"/>
      </p:ext>
    </p:extLst>
  </p:cSld>
  <p:clrMapOvr>
    <a:masterClrMapping/>
  </p:clrMapOvr>
  <p:transition xmlns:p14="http://schemas.microsoft.com/office/powerpoint/2010/mai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6953020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40898421"/>
      </p:ext>
    </p:extLst>
  </p:cSld>
  <p:clrMapOvr>
    <a:masterClrMapping/>
  </p:clrMapOvr>
  <p:transition xmlns:p14="http://schemas.microsoft.com/office/powerpoint/2010/mai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5464614"/>
      </p:ext>
    </p:extLst>
  </p:cSld>
  <p:clrMapOvr>
    <a:masterClrMapping/>
  </p:clrMapOvr>
  <p:transition xmlns:p14="http://schemas.microsoft.com/office/powerpoint/2010/mai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1996542"/>
      </p:ext>
    </p:extLst>
  </p:cSld>
  <p:clrMapOvr>
    <a:masterClrMapping/>
  </p:clrMapOvr>
  <p:transition xmlns:p14="http://schemas.microsoft.com/office/powerpoint/2010/mai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27679341"/>
      </p:ext>
    </p:extLst>
  </p:cSld>
  <p:clrMapOvr>
    <a:masterClrMapping/>
  </p:clrMapOvr>
  <p:transition xmlns:p14="http://schemas.microsoft.com/office/powerpoint/2010/mai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94921661"/>
      </p:ext>
    </p:extLst>
  </p:cSld>
  <p:clrMapOvr>
    <a:masterClrMapping/>
  </p:clrMapOvr>
  <p:transition xmlns:p14="http://schemas.microsoft.com/office/powerpoint/2010/mai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0480862"/>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499933578"/>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91948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85306949"/>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57311416"/>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74425917"/>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129720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512547350"/>
      </p:ext>
    </p:extLst>
  </p:cSld>
  <p:clrMapOvr>
    <a:masterClrMapping/>
  </p:clrMapOvr>
  <p:transition xmlns:p14="http://schemas.microsoft.com/office/powerpoint/2010/mai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4652269"/>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33112399"/>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021553"/>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00829471"/>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13796894"/>
      </p:ext>
    </p:extLst>
  </p:cSld>
  <p:clrMapOvr>
    <a:masterClrMapping/>
  </p:clrMapOvr>
  <p:transition xmlns:p14="http://schemas.microsoft.com/office/powerpoint/2010/mai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9772973"/>
      </p:ext>
    </p:extLst>
  </p:cSld>
  <p:clrMapOvr>
    <a:masterClrMapping/>
  </p:clrMapOvr>
  <p:transition xmlns:p14="http://schemas.microsoft.com/office/powerpoint/2010/mai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98983471"/>
      </p:ext>
    </p:extLst>
  </p:cSld>
  <p:clrMapOvr>
    <a:masterClrMapping/>
  </p:clrMapOvr>
  <p:transition xmlns:p14="http://schemas.microsoft.com/office/powerpoint/2010/mai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12726370"/>
      </p:ext>
    </p:extLst>
  </p:cSld>
  <p:clrMapOvr>
    <a:masterClrMapping/>
  </p:clrMapOvr>
  <p:transition xmlns:p14="http://schemas.microsoft.com/office/powerpoint/2010/mai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8239236"/>
      </p:ext>
    </p:extLst>
  </p:cSld>
  <p:clrMapOvr>
    <a:masterClrMapping/>
  </p:clrMapOvr>
  <p:transition xmlns:p14="http://schemas.microsoft.com/office/powerpoint/2010/mai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8902685"/>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29200"/>
            <a:ext cx="5156200" cy="3873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59471610"/>
      </p:ext>
    </p:extLst>
  </p:cSld>
  <p:clrMapOvr>
    <a:masterClrMapping/>
  </p:clrMapOvr>
  <p:transition xmlns:p14="http://schemas.microsoft.com/office/powerpoint/2010/mai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698591"/>
      </p:ext>
    </p:extLst>
  </p:cSld>
  <p:clrMapOvr>
    <a:masterClrMapping/>
  </p:clrMapOvr>
  <p:transition xmlns:p14="http://schemas.microsoft.com/office/powerpoint/2010/mai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738313464"/>
      </p:ext>
    </p:extLst>
  </p:cSld>
  <p:clrMapOvr>
    <a:masterClrMapping/>
  </p:clrMapOvr>
  <p:transition xmlns:p14="http://schemas.microsoft.com/office/powerpoint/2010/mai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218854818"/>
      </p:ext>
    </p:extLst>
  </p:cSld>
  <p:clrMapOvr>
    <a:masterClrMapping/>
  </p:clrMapOvr>
  <p:transition xmlns:p14="http://schemas.microsoft.com/office/powerpoint/2010/mai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74686755"/>
      </p:ext>
    </p:extLst>
  </p:cSld>
  <p:clrMapOvr>
    <a:masterClrMapping/>
  </p:clrMapOvr>
  <p:transition xmlns:p14="http://schemas.microsoft.com/office/powerpoint/2010/mai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41300"/>
            <a:ext cx="2925762" cy="8470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41300"/>
            <a:ext cx="8624888" cy="84709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8340143"/>
      </p:ext>
    </p:extLst>
  </p:cSld>
  <p:clrMapOvr>
    <a:masterClrMapping/>
  </p:clrMapOvr>
  <p:transition xmlns:p14="http://schemas.microsoft.com/office/powerpoint/2010/mai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25472009"/>
      </p:ext>
    </p:extLst>
  </p:cSld>
  <p:clrMapOvr>
    <a:masterClrMapping/>
  </p:clrMapOvr>
  <p:transition xmlns:p14="http://schemas.microsoft.com/office/powerpoint/2010/mai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64826369"/>
      </p:ext>
    </p:extLst>
  </p:cSld>
  <p:clrMapOvr>
    <a:masterClrMapping/>
  </p:clrMapOvr>
  <p:transition xmlns:p14="http://schemas.microsoft.com/office/powerpoint/2010/mai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547101203"/>
      </p:ext>
    </p:extLst>
  </p:cSld>
  <p:clrMapOvr>
    <a:masterClrMapping/>
  </p:clrMapOvr>
  <p:transition xmlns:p14="http://schemas.microsoft.com/office/powerpoint/2010/mai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9390036"/>
      </p:ext>
    </p:extLst>
  </p:cSld>
  <p:clrMapOvr>
    <a:masterClrMapping/>
  </p:clrMapOvr>
  <p:transition xmlns:p14="http://schemas.microsoft.com/office/powerpoint/2010/mai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2017217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246706"/>
      </p:ext>
    </p:extLst>
  </p:cSld>
  <p:clrMapOvr>
    <a:masterClrMapping/>
  </p:clrMapOvr>
  <p:transition xmlns:p14="http://schemas.microsoft.com/office/powerpoint/2010/mai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1955144"/>
      </p:ext>
    </p:extLst>
  </p:cSld>
  <p:clrMapOvr>
    <a:masterClrMapping/>
  </p:clrMapOvr>
  <p:transition xmlns:p14="http://schemas.microsoft.com/office/powerpoint/2010/mai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438545"/>
      </p:ext>
    </p:extLst>
  </p:cSld>
  <p:clrMapOvr>
    <a:masterClrMapping/>
  </p:clrMapOvr>
  <p:transition xmlns:p14="http://schemas.microsoft.com/office/powerpoint/2010/mai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30114436"/>
      </p:ext>
    </p:extLst>
  </p:cSld>
  <p:clrMapOvr>
    <a:masterClrMapping/>
  </p:clrMapOvr>
  <p:transition xmlns:p14="http://schemas.microsoft.com/office/powerpoint/2010/mai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578256266"/>
      </p:ext>
    </p:extLst>
  </p:cSld>
  <p:clrMapOvr>
    <a:masterClrMapping/>
  </p:clrMapOvr>
  <p:transition xmlns:p14="http://schemas.microsoft.com/office/powerpoint/2010/mai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71462590"/>
      </p:ext>
    </p:extLst>
  </p:cSld>
  <p:clrMapOvr>
    <a:masterClrMapping/>
  </p:clrMapOvr>
  <p:transition xmlns:p14="http://schemas.microsoft.com/office/powerpoint/2010/mai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2276475"/>
            <a:ext cx="2925762" cy="6791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8624888" cy="67913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12948016"/>
      </p:ext>
    </p:extLst>
  </p:cSld>
  <p:clrMapOvr>
    <a:masterClrMapping/>
  </p:clrMapOvr>
  <p:transition xmlns:p14="http://schemas.microsoft.com/office/powerpoint/2010/mai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14443028"/>
      </p:ext>
    </p:extLst>
  </p:cSld>
  <p:clrMapOvr>
    <a:masterClrMapping/>
  </p:clrMapOvr>
  <p:transition xmlns:p14="http://schemas.microsoft.com/office/powerpoint/2010/mai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6654794"/>
      </p:ext>
    </p:extLst>
  </p:cSld>
  <p:clrMapOvr>
    <a:masterClrMapping/>
  </p:clrMapOvr>
  <p:transition xmlns:p14="http://schemas.microsoft.com/office/powerpoint/2010/mai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5830218"/>
      </p:ext>
    </p:extLst>
  </p:cSld>
  <p:clrMapOvr>
    <a:masterClrMapping/>
  </p:clrMapOvr>
  <p:transition xmlns:p14="http://schemas.microsoft.com/office/powerpoint/2010/mai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350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44900" y="1612900"/>
            <a:ext cx="28575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537259143"/>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126973750"/>
      </p:ext>
    </p:extLst>
  </p:cSld>
  <p:clrMapOvr>
    <a:masterClrMapping/>
  </p:clrMapOvr>
  <p:transition xmlns:p14="http://schemas.microsoft.com/office/powerpoint/2010/mai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0536833"/>
      </p:ext>
    </p:extLst>
  </p:cSld>
  <p:clrMapOvr>
    <a:masterClrMapping/>
  </p:clrMapOvr>
  <p:transition xmlns:p14="http://schemas.microsoft.com/office/powerpoint/2010/mai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23742316"/>
      </p:ext>
    </p:extLst>
  </p:cSld>
  <p:clrMapOvr>
    <a:masterClrMapping/>
  </p:clrMapOvr>
  <p:transition xmlns:p14="http://schemas.microsoft.com/office/powerpoint/2010/mai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5705388"/>
      </p:ext>
    </p:extLst>
  </p:cSld>
  <p:clrMapOvr>
    <a:masterClrMapping/>
  </p:clrMapOvr>
  <p:transition xmlns:p14="http://schemas.microsoft.com/office/powerpoint/2010/mai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41783999"/>
      </p:ext>
    </p:extLst>
  </p:cSld>
  <p:clrMapOvr>
    <a:masterClrMapping/>
  </p:clrMapOvr>
  <p:transition xmlns:p14="http://schemas.microsoft.com/office/powerpoint/2010/mai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030537473"/>
      </p:ext>
    </p:extLst>
  </p:cSld>
  <p:clrMapOvr>
    <a:masterClrMapping/>
  </p:clrMapOvr>
  <p:transition xmlns:p14="http://schemas.microsoft.com/office/powerpoint/2010/mai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44734954"/>
      </p:ext>
    </p:extLst>
  </p:cSld>
  <p:clrMapOvr>
    <a:masterClrMapping/>
  </p:clrMapOvr>
  <p:transition xmlns:p14="http://schemas.microsoft.com/office/powerpoint/2010/mai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35550" y="254000"/>
            <a:ext cx="1466850" cy="8661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35000" y="254000"/>
            <a:ext cx="4248150" cy="8661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1312952"/>
      </p:ext>
    </p:extLst>
  </p:cSld>
  <p:clrMapOvr>
    <a:masterClrMapping/>
  </p:clrMapOvr>
  <p:transition xmlns:p14="http://schemas.microsoft.com/office/powerpoint/2010/mai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34039220"/>
      </p:ext>
    </p:extLst>
  </p:cSld>
  <p:clrMapOvr>
    <a:masterClrMapping/>
  </p:clrMapOvr>
  <p:transition xmlns:p14="http://schemas.microsoft.com/office/powerpoint/2010/mai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08855825"/>
      </p:ext>
    </p:extLst>
  </p:cSld>
  <p:clrMapOvr>
    <a:masterClrMapping/>
  </p:clrMapOvr>
  <p:transition xmlns:p14="http://schemas.microsoft.com/office/powerpoint/2010/mai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61381245"/>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0885891"/>
      </p:ext>
    </p:extLst>
  </p:cSld>
  <p:clrMapOvr>
    <a:masterClrMapping/>
  </p:clrMapOvr>
  <p:transition xmlns:p14="http://schemas.microsoft.com/office/powerpoint/2010/mai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1600200"/>
            <a:ext cx="2540000" cy="730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55954546"/>
      </p:ext>
    </p:extLst>
  </p:cSld>
  <p:clrMapOvr>
    <a:masterClrMapping/>
  </p:clrMapOvr>
  <p:transition xmlns:p14="http://schemas.microsoft.com/office/powerpoint/2010/mai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2197428"/>
      </p:ext>
    </p:extLst>
  </p:cSld>
  <p:clrMapOvr>
    <a:masterClrMapping/>
  </p:clrMapOvr>
  <p:transition xmlns:p14="http://schemas.microsoft.com/office/powerpoint/2010/mai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182160870"/>
      </p:ext>
    </p:extLst>
  </p:cSld>
  <p:clrMapOvr>
    <a:masterClrMapping/>
  </p:clrMapOvr>
  <p:transition xmlns:p14="http://schemas.microsoft.com/office/powerpoint/2010/mai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5055817"/>
      </p:ext>
    </p:extLst>
  </p:cSld>
  <p:clrMapOvr>
    <a:masterClrMapping/>
  </p:clrMapOvr>
  <p:transition xmlns:p14="http://schemas.microsoft.com/office/powerpoint/2010/mai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66576977"/>
      </p:ext>
    </p:extLst>
  </p:cSld>
  <p:clrMapOvr>
    <a:masterClrMapping/>
  </p:clrMapOvr>
  <p:transition xmlns:p14="http://schemas.microsoft.com/office/powerpoint/2010/mai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8678642"/>
      </p:ext>
    </p:extLst>
  </p:cSld>
  <p:clrMapOvr>
    <a:masterClrMapping/>
  </p:clrMapOvr>
  <p:transition xmlns:p14="http://schemas.microsoft.com/office/powerpoint/2010/mai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87844260"/>
      </p:ext>
    </p:extLst>
  </p:cSld>
  <p:clrMapOvr>
    <a:masterClrMapping/>
  </p:clrMapOvr>
  <p:transition xmlns:p14="http://schemas.microsoft.com/office/powerpoint/2010/mai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48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48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22299025"/>
      </p:ext>
    </p:extLst>
  </p:cSld>
  <p:clrMapOvr>
    <a:masterClrMapping/>
  </p:clrMapOvr>
  <p:transition xmlns:p14="http://schemas.microsoft.com/office/powerpoint/2010/mai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435424642"/>
      </p:ext>
    </p:extLst>
  </p:cSld>
  <p:clrMapOvr>
    <a:masterClrMapping/>
  </p:clrMapOvr>
  <p:transition xmlns:p14="http://schemas.microsoft.com/office/powerpoint/2010/mai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93156339"/>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5752147"/>
      </p:ext>
    </p:extLst>
  </p:cSld>
  <p:clrMapOvr>
    <a:masterClrMapping/>
  </p:clrMapOvr>
  <p:transition xmlns:p14="http://schemas.microsoft.com/office/powerpoint/2010/mai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44441962"/>
      </p:ext>
    </p:extLst>
  </p:cSld>
  <p:clrMapOvr>
    <a:masterClrMapping/>
  </p:clrMapOvr>
  <p:transition xmlns:p14="http://schemas.microsoft.com/office/powerpoint/2010/mai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00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1651000"/>
            <a:ext cx="5156200" cy="7289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4225200"/>
      </p:ext>
    </p:extLst>
  </p:cSld>
  <p:clrMapOvr>
    <a:masterClrMapping/>
  </p:clrMapOvr>
  <p:transition xmlns:p14="http://schemas.microsoft.com/office/powerpoint/2010/mai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28127506"/>
      </p:ext>
    </p:extLst>
  </p:cSld>
  <p:clrMapOvr>
    <a:masterClrMapping/>
  </p:clrMapOvr>
  <p:transition xmlns:p14="http://schemas.microsoft.com/office/powerpoint/2010/mai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13097127"/>
      </p:ext>
    </p:extLst>
  </p:cSld>
  <p:clrMapOvr>
    <a:masterClrMapping/>
  </p:clrMapOvr>
  <p:transition xmlns:p14="http://schemas.microsoft.com/office/powerpoint/2010/mai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523358"/>
      </p:ext>
    </p:extLst>
  </p:cSld>
  <p:clrMapOvr>
    <a:masterClrMapping/>
  </p:clrMapOvr>
  <p:transition xmlns:p14="http://schemas.microsoft.com/office/powerpoint/2010/mai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10283834"/>
      </p:ext>
    </p:extLst>
  </p:cSld>
  <p:clrMapOvr>
    <a:masterClrMapping/>
  </p:clrMapOvr>
  <p:transition xmlns:p14="http://schemas.microsoft.com/office/powerpoint/2010/mai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16572341"/>
      </p:ext>
    </p:extLst>
  </p:cSld>
  <p:clrMapOvr>
    <a:masterClrMapping/>
  </p:clrMapOvr>
  <p:transition xmlns:p14="http://schemas.microsoft.com/office/powerpoint/2010/mai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715526"/>
      </p:ext>
    </p:extLst>
  </p:cSld>
  <p:clrMapOvr>
    <a:masterClrMapping/>
  </p:clrMapOvr>
  <p:transition xmlns:p14="http://schemas.microsoft.com/office/powerpoint/2010/mai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8600" y="254000"/>
            <a:ext cx="2616200" cy="868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0000" y="254000"/>
            <a:ext cx="7696200" cy="868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37464412"/>
      </p:ext>
    </p:extLst>
  </p:cSld>
  <p:clrMapOvr>
    <a:masterClrMapping/>
  </p:clrMapOvr>
  <p:transition xmlns:p14="http://schemas.microsoft.com/office/powerpoint/2010/mai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56102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821770956"/>
      </p:ext>
    </p:extLst>
  </p:cSld>
  <p:clrMapOvr>
    <a:masterClrMapping/>
  </p:clrMapOvr>
  <p:transition xmlns:p14="http://schemas.microsoft.com/office/powerpoint/2010/mai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0404306"/>
      </p:ext>
    </p:extLst>
  </p:cSld>
  <p:clrMapOvr>
    <a:masterClrMapping/>
  </p:clrMapOvr>
  <p:transition xmlns:p14="http://schemas.microsoft.com/office/powerpoint/2010/mai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334770921"/>
      </p:ext>
    </p:extLst>
  </p:cSld>
  <p:clrMapOvr>
    <a:masterClrMapping/>
  </p:clrMapOvr>
  <p:transition xmlns:p14="http://schemas.microsoft.com/office/powerpoint/2010/mai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12700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431800"/>
            <a:ext cx="5156200" cy="85725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645557"/>
      </p:ext>
    </p:extLst>
  </p:cSld>
  <p:clrMapOvr>
    <a:masterClrMapping/>
  </p:clrMapOvr>
  <p:transition xmlns:p14="http://schemas.microsoft.com/office/powerpoint/2010/mai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2221658"/>
      </p:ext>
    </p:extLst>
  </p:cSld>
  <p:clrMapOvr>
    <a:masterClrMapping/>
  </p:clrMapOvr>
  <p:transition xmlns:p14="http://schemas.microsoft.com/office/powerpoint/2010/mai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extLst>
      <p:ext uri="{BB962C8B-B14F-4D97-AF65-F5344CB8AC3E}">
        <p14:creationId xmlns:p14="http://schemas.microsoft.com/office/powerpoint/2010/main" val="2848307859"/>
      </p:ext>
    </p:extLst>
  </p:cSld>
  <p:clrMapOvr>
    <a:masterClrMapping/>
  </p:clrMapOvr>
  <p:transition xmlns:p14="http://schemas.microsoft.com/office/powerpoint/2010/mai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1708727"/>
      </p:ext>
    </p:extLst>
  </p:cSld>
  <p:clrMapOvr>
    <a:masterClrMapping/>
  </p:clrMapOvr>
  <p:transition xmlns:p14="http://schemas.microsoft.com/office/powerpoint/2010/mai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1877646"/>
      </p:ext>
    </p:extLst>
  </p:cSld>
  <p:clrMapOvr>
    <a:masterClrMapping/>
  </p:clrMapOvr>
  <p:transition xmlns:p14="http://schemas.microsoft.com/office/powerpoint/2010/mai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96364756"/>
      </p:ext>
    </p:extLst>
  </p:cSld>
  <p:clrMapOvr>
    <a:masterClrMapping/>
  </p:clrMapOvr>
  <p:transition xmlns:p14="http://schemas.microsoft.com/office/powerpoint/2010/mai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65463177"/>
      </p:ext>
    </p:extLst>
  </p:cSld>
  <p:clrMapOvr>
    <a:masterClrMapping/>
  </p:clrMapOvr>
  <p:transition xmlns:p14="http://schemas.microsoft.com/office/powerpoint/2010/mai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6137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61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13062108"/>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10.xml.rels><?xml version="1.0" encoding="UTF-8" standalone="yes"?>
<Relationships xmlns="http://schemas.openxmlformats.org/package/2006/relationships"><Relationship Id="rId11" Type="http://schemas.openxmlformats.org/officeDocument/2006/relationships/slideLayout" Target="../slideLayouts/slideLayout110.xml"/><Relationship Id="rId12" Type="http://schemas.openxmlformats.org/officeDocument/2006/relationships/theme" Target="../theme/theme10.xml"/><Relationship Id="rId1" Type="http://schemas.openxmlformats.org/officeDocument/2006/relationships/slideLayout" Target="../slideLayouts/slideLayout100.xml"/><Relationship Id="rId2" Type="http://schemas.openxmlformats.org/officeDocument/2006/relationships/slideLayout" Target="../slideLayouts/slideLayout101.xml"/><Relationship Id="rId3" Type="http://schemas.openxmlformats.org/officeDocument/2006/relationships/slideLayout" Target="../slideLayouts/slideLayout102.xml"/><Relationship Id="rId4" Type="http://schemas.openxmlformats.org/officeDocument/2006/relationships/slideLayout" Target="../slideLayouts/slideLayout103.xml"/><Relationship Id="rId5" Type="http://schemas.openxmlformats.org/officeDocument/2006/relationships/slideLayout" Target="../slideLayouts/slideLayout104.xml"/><Relationship Id="rId6" Type="http://schemas.openxmlformats.org/officeDocument/2006/relationships/slideLayout" Target="../slideLayouts/slideLayout105.xml"/><Relationship Id="rId7" Type="http://schemas.openxmlformats.org/officeDocument/2006/relationships/slideLayout" Target="../slideLayouts/slideLayout106.xml"/><Relationship Id="rId8" Type="http://schemas.openxmlformats.org/officeDocument/2006/relationships/slideLayout" Target="../slideLayouts/slideLayout107.xml"/><Relationship Id="rId9" Type="http://schemas.openxmlformats.org/officeDocument/2006/relationships/slideLayout" Target="../slideLayouts/slideLayout108.xml"/><Relationship Id="rId10" Type="http://schemas.openxmlformats.org/officeDocument/2006/relationships/slideLayout" Target="../slideLayouts/slideLayout109.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11" Type="http://schemas.openxmlformats.org/officeDocument/2006/relationships/slideLayout" Target="../slideLayouts/slideLayout55.xml"/><Relationship Id="rId12" Type="http://schemas.openxmlformats.org/officeDocument/2006/relationships/theme" Target="../theme/theme5.xml"/><Relationship Id="rId1" Type="http://schemas.openxmlformats.org/officeDocument/2006/relationships/slideLayout" Target="../slideLayouts/slideLayout45.xml"/><Relationship Id="rId2" Type="http://schemas.openxmlformats.org/officeDocument/2006/relationships/slideLayout" Target="../slideLayouts/slideLayout46.xml"/><Relationship Id="rId3" Type="http://schemas.openxmlformats.org/officeDocument/2006/relationships/slideLayout" Target="../slideLayouts/slideLayout47.xml"/><Relationship Id="rId4" Type="http://schemas.openxmlformats.org/officeDocument/2006/relationships/slideLayout" Target="../slideLayouts/slideLayout48.xml"/><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11" Type="http://schemas.openxmlformats.org/officeDocument/2006/relationships/slideLayout" Target="../slideLayouts/slideLayout66.xml"/><Relationship Id="rId12" Type="http://schemas.openxmlformats.org/officeDocument/2006/relationships/theme" Target="../theme/theme6.xml"/><Relationship Id="rId1" Type="http://schemas.openxmlformats.org/officeDocument/2006/relationships/slideLayout" Target="../slideLayouts/slideLayout56.xml"/><Relationship Id="rId2" Type="http://schemas.openxmlformats.org/officeDocument/2006/relationships/slideLayout" Target="../slideLayouts/slideLayout57.xml"/><Relationship Id="rId3" Type="http://schemas.openxmlformats.org/officeDocument/2006/relationships/slideLayout" Target="../slideLayouts/slideLayout58.xml"/><Relationship Id="rId4" Type="http://schemas.openxmlformats.org/officeDocument/2006/relationships/slideLayout" Target="../slideLayouts/slideLayout59.xml"/><Relationship Id="rId5" Type="http://schemas.openxmlformats.org/officeDocument/2006/relationships/slideLayout" Target="../slideLayouts/slideLayout60.xml"/><Relationship Id="rId6" Type="http://schemas.openxmlformats.org/officeDocument/2006/relationships/slideLayout" Target="../slideLayouts/slideLayout61.xml"/><Relationship Id="rId7" Type="http://schemas.openxmlformats.org/officeDocument/2006/relationships/slideLayout" Target="../slideLayouts/slideLayout62.xml"/><Relationship Id="rId8" Type="http://schemas.openxmlformats.org/officeDocument/2006/relationships/slideLayout" Target="../slideLayouts/slideLayout63.xml"/><Relationship Id="rId9" Type="http://schemas.openxmlformats.org/officeDocument/2006/relationships/slideLayout" Target="../slideLayouts/slideLayout64.xml"/><Relationship Id="rId10"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11" Type="http://schemas.openxmlformats.org/officeDocument/2006/relationships/slideLayout" Target="../slideLayouts/slideLayout77.xml"/><Relationship Id="rId12" Type="http://schemas.openxmlformats.org/officeDocument/2006/relationships/theme" Target="../theme/theme7.xml"/><Relationship Id="rId1" Type="http://schemas.openxmlformats.org/officeDocument/2006/relationships/slideLayout" Target="../slideLayouts/slideLayout67.xml"/><Relationship Id="rId2" Type="http://schemas.openxmlformats.org/officeDocument/2006/relationships/slideLayout" Target="../slideLayouts/slideLayout68.xml"/><Relationship Id="rId3" Type="http://schemas.openxmlformats.org/officeDocument/2006/relationships/slideLayout" Target="../slideLayouts/slideLayout69.xml"/><Relationship Id="rId4" Type="http://schemas.openxmlformats.org/officeDocument/2006/relationships/slideLayout" Target="../slideLayouts/slideLayout70.xml"/><Relationship Id="rId5" Type="http://schemas.openxmlformats.org/officeDocument/2006/relationships/slideLayout" Target="../slideLayouts/slideLayout71.xml"/><Relationship Id="rId6" Type="http://schemas.openxmlformats.org/officeDocument/2006/relationships/slideLayout" Target="../slideLayouts/slideLayout72.xml"/><Relationship Id="rId7" Type="http://schemas.openxmlformats.org/officeDocument/2006/relationships/slideLayout" Target="../slideLayouts/slideLayout73.xml"/><Relationship Id="rId8" Type="http://schemas.openxmlformats.org/officeDocument/2006/relationships/slideLayout" Target="../slideLayouts/slideLayout74.xml"/><Relationship Id="rId9" Type="http://schemas.openxmlformats.org/officeDocument/2006/relationships/slideLayout" Target="../slideLayouts/slideLayout75.xml"/><Relationship Id="rId10" Type="http://schemas.openxmlformats.org/officeDocument/2006/relationships/slideLayout" Target="../slideLayouts/slideLayout76.xml"/></Relationships>
</file>

<file path=ppt/slideMasters/_rels/slideMaster8.xml.rels><?xml version="1.0" encoding="UTF-8" standalone="yes"?>
<Relationships xmlns="http://schemas.openxmlformats.org/package/2006/relationships"><Relationship Id="rId11" Type="http://schemas.openxmlformats.org/officeDocument/2006/relationships/slideLayout" Target="../slideLayouts/slideLayout88.xml"/><Relationship Id="rId12" Type="http://schemas.openxmlformats.org/officeDocument/2006/relationships/theme" Target="../theme/theme8.xml"/><Relationship Id="rId1" Type="http://schemas.openxmlformats.org/officeDocument/2006/relationships/slideLayout" Target="../slideLayouts/slideLayout78.xml"/><Relationship Id="rId2" Type="http://schemas.openxmlformats.org/officeDocument/2006/relationships/slideLayout" Target="../slideLayouts/slideLayout79.xml"/><Relationship Id="rId3" Type="http://schemas.openxmlformats.org/officeDocument/2006/relationships/slideLayout" Target="../slideLayouts/slideLayout80.xml"/><Relationship Id="rId4" Type="http://schemas.openxmlformats.org/officeDocument/2006/relationships/slideLayout" Target="../slideLayouts/slideLayout81.xml"/><Relationship Id="rId5" Type="http://schemas.openxmlformats.org/officeDocument/2006/relationships/slideLayout" Target="../slideLayouts/slideLayout82.xml"/><Relationship Id="rId6" Type="http://schemas.openxmlformats.org/officeDocument/2006/relationships/slideLayout" Target="../slideLayouts/slideLayout83.xml"/><Relationship Id="rId7" Type="http://schemas.openxmlformats.org/officeDocument/2006/relationships/slideLayout" Target="../slideLayouts/slideLayout84.xml"/><Relationship Id="rId8" Type="http://schemas.openxmlformats.org/officeDocument/2006/relationships/slideLayout" Target="../slideLayouts/slideLayout85.xml"/><Relationship Id="rId9" Type="http://schemas.openxmlformats.org/officeDocument/2006/relationships/slideLayout" Target="../slideLayouts/slideLayout86.xml"/><Relationship Id="rId10" Type="http://schemas.openxmlformats.org/officeDocument/2006/relationships/slideLayout" Target="../slideLayouts/slideLayout87.xml"/></Relationships>
</file>

<file path=ppt/slideMasters/_rels/slideMaster9.xml.rels><?xml version="1.0" encoding="UTF-8" standalone="yes"?>
<Relationships xmlns="http://schemas.openxmlformats.org/package/2006/relationships"><Relationship Id="rId11" Type="http://schemas.openxmlformats.org/officeDocument/2006/relationships/slideLayout" Target="../slideLayouts/slideLayout99.xml"/><Relationship Id="rId12" Type="http://schemas.openxmlformats.org/officeDocument/2006/relationships/theme" Target="../theme/theme9.xml"/><Relationship Id="rId1" Type="http://schemas.openxmlformats.org/officeDocument/2006/relationships/slideLayout" Target="../slideLayouts/slideLayout89.xml"/><Relationship Id="rId2" Type="http://schemas.openxmlformats.org/officeDocument/2006/relationships/slideLayout" Target="../slideLayouts/slideLayout90.xml"/><Relationship Id="rId3" Type="http://schemas.openxmlformats.org/officeDocument/2006/relationships/slideLayout" Target="../slideLayouts/slideLayout91.xml"/><Relationship Id="rId4" Type="http://schemas.openxmlformats.org/officeDocument/2006/relationships/slideLayout" Target="../slideLayouts/slideLayout92.xml"/><Relationship Id="rId5" Type="http://schemas.openxmlformats.org/officeDocument/2006/relationships/slideLayout" Target="../slideLayouts/slideLayout93.xml"/><Relationship Id="rId6" Type="http://schemas.openxmlformats.org/officeDocument/2006/relationships/slideLayout" Target="../slideLayouts/slideLayout94.xml"/><Relationship Id="rId7" Type="http://schemas.openxmlformats.org/officeDocument/2006/relationships/slideLayout" Target="../slideLayouts/slideLayout95.xml"/><Relationship Id="rId8" Type="http://schemas.openxmlformats.org/officeDocument/2006/relationships/slideLayout" Target="../slideLayouts/slideLayout96.xml"/><Relationship Id="rId9" Type="http://schemas.openxmlformats.org/officeDocument/2006/relationships/slideLayout" Target="../slideLayouts/slideLayout97.xml"/><Relationship Id="rId10" Type="http://schemas.openxmlformats.org/officeDocument/2006/relationships/slideLayout" Target="../slideLayouts/slideLayout9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ChangeArrowheads="1"/>
          </p:cNvSpPr>
          <p:nvPr>
            <p:ph type="body" idx="1"/>
          </p:nvPr>
        </p:nvSpPr>
        <p:spPr bwMode="auto">
          <a:xfrm>
            <a:off x="1270000" y="5029200"/>
            <a:ext cx="10464800" cy="3873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1026" name="Rectangle 2"/>
          <p:cNvSpPr>
            <a:spLocks noChangeArrowheads="1"/>
          </p:cNvSpPr>
          <p:nvPr>
            <p:ph type="title"/>
          </p:nvPr>
        </p:nvSpPr>
        <p:spPr bwMode="auto">
          <a:xfrm>
            <a:off x="1270000" y="1638300"/>
            <a:ext cx="10464800" cy="330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ctr" anchorCtr="0" compatLnSpc="1">
            <a:prstTxWarp prst="textNoShape">
              <a:avLst/>
            </a:prstTxWarp>
          </a:bodyPr>
          <a:lstStyle/>
          <a:p>
            <a:pPr lvl="0"/>
            <a:r>
              <a:rPr lang="en-US">
                <a:sym typeface="Helvetica" charset="0"/>
              </a:rPr>
              <a:t>Click to edit Master title style</a:t>
            </a:r>
          </a:p>
        </p:txBody>
      </p:sp>
      <p:sp>
        <p:nvSpPr>
          <p:cNvPr id="1027" name="Rectangle 3"/>
          <p:cNvSpPr>
            <a:spLocks/>
          </p:cNvSpPr>
          <p:nvPr/>
        </p:nvSpPr>
        <p:spPr bwMode="auto">
          <a:xfrm>
            <a:off x="1293813" y="8985250"/>
            <a:ext cx="38401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pPr algn="l"/>
            <a:r>
              <a:rPr lang="en-US" sz="1800">
                <a:solidFill>
                  <a:schemeClr val="tx1"/>
                </a:solidFill>
                <a:ea typeface="ＭＳ Ｐゴシック" charset="0"/>
                <a:cs typeface="Helvetica" charset="0"/>
              </a:rPr>
              <a:t>© 2014 Carl Lund, all rights reserved</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ransition xmlns:p14="http://schemas.microsoft.com/office/powerpoint/2010/main"/>
  <p:txStyles>
    <p:titleStyle>
      <a:lvl1pPr algn="ctr" rtl="0" fontAlgn="base">
        <a:spcBef>
          <a:spcPct val="0"/>
        </a:spcBef>
        <a:spcAft>
          <a:spcPct val="0"/>
        </a:spcAft>
        <a:defRPr sz="3600" b="1">
          <a:solidFill>
            <a:schemeClr val="tx1"/>
          </a:solidFill>
          <a:latin typeface="+mj-lt"/>
          <a:ea typeface="+mj-ea"/>
          <a:cs typeface="+mj-cs"/>
          <a:sym typeface="Helvetica" charset="0"/>
        </a:defRPr>
      </a:lvl1pPr>
      <a:lvl2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2pPr>
      <a:lvl3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3pPr>
      <a:lvl4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4pPr>
      <a:lvl5pPr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5pPr>
      <a:lvl6pPr marL="4572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6pPr>
      <a:lvl7pPr marL="9144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7pPr>
      <a:lvl8pPr marL="13716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8pPr>
      <a:lvl9pPr marL="1828800" algn="ctr" rtl="0" fontAlgn="base">
        <a:spcBef>
          <a:spcPct val="0"/>
        </a:spcBef>
        <a:spcAft>
          <a:spcPct val="0"/>
        </a:spcAft>
        <a:defRPr sz="3600" b="1">
          <a:solidFill>
            <a:schemeClr val="tx1"/>
          </a:solidFill>
          <a:latin typeface="Helvetica" charset="0"/>
          <a:ea typeface="Heiti SC Medium" charset="0"/>
          <a:cs typeface="Heiti SC Medium" charset="0"/>
          <a:sym typeface="Helvetica" charset="0"/>
        </a:defRPr>
      </a:lvl9pPr>
    </p:titleStyle>
    <p:bodyStyle>
      <a:lvl1pPr algn="ctr" rtl="0" fontAlgn="base">
        <a:spcBef>
          <a:spcPct val="0"/>
        </a:spcBef>
        <a:spcAft>
          <a:spcPct val="0"/>
        </a:spcAft>
        <a:defRPr sz="2400" b="1">
          <a:solidFill>
            <a:schemeClr val="tx1"/>
          </a:solidFill>
          <a:latin typeface="+mn-lt"/>
          <a:ea typeface="+mn-ea"/>
          <a:cs typeface="+mn-cs"/>
          <a:sym typeface="Helvetica" charset="0"/>
        </a:defRPr>
      </a:lvl1pPr>
      <a:lvl2pPr algn="ctr" rtl="0" fontAlgn="base">
        <a:spcBef>
          <a:spcPct val="0"/>
        </a:spcBef>
        <a:spcAft>
          <a:spcPct val="0"/>
        </a:spcAft>
        <a:defRPr sz="2400" b="1">
          <a:solidFill>
            <a:schemeClr val="tx1"/>
          </a:solidFill>
          <a:latin typeface="+mn-lt"/>
          <a:ea typeface="+mn-ea"/>
          <a:cs typeface="+mn-cs"/>
          <a:sym typeface="Helvetica" charset="0"/>
        </a:defRPr>
      </a:lvl2pPr>
      <a:lvl3pPr algn="ctr" rtl="0" fontAlgn="base">
        <a:spcBef>
          <a:spcPct val="0"/>
        </a:spcBef>
        <a:spcAft>
          <a:spcPct val="0"/>
        </a:spcAft>
        <a:defRPr sz="2400" b="1">
          <a:solidFill>
            <a:schemeClr val="tx1"/>
          </a:solidFill>
          <a:latin typeface="+mn-lt"/>
          <a:ea typeface="+mn-ea"/>
          <a:cs typeface="+mn-cs"/>
          <a:sym typeface="Helvetica" charset="0"/>
        </a:defRPr>
      </a:lvl3pPr>
      <a:lvl4pPr algn="ctr" rtl="0" fontAlgn="base">
        <a:spcBef>
          <a:spcPct val="0"/>
        </a:spcBef>
        <a:spcAft>
          <a:spcPct val="0"/>
        </a:spcAft>
        <a:defRPr sz="2400" b="1">
          <a:solidFill>
            <a:schemeClr val="tx1"/>
          </a:solidFill>
          <a:latin typeface="+mn-lt"/>
          <a:ea typeface="+mn-ea"/>
          <a:cs typeface="+mn-cs"/>
          <a:sym typeface="Helvetica" charset="0"/>
        </a:defRPr>
      </a:lvl4pPr>
      <a:lvl5pPr algn="ctr" rtl="0" fontAlgn="base">
        <a:spcBef>
          <a:spcPct val="0"/>
        </a:spcBef>
        <a:spcAft>
          <a:spcPct val="0"/>
        </a:spcAft>
        <a:defRPr sz="2400" b="1">
          <a:solidFill>
            <a:schemeClr val="tx1"/>
          </a:solidFill>
          <a:latin typeface="+mn-lt"/>
          <a:ea typeface="+mn-ea"/>
          <a:cs typeface="+mn-cs"/>
          <a:sym typeface="Helvetica" charset="0"/>
        </a:defRPr>
      </a:lvl5pPr>
      <a:lvl6pPr marL="457200" algn="ctr" rtl="0" fontAlgn="base">
        <a:spcBef>
          <a:spcPct val="0"/>
        </a:spcBef>
        <a:spcAft>
          <a:spcPct val="0"/>
        </a:spcAft>
        <a:defRPr sz="2400" b="1">
          <a:solidFill>
            <a:schemeClr val="tx1"/>
          </a:solidFill>
          <a:latin typeface="+mn-lt"/>
          <a:ea typeface="+mn-ea"/>
          <a:cs typeface="+mn-cs"/>
          <a:sym typeface="Helvetica" charset="0"/>
        </a:defRPr>
      </a:lvl6pPr>
      <a:lvl7pPr marL="914400" algn="ctr" rtl="0" fontAlgn="base">
        <a:spcBef>
          <a:spcPct val="0"/>
        </a:spcBef>
        <a:spcAft>
          <a:spcPct val="0"/>
        </a:spcAft>
        <a:defRPr sz="2400" b="1">
          <a:solidFill>
            <a:schemeClr val="tx1"/>
          </a:solidFill>
          <a:latin typeface="+mn-lt"/>
          <a:ea typeface="+mn-ea"/>
          <a:cs typeface="+mn-cs"/>
          <a:sym typeface="Helvetica" charset="0"/>
        </a:defRPr>
      </a:lvl7pPr>
      <a:lvl8pPr marL="1371600" algn="ctr" rtl="0" fontAlgn="base">
        <a:spcBef>
          <a:spcPct val="0"/>
        </a:spcBef>
        <a:spcAft>
          <a:spcPct val="0"/>
        </a:spcAft>
        <a:defRPr sz="2400" b="1">
          <a:solidFill>
            <a:schemeClr val="tx1"/>
          </a:solidFill>
          <a:latin typeface="+mn-lt"/>
          <a:ea typeface="+mn-ea"/>
          <a:cs typeface="+mn-cs"/>
          <a:sym typeface="Helvetica" charset="0"/>
        </a:defRPr>
      </a:lvl8pPr>
      <a:lvl9pPr marL="1828800" algn="ctr" rtl="0" fontAlgn="base">
        <a:spcBef>
          <a:spcPct val="0"/>
        </a:spcBef>
        <a:spcAft>
          <a:spcPct val="0"/>
        </a:spcAft>
        <a:defRPr sz="2400" b="1">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5"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11266" name="Rectangle 2"/>
          <p:cNvSpPr>
            <a:spLocks noChangeArrowheads="1"/>
          </p:cNvSpPr>
          <p:nvPr>
            <p:ph type="body" idx="1"/>
          </p:nvPr>
        </p:nvSpPr>
        <p:spPr bwMode="auto">
          <a:xfrm>
            <a:off x="1282700" y="16510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ChangeArrowheads="1"/>
          </p:cNvSpPr>
          <p:nvPr>
            <p:ph type="body" idx="1"/>
          </p:nvPr>
        </p:nvSpPr>
        <p:spPr bwMode="auto">
          <a:xfrm>
            <a:off x="1270000" y="1612900"/>
            <a:ext cx="104648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2050"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3074" name="Rectangle 2"/>
          <p:cNvSpPr>
            <a:spLocks noChangeArrowheads="1"/>
          </p:cNvSpPr>
          <p:nvPr>
            <p:ph type="body" idx="1"/>
          </p:nvPr>
        </p:nvSpPr>
        <p:spPr bwMode="auto">
          <a:xfrm>
            <a:off x="65024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7" name="Rectangle 1"/>
          <p:cNvSpPr>
            <a:spLocks noChangeArrowheads="1"/>
          </p:cNvSpPr>
          <p:nvPr>
            <p:ph type="title"/>
          </p:nvPr>
        </p:nvSpPr>
        <p:spPr bwMode="auto">
          <a:xfrm>
            <a:off x="1270000" y="2413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889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1pPr>
      <a:lvl2pPr marL="1333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2pPr>
      <a:lvl3pPr marL="1778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3pPr>
      <a:lvl4pPr marL="22225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4pPr>
      <a:lvl5pPr marL="26670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5pPr>
      <a:lvl6pPr marL="31242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6pPr>
      <a:lvl7pPr marL="35814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7pPr>
      <a:lvl8pPr marL="40386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8pPr>
      <a:lvl9pPr marL="4495800" indent="-571500" algn="l" rtl="0" fontAlgn="base">
        <a:spcBef>
          <a:spcPts val="2400"/>
        </a:spcBef>
        <a:spcAft>
          <a:spcPct val="0"/>
        </a:spcAft>
        <a:buSzPct val="171000"/>
        <a:buFont typeface="Gill Sans" charset="0"/>
        <a:buChar char="•"/>
        <a:defRPr sz="42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ChangeArrowheads="1"/>
          </p:cNvSpPr>
          <p:nvPr>
            <p:ph type="title"/>
          </p:nvPr>
        </p:nvSpPr>
        <p:spPr bwMode="auto">
          <a:xfrm>
            <a:off x="1270000" y="77978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3600">
          <a:solidFill>
            <a:schemeClr val="tx1"/>
          </a:solidFill>
          <a:latin typeface="+mn-lt"/>
          <a:ea typeface="+mn-ea"/>
          <a:cs typeface="+mn-cs"/>
          <a:sym typeface="Gill Sans" charset="0"/>
        </a:defRPr>
      </a:lvl1pPr>
      <a:lvl2pPr algn="ctr" rtl="0" fontAlgn="base">
        <a:spcBef>
          <a:spcPct val="0"/>
        </a:spcBef>
        <a:spcAft>
          <a:spcPct val="0"/>
        </a:spcAft>
        <a:defRPr sz="3600">
          <a:solidFill>
            <a:schemeClr val="tx1"/>
          </a:solidFill>
          <a:latin typeface="+mn-lt"/>
          <a:ea typeface="+mn-ea"/>
          <a:cs typeface="+mn-cs"/>
          <a:sym typeface="Gill Sans" charset="0"/>
        </a:defRPr>
      </a:lvl2pPr>
      <a:lvl3pPr algn="ctr" rtl="0" fontAlgn="base">
        <a:spcBef>
          <a:spcPct val="0"/>
        </a:spcBef>
        <a:spcAft>
          <a:spcPct val="0"/>
        </a:spcAft>
        <a:defRPr sz="3600">
          <a:solidFill>
            <a:schemeClr val="tx1"/>
          </a:solidFill>
          <a:latin typeface="+mn-lt"/>
          <a:ea typeface="+mn-ea"/>
          <a:cs typeface="+mn-cs"/>
          <a:sym typeface="Gill Sans" charset="0"/>
        </a:defRPr>
      </a:lvl3pPr>
      <a:lvl4pPr algn="ctr" rtl="0" fontAlgn="base">
        <a:spcBef>
          <a:spcPct val="0"/>
        </a:spcBef>
        <a:spcAft>
          <a:spcPct val="0"/>
        </a:spcAft>
        <a:defRPr sz="3600">
          <a:solidFill>
            <a:schemeClr val="tx1"/>
          </a:solidFill>
          <a:latin typeface="+mn-lt"/>
          <a:ea typeface="+mn-ea"/>
          <a:cs typeface="+mn-cs"/>
          <a:sym typeface="Gill Sans" charset="0"/>
        </a:defRPr>
      </a:lvl4pPr>
      <a:lvl5pPr algn="ctr" rtl="0" fontAlgn="base">
        <a:spcBef>
          <a:spcPct val="0"/>
        </a:spcBef>
        <a:spcAft>
          <a:spcPct val="0"/>
        </a:spcAft>
        <a:defRPr sz="3600">
          <a:solidFill>
            <a:schemeClr val="tx1"/>
          </a:solidFill>
          <a:latin typeface="+mn-lt"/>
          <a:ea typeface="+mn-ea"/>
          <a:cs typeface="+mn-cs"/>
          <a:sym typeface="Gill Sans" charset="0"/>
        </a:defRPr>
      </a:lvl5pPr>
      <a:lvl6pPr marL="457200" algn="ctr" rtl="0" fontAlgn="base">
        <a:spcBef>
          <a:spcPct val="0"/>
        </a:spcBef>
        <a:spcAft>
          <a:spcPct val="0"/>
        </a:spcAft>
        <a:defRPr sz="3600">
          <a:solidFill>
            <a:schemeClr val="tx1"/>
          </a:solidFill>
          <a:latin typeface="+mn-lt"/>
          <a:ea typeface="+mn-ea"/>
          <a:cs typeface="+mn-cs"/>
          <a:sym typeface="Gill Sans" charset="0"/>
        </a:defRPr>
      </a:lvl6pPr>
      <a:lvl7pPr marL="914400" algn="ctr" rtl="0" fontAlgn="base">
        <a:spcBef>
          <a:spcPct val="0"/>
        </a:spcBef>
        <a:spcAft>
          <a:spcPct val="0"/>
        </a:spcAft>
        <a:defRPr sz="3600">
          <a:solidFill>
            <a:schemeClr val="tx1"/>
          </a:solidFill>
          <a:latin typeface="+mn-lt"/>
          <a:ea typeface="+mn-ea"/>
          <a:cs typeface="+mn-cs"/>
          <a:sym typeface="Gill Sans" charset="0"/>
        </a:defRPr>
      </a:lvl7pPr>
      <a:lvl8pPr marL="1371600" algn="ctr" rtl="0" fontAlgn="base">
        <a:spcBef>
          <a:spcPct val="0"/>
        </a:spcBef>
        <a:spcAft>
          <a:spcPct val="0"/>
        </a:spcAft>
        <a:defRPr sz="3600">
          <a:solidFill>
            <a:schemeClr val="tx1"/>
          </a:solidFill>
          <a:latin typeface="+mn-lt"/>
          <a:ea typeface="+mn-ea"/>
          <a:cs typeface="+mn-cs"/>
          <a:sym typeface="Gill Sans" charset="0"/>
        </a:defRPr>
      </a:lvl8pPr>
      <a:lvl9pPr marL="1828800" algn="ctr" rtl="0" fontAlgn="base">
        <a:spcBef>
          <a:spcPct val="0"/>
        </a:spcBef>
        <a:spcAft>
          <a:spcPct val="0"/>
        </a:spcAft>
        <a:defRPr sz="3600">
          <a:solidFill>
            <a:schemeClr val="tx1"/>
          </a:solidFill>
          <a:latin typeface="+mn-lt"/>
          <a:ea typeface="+mn-ea"/>
          <a:cs typeface="+mn-cs"/>
          <a:sym typeface="Gill Sans"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9" name="Rectangle 1"/>
          <p:cNvSpPr>
            <a:spLocks noChangeArrowheads="1"/>
          </p:cNvSpPr>
          <p:nvPr>
            <p:ph type="body" idx="1"/>
          </p:nvPr>
        </p:nvSpPr>
        <p:spPr bwMode="auto">
          <a:xfrm>
            <a:off x="635000" y="1612900"/>
            <a:ext cx="5867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7170" name="Rectangle 2"/>
          <p:cNvSpPr>
            <a:spLocks noChangeArrowheads="1"/>
          </p:cNvSpPr>
          <p:nvPr>
            <p:ph type="title"/>
          </p:nvPr>
        </p:nvSpPr>
        <p:spPr bwMode="auto">
          <a:xfrm>
            <a:off x="635000" y="254000"/>
            <a:ext cx="58674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algn="ctr" rtl="0" fontAlgn="base">
        <a:spcBef>
          <a:spcPct val="0"/>
        </a:spcBef>
        <a:spcAft>
          <a:spcPct val="0"/>
        </a:spcAft>
        <a:defRPr sz="2400">
          <a:solidFill>
            <a:schemeClr val="tx1"/>
          </a:solidFill>
          <a:latin typeface="+mn-lt"/>
          <a:ea typeface="+mn-ea"/>
          <a:cs typeface="+mn-cs"/>
          <a:sym typeface="Helvetica" charset="0"/>
        </a:defRPr>
      </a:lvl1pPr>
      <a:lvl2pPr algn="ctr" rtl="0" fontAlgn="base">
        <a:spcBef>
          <a:spcPct val="0"/>
        </a:spcBef>
        <a:spcAft>
          <a:spcPct val="0"/>
        </a:spcAft>
        <a:defRPr>
          <a:solidFill>
            <a:schemeClr val="tx1"/>
          </a:solidFill>
          <a:latin typeface="+mn-lt"/>
          <a:ea typeface="+mn-ea"/>
          <a:cs typeface="+mn-cs"/>
          <a:sym typeface="Helvetica" charset="0"/>
        </a:defRPr>
      </a:lvl2pPr>
      <a:lvl3pPr algn="ctr" rtl="0" fontAlgn="base">
        <a:spcBef>
          <a:spcPct val="0"/>
        </a:spcBef>
        <a:spcAft>
          <a:spcPct val="0"/>
        </a:spcAft>
        <a:defRPr>
          <a:solidFill>
            <a:schemeClr val="tx1"/>
          </a:solidFill>
          <a:latin typeface="+mn-lt"/>
          <a:ea typeface="+mn-ea"/>
          <a:cs typeface="+mn-cs"/>
          <a:sym typeface="Helvetica" charset="0"/>
        </a:defRPr>
      </a:lvl3pPr>
      <a:lvl4pPr algn="ctr" rtl="0" fontAlgn="base">
        <a:spcBef>
          <a:spcPct val="0"/>
        </a:spcBef>
        <a:spcAft>
          <a:spcPct val="0"/>
        </a:spcAft>
        <a:defRPr>
          <a:solidFill>
            <a:schemeClr val="tx1"/>
          </a:solidFill>
          <a:latin typeface="+mn-lt"/>
          <a:ea typeface="+mn-ea"/>
          <a:cs typeface="+mn-cs"/>
          <a:sym typeface="Helvetica" charset="0"/>
        </a:defRPr>
      </a:lvl4pPr>
      <a:lvl5pPr algn="ctr" rtl="0" fontAlgn="base">
        <a:spcBef>
          <a:spcPct val="0"/>
        </a:spcBef>
        <a:spcAft>
          <a:spcPct val="0"/>
        </a:spcAft>
        <a:defRPr>
          <a:solidFill>
            <a:schemeClr val="tx1"/>
          </a:solidFill>
          <a:latin typeface="+mn-lt"/>
          <a:ea typeface="+mn-ea"/>
          <a:cs typeface="+mn-cs"/>
          <a:sym typeface="Helvetica" charset="0"/>
        </a:defRPr>
      </a:lvl5pPr>
      <a:lvl6pPr marL="457200" algn="ctr" rtl="0" fontAlgn="base">
        <a:spcBef>
          <a:spcPct val="0"/>
        </a:spcBef>
        <a:spcAft>
          <a:spcPct val="0"/>
        </a:spcAft>
        <a:defRPr>
          <a:solidFill>
            <a:schemeClr val="tx1"/>
          </a:solidFill>
          <a:latin typeface="+mn-lt"/>
          <a:ea typeface="+mn-ea"/>
          <a:cs typeface="+mn-cs"/>
          <a:sym typeface="Helvetica" charset="0"/>
        </a:defRPr>
      </a:lvl6pPr>
      <a:lvl7pPr marL="914400" algn="ctr" rtl="0" fontAlgn="base">
        <a:spcBef>
          <a:spcPct val="0"/>
        </a:spcBef>
        <a:spcAft>
          <a:spcPct val="0"/>
        </a:spcAft>
        <a:defRPr>
          <a:solidFill>
            <a:schemeClr val="tx1"/>
          </a:solidFill>
          <a:latin typeface="+mn-lt"/>
          <a:ea typeface="+mn-ea"/>
          <a:cs typeface="+mn-cs"/>
          <a:sym typeface="Helvetica" charset="0"/>
        </a:defRPr>
      </a:lvl7pPr>
      <a:lvl8pPr marL="1371600" algn="ctr" rtl="0" fontAlgn="base">
        <a:spcBef>
          <a:spcPct val="0"/>
        </a:spcBef>
        <a:spcAft>
          <a:spcPct val="0"/>
        </a:spcAft>
        <a:defRPr>
          <a:solidFill>
            <a:schemeClr val="tx1"/>
          </a:solidFill>
          <a:latin typeface="+mn-lt"/>
          <a:ea typeface="+mn-ea"/>
          <a:cs typeface="+mn-cs"/>
          <a:sym typeface="Helvetica" charset="0"/>
        </a:defRPr>
      </a:lvl8pPr>
      <a:lvl9pPr marL="1828800" algn="ctr" rtl="0" fontAlgn="base">
        <a:spcBef>
          <a:spcPct val="0"/>
        </a:spcBef>
        <a:spcAft>
          <a:spcPct val="0"/>
        </a:spcAft>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3" name="Rectangle 1"/>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
        <p:nvSpPr>
          <p:cNvPr id="8194" name="Rectangle 2"/>
          <p:cNvSpPr>
            <a:spLocks noChangeArrowheads="1"/>
          </p:cNvSpPr>
          <p:nvPr>
            <p:ph type="body" idx="1"/>
          </p:nvPr>
        </p:nvSpPr>
        <p:spPr bwMode="auto">
          <a:xfrm>
            <a:off x="1270000" y="1600200"/>
            <a:ext cx="5232400" cy="730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7" name="Rectangle 1"/>
          <p:cNvSpPr>
            <a:spLocks noChangeArrowheads="1"/>
          </p:cNvSpPr>
          <p:nvPr>
            <p:ph type="body" idx="1"/>
          </p:nvPr>
        </p:nvSpPr>
        <p:spPr bwMode="auto">
          <a:xfrm>
            <a:off x="1270000" y="1651000"/>
            <a:ext cx="10464800" cy="728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
        <p:nvSpPr>
          <p:cNvPr id="9218" name="Rectangle 2"/>
          <p:cNvSpPr>
            <a:spLocks noChangeArrowheads="1"/>
          </p:cNvSpPr>
          <p:nvPr>
            <p:ph type="title"/>
          </p:nvPr>
        </p:nvSpPr>
        <p:spPr bwMode="auto">
          <a:xfrm>
            <a:off x="1270000" y="254000"/>
            <a:ext cx="10464800" cy="127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title style</a:t>
            </a:r>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ransition xmlns:p14="http://schemas.microsoft.com/office/powerpoint/2010/main"/>
  <p:txStyles>
    <p:titleStyle>
      <a:lvl1pPr algn="ctr" rtl="0" fontAlgn="base">
        <a:spcBef>
          <a:spcPct val="0"/>
        </a:spcBef>
        <a:spcAft>
          <a:spcPct val="0"/>
        </a:spcAft>
        <a:defRPr sz="3600">
          <a:solidFill>
            <a:schemeClr val="tx1"/>
          </a:solidFill>
          <a:latin typeface="+mj-lt"/>
          <a:ea typeface="+mj-ea"/>
          <a:cs typeface="+mj-cs"/>
          <a:sym typeface="Helvetica" charset="0"/>
        </a:defRPr>
      </a:lvl1pPr>
      <a:lvl2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2pPr>
      <a:lvl3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3pPr>
      <a:lvl4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4pPr>
      <a:lvl5pPr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5pPr>
      <a:lvl6pPr marL="4572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6pPr>
      <a:lvl7pPr marL="9144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7pPr>
      <a:lvl8pPr marL="13716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8pPr>
      <a:lvl9pPr marL="1828800" algn="ctr" rtl="0" fontAlgn="base">
        <a:spcBef>
          <a:spcPct val="0"/>
        </a:spcBef>
        <a:spcAft>
          <a:spcPct val="0"/>
        </a:spcAft>
        <a:defRPr sz="3600">
          <a:solidFill>
            <a:schemeClr val="tx1"/>
          </a:solidFill>
          <a:latin typeface="Helvetica" charset="0"/>
          <a:ea typeface="Heiti SC Light" charset="0"/>
          <a:cs typeface="Heiti SC Light" charset="0"/>
          <a:sym typeface="Helvetica"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1" name="Rectangle 1"/>
          <p:cNvSpPr>
            <a:spLocks noChangeArrowheads="1"/>
          </p:cNvSpPr>
          <p:nvPr>
            <p:ph type="body" idx="1"/>
          </p:nvPr>
        </p:nvSpPr>
        <p:spPr bwMode="auto">
          <a:xfrm>
            <a:off x="1270000" y="431800"/>
            <a:ext cx="10464800" cy="857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50800" tIns="50800" rIns="50800" bIns="50800" numCol="1" anchor="t"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ransition xmlns:p14="http://schemas.microsoft.com/office/powerpoint/2010/main"/>
  <p:txStyles>
    <p:titleStyle>
      <a:lvl1pPr algn="ctr" rtl="0" fontAlgn="base">
        <a:spcBef>
          <a:spcPct val="0"/>
        </a:spcBef>
        <a:spcAft>
          <a:spcPct val="0"/>
        </a:spcAft>
        <a:defRPr sz="8400">
          <a:solidFill>
            <a:schemeClr val="tx1"/>
          </a:solidFill>
          <a:latin typeface="+mj-lt"/>
          <a:ea typeface="+mj-ea"/>
          <a:cs typeface="+mj-cs"/>
          <a:sym typeface="Gill Sans" charset="0"/>
        </a:defRPr>
      </a:lvl1pPr>
      <a:lvl2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2pPr>
      <a:lvl3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3pPr>
      <a:lvl4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4pPr>
      <a:lvl5pPr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5pPr>
      <a:lvl6pPr marL="4572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6pPr>
      <a:lvl7pPr marL="9144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7pPr>
      <a:lvl8pPr marL="13716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8pPr>
      <a:lvl9pPr marL="1828800" algn="ctr" rtl="0" fontAlgn="base">
        <a:spcBef>
          <a:spcPct val="0"/>
        </a:spcBef>
        <a:spcAft>
          <a:spcPct val="0"/>
        </a:spcAft>
        <a:defRPr sz="8400">
          <a:solidFill>
            <a:schemeClr val="tx1"/>
          </a:solidFill>
          <a:latin typeface="Gill Sans" charset="0"/>
          <a:ea typeface="Heiti SC Light" charset="0"/>
          <a:cs typeface="Heiti SC Light" charset="0"/>
          <a:sym typeface="Gill Sans" charset="0"/>
        </a:defRPr>
      </a:lvl9pPr>
    </p:titleStyle>
    <p:bodyStyle>
      <a:lvl1pPr marL="317500" indent="-317500" algn="l" rtl="0" fontAlgn="base">
        <a:spcBef>
          <a:spcPts val="600"/>
        </a:spcBef>
        <a:spcAft>
          <a:spcPct val="0"/>
        </a:spcAft>
        <a:buClr>
          <a:srgbClr val="000000"/>
        </a:buClr>
        <a:buSzPct val="171000"/>
        <a:buFont typeface="Helvetica" charset="0"/>
        <a:buChar char="•"/>
        <a:defRPr sz="2400">
          <a:solidFill>
            <a:schemeClr val="tx1"/>
          </a:solidFill>
          <a:latin typeface="+mn-lt"/>
          <a:ea typeface="+mn-ea"/>
          <a:cs typeface="+mn-cs"/>
          <a:sym typeface="Helvetica" charset="0"/>
        </a:defRPr>
      </a:lvl1pPr>
      <a:lvl2pPr marL="7112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2pPr>
      <a:lvl3pPr marL="1155700" indent="-317500" algn="l" rtl="0" fontAlgn="base">
        <a:spcBef>
          <a:spcPts val="600"/>
        </a:spcBef>
        <a:spcAft>
          <a:spcPct val="0"/>
        </a:spcAft>
        <a:buClr>
          <a:srgbClr val="000000"/>
        </a:buClr>
        <a:buSzPct val="125000"/>
        <a:buFont typeface="Helvetica" charset="0"/>
        <a:buChar char="-"/>
        <a:defRPr>
          <a:solidFill>
            <a:schemeClr val="tx1"/>
          </a:solidFill>
          <a:latin typeface="+mn-lt"/>
          <a:ea typeface="+mn-ea"/>
          <a:cs typeface="+mn-cs"/>
          <a:sym typeface="Helvetica" charset="0"/>
        </a:defRPr>
      </a:lvl3pPr>
      <a:lvl4pPr marL="1600200" indent="-317500" algn="l" rtl="0" fontAlgn="base">
        <a:spcBef>
          <a:spcPts val="600"/>
        </a:spcBef>
        <a:spcAft>
          <a:spcPct val="0"/>
        </a:spcAft>
        <a:buClr>
          <a:srgbClr val="000000"/>
        </a:buClr>
        <a:buSzPct val="171000"/>
        <a:buFont typeface="Helvetica" charset="0"/>
        <a:buChar char="•"/>
        <a:defRPr>
          <a:solidFill>
            <a:schemeClr val="tx1"/>
          </a:solidFill>
          <a:latin typeface="+mn-lt"/>
          <a:ea typeface="+mn-ea"/>
          <a:cs typeface="+mn-cs"/>
          <a:sym typeface="Helvetica" charset="0"/>
        </a:defRPr>
      </a:lvl4pPr>
      <a:lvl5pPr marL="20447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5pPr>
      <a:lvl6pPr marL="25019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6pPr>
      <a:lvl7pPr marL="29591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7pPr>
      <a:lvl8pPr marL="34163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8pPr>
      <a:lvl9pPr marL="3873500" indent="-317500" algn="l" rtl="0" fontAlgn="base">
        <a:spcBef>
          <a:spcPts val="600"/>
        </a:spcBef>
        <a:spcAft>
          <a:spcPct val="0"/>
        </a:spcAft>
        <a:buSzPct val="100000"/>
        <a:buFont typeface="Lucida Grande" charset="0"/>
        <a:buChar char="‣"/>
        <a:defRPr>
          <a:solidFill>
            <a:schemeClr val="tx1"/>
          </a:solidFill>
          <a:latin typeface="+mn-lt"/>
          <a:ea typeface="+mn-ea"/>
          <a:cs typeface="+mn-cs"/>
          <a:sym typeface="Helvetica"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png"/><Relationship Id="rId3"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ph type="title"/>
          </p:nvPr>
        </p:nvSpPr>
        <p:spPr>
          <a:ln/>
        </p:spPr>
        <p:txBody>
          <a:bodyPr/>
          <a:lstStyle/>
          <a:p>
            <a:r>
              <a:rPr lang="en-US"/>
              <a:t>A First Course on Kinetics and Reaction Engineering</a:t>
            </a:r>
          </a:p>
        </p:txBody>
      </p:sp>
      <p:sp>
        <p:nvSpPr>
          <p:cNvPr id="12290" name="Rectangle 2"/>
          <p:cNvSpPr>
            <a:spLocks noChangeArrowheads="1"/>
          </p:cNvSpPr>
          <p:nvPr>
            <p:ph type="body" idx="1"/>
          </p:nvPr>
        </p:nvSpPr>
        <p:spPr>
          <a:ln/>
        </p:spPr>
        <p:txBody>
          <a:bodyPr/>
          <a:lstStyle/>
          <a:p>
            <a:r>
              <a:rPr lang="en-US"/>
              <a:t>Class 24</a:t>
            </a:r>
          </a:p>
        </p:txBody>
      </p:sp>
    </p:spTree>
  </p:cSld>
  <p:clrMapOvr>
    <a:masterClrMapping/>
  </p:clrMapOvr>
  <p:transition xmlns:p14="http://schemas.microsoft.com/office/powerpoint/2010/mai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13314"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buClr>
                <a:srgbClr val="B3B3B3"/>
              </a:buClr>
            </a:pPr>
            <a:r>
              <a:rPr lang="en-US">
                <a:solidFill>
                  <a:srgbClr val="B3B3B3"/>
                </a:solidFill>
              </a:rPr>
              <a:t>23. Analysis of Transient CSTRs</a:t>
            </a:r>
          </a:p>
          <a:p>
            <a:pPr marL="1206500" lvl="2"/>
            <a:r>
              <a:rPr lang="en-US"/>
              <a:t>24. Multiple Steady States in CSTRs</a:t>
            </a:r>
          </a:p>
          <a:p>
            <a:pPr marL="762000" lvl="1"/>
            <a:r>
              <a:rPr lang="en-US"/>
              <a:t>D. Plug Flow Reactors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ph type="title"/>
          </p:nvPr>
        </p:nvSpPr>
        <p:spPr>
          <a:ln/>
        </p:spPr>
        <p:txBody>
          <a:bodyPr/>
          <a:lstStyle/>
          <a:p>
            <a:r>
              <a:rPr lang="en-US"/>
              <a:t>Satisfying the Steady State CSTR</a:t>
            </a:r>
            <a:br>
              <a:rPr lang="en-US"/>
            </a:br>
            <a:r>
              <a:rPr lang="en-US"/>
              <a:t>Energy Balance</a:t>
            </a:r>
          </a:p>
        </p:txBody>
      </p:sp>
      <p:sp>
        <p:nvSpPr>
          <p:cNvPr id="14338" name="Rectangle 2"/>
          <p:cNvSpPr>
            <a:spLocks noChangeArrowheads="1"/>
          </p:cNvSpPr>
          <p:nvPr>
            <p:ph type="body" idx="1"/>
          </p:nvPr>
        </p:nvSpPr>
        <p:spPr>
          <a:ln/>
        </p:spPr>
        <p:txBody>
          <a:bodyPr/>
          <a:lstStyle/>
          <a:p>
            <a:r>
              <a:rPr lang="en-US"/>
              <a:t>Choose an outlet temperature, solve the mole balance design equations, use results to compute two parts of the energy balance, plot the results</a:t>
            </a:r>
          </a:p>
          <a:p>
            <a:r>
              <a:rPr lang="en-US"/>
              <a:t>Energy balance is only satisfied at temperatures where the two curves intersect</a:t>
            </a:r>
          </a:p>
          <a:p>
            <a:r>
              <a:rPr lang="en-US"/>
              <a:t>In this case there are three solutions to the steady state CSTR design equations</a:t>
            </a:r>
          </a:p>
          <a:p>
            <a:pPr marL="762000" lvl="1"/>
            <a:r>
              <a:rPr lang="en-US"/>
              <a:t>In all three cases the outlet temperature and outlet molar flow rates make sense physically</a:t>
            </a:r>
          </a:p>
          <a:p>
            <a:pPr marL="762000" lvl="1"/>
            <a:r>
              <a:rPr lang="en-US"/>
              <a:t>Known as multiplicity of steady states</a:t>
            </a:r>
          </a:p>
        </p:txBody>
      </p:sp>
      <p:pic>
        <p:nvPicPr>
          <p:cNvPr id="1433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700" y="2081213"/>
            <a:ext cx="5384800" cy="514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pic>
        <p:nvPicPr>
          <p:cNvPr id="1434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7745413"/>
            <a:ext cx="6413500" cy="992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4341" name="Rectangle 5"/>
          <p:cNvSpPr>
            <a:spLocks/>
          </p:cNvSpPr>
          <p:nvPr/>
        </p:nvSpPr>
        <p:spPr bwMode="auto">
          <a:xfrm>
            <a:off x="330200" y="7594600"/>
            <a:ext cx="3187700" cy="1270000"/>
          </a:xfrm>
          <a:prstGeom prst="rect">
            <a:avLst/>
          </a:prstGeom>
          <a:noFill/>
          <a:ln w="38100" cap="flat">
            <a:solidFill>
              <a:srgbClr val="00408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4342" name="Rectangle 6"/>
          <p:cNvSpPr>
            <a:spLocks/>
          </p:cNvSpPr>
          <p:nvPr/>
        </p:nvSpPr>
        <p:spPr bwMode="auto">
          <a:xfrm>
            <a:off x="3797300" y="7594600"/>
            <a:ext cx="3187700" cy="1270000"/>
          </a:xfrm>
          <a:prstGeom prst="rect">
            <a:avLst/>
          </a:prstGeom>
          <a:noFill/>
          <a:ln w="38100" cap="flat">
            <a:solidFill>
              <a:srgbClr val="8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Tree>
  </p:cSld>
  <p:clrMapOvr>
    <a:masterClrMapping/>
  </p:clrMapOvr>
  <p:transition xmlns:p14="http://schemas.microsoft.com/office/powerpoint/2010/mai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ph type="title"/>
          </p:nvPr>
        </p:nvSpPr>
        <p:spPr>
          <a:ln/>
        </p:spPr>
        <p:txBody>
          <a:bodyPr/>
          <a:lstStyle/>
          <a:p>
            <a:r>
              <a:rPr lang="en-US"/>
              <a:t>CSTR Steady States</a:t>
            </a:r>
          </a:p>
        </p:txBody>
      </p:sp>
      <p:sp>
        <p:nvSpPr>
          <p:cNvPr id="15362" name="Rectangle 2"/>
          <p:cNvSpPr>
            <a:spLocks noChangeArrowheads="1"/>
          </p:cNvSpPr>
          <p:nvPr>
            <p:ph type="body" idx="1"/>
          </p:nvPr>
        </p:nvSpPr>
        <p:spPr>
          <a:ln/>
        </p:spPr>
        <p:txBody>
          <a:bodyPr/>
          <a:lstStyle/>
          <a:p>
            <a:r>
              <a:rPr lang="en-US" dirty="0"/>
              <a:t>Suppose the system was perturbed slightly away from a given steady state, would it tend naturally to return to that steady state</a:t>
            </a:r>
          </a:p>
          <a:p>
            <a:pPr marL="762000" lvl="1"/>
            <a:r>
              <a:rPr lang="en-US" dirty="0"/>
              <a:t>if so, </a:t>
            </a:r>
            <a:r>
              <a:rPr lang="en-US" dirty="0" smtClean="0"/>
              <a:t>it</a:t>
            </a:r>
            <a:r>
              <a:rPr lang="en-US" dirty="0" smtClean="0">
                <a:latin typeface="Arial"/>
              </a:rPr>
              <a:t>’</a:t>
            </a:r>
            <a:r>
              <a:rPr lang="en-US" dirty="0" smtClean="0"/>
              <a:t>s </a:t>
            </a:r>
            <a:r>
              <a:rPr lang="en-US" dirty="0"/>
              <a:t>a stable steady state (Points A &amp; C)</a:t>
            </a:r>
          </a:p>
          <a:p>
            <a:pPr marL="762000" lvl="1"/>
            <a:r>
              <a:rPr lang="en-US" dirty="0"/>
              <a:t>if not, </a:t>
            </a:r>
            <a:r>
              <a:rPr lang="en-US" dirty="0" smtClean="0"/>
              <a:t>it</a:t>
            </a:r>
            <a:r>
              <a:rPr lang="en-US" dirty="0" smtClean="0">
                <a:latin typeface="Arial"/>
              </a:rPr>
              <a:t>’</a:t>
            </a:r>
            <a:r>
              <a:rPr lang="en-US" dirty="0" smtClean="0"/>
              <a:t>s </a:t>
            </a:r>
            <a:r>
              <a:rPr lang="en-US" dirty="0"/>
              <a:t>an unstable steady state. (Point B)</a:t>
            </a:r>
          </a:p>
          <a:p>
            <a:r>
              <a:rPr lang="en-US" dirty="0"/>
              <a:t>Real systems </a:t>
            </a:r>
            <a:r>
              <a:rPr lang="en-US" dirty="0" smtClean="0"/>
              <a:t>won</a:t>
            </a:r>
            <a:r>
              <a:rPr lang="en-US" dirty="0" smtClean="0">
                <a:latin typeface="Arial"/>
              </a:rPr>
              <a:t>’</a:t>
            </a:r>
            <a:r>
              <a:rPr lang="en-US" dirty="0" smtClean="0"/>
              <a:t>t </a:t>
            </a:r>
            <a:r>
              <a:rPr lang="en-US" dirty="0"/>
              <a:t>operate naturally at an unstable steady state</a:t>
            </a:r>
          </a:p>
          <a:p>
            <a:r>
              <a:rPr lang="en-US" dirty="0"/>
              <a:t>The start-up or most recent transient will determine which steady state is reached</a:t>
            </a:r>
          </a:p>
          <a:p>
            <a:pPr marL="762000" lvl="1"/>
            <a:r>
              <a:rPr lang="en-US" dirty="0"/>
              <a:t>Reactor design must include a safe and efficient start-up procedure that will bring the system to the desired steady state</a:t>
            </a:r>
          </a:p>
          <a:p>
            <a:r>
              <a:rPr lang="en-US" dirty="0"/>
              <a:t>System is typically designed to operate at one of the steady states, not the other</a:t>
            </a:r>
          </a:p>
        </p:txBody>
      </p:sp>
      <p:pic>
        <p:nvPicPr>
          <p:cNvPr id="153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700" y="2081213"/>
            <a:ext cx="5384800" cy="5148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a:tailEnd/>
              </a14:hiddenLine>
            </a:ext>
          </a:extLst>
        </p:spPr>
      </p:pic>
      <p:sp>
        <p:nvSpPr>
          <p:cNvPr id="15364" name="Rectangle 4"/>
          <p:cNvSpPr>
            <a:spLocks/>
          </p:cNvSpPr>
          <p:nvPr/>
        </p:nvSpPr>
        <p:spPr bwMode="auto">
          <a:xfrm>
            <a:off x="2444750" y="5175250"/>
            <a:ext cx="279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A</a:t>
            </a:r>
          </a:p>
        </p:txBody>
      </p:sp>
      <p:sp>
        <p:nvSpPr>
          <p:cNvPr id="15365" name="Rectangle 5"/>
          <p:cNvSpPr>
            <a:spLocks/>
          </p:cNvSpPr>
          <p:nvPr/>
        </p:nvSpPr>
        <p:spPr bwMode="auto">
          <a:xfrm>
            <a:off x="3556000" y="4800600"/>
            <a:ext cx="2778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B</a:t>
            </a:r>
          </a:p>
        </p:txBody>
      </p:sp>
      <p:sp>
        <p:nvSpPr>
          <p:cNvPr id="15366" name="Rectangle 6"/>
          <p:cNvSpPr>
            <a:spLocks/>
          </p:cNvSpPr>
          <p:nvPr/>
        </p:nvSpPr>
        <p:spPr bwMode="auto">
          <a:xfrm>
            <a:off x="5156200" y="2908300"/>
            <a:ext cx="27781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chemeClr val="tx1"/>
                </a:solidFill>
                <a:miter lim="800000"/>
                <a:headEnd type="none" w="med" len="med"/>
                <a:tailEnd type="none" w="med" len="med"/>
              </a14:hiddenLine>
            </a:ext>
          </a:extLst>
        </p:spPr>
        <p:txBody>
          <a:bodyPr wrap="none" lIns="0" tIns="0" rIns="0" bIns="0" anchor="ctr">
            <a:spAutoFit/>
          </a:bodyPr>
          <a:lstStyle/>
          <a:p>
            <a:r>
              <a:rPr lang="en-US" sz="1800" b="1">
                <a:solidFill>
                  <a:schemeClr val="tx1"/>
                </a:solidFill>
                <a:ea typeface="ＭＳ Ｐゴシック" charset="0"/>
                <a:cs typeface="Helvetica" charset="0"/>
              </a:rPr>
              <a:t>C</a:t>
            </a:r>
          </a:p>
        </p:txBody>
      </p:sp>
    </p:spTree>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ph type="title"/>
          </p:nvPr>
        </p:nvSpPr>
        <p:spPr>
          <a:xfrm>
            <a:off x="1270000" y="4521200"/>
            <a:ext cx="10464800" cy="698500"/>
          </a:xfrm>
          <a:ln/>
        </p:spPr>
        <p:txBody>
          <a:bodyPr/>
          <a:lstStyle/>
          <a:p>
            <a:r>
              <a:rPr lang="en-US"/>
              <a:t>Questions?</a:t>
            </a:r>
          </a:p>
        </p:txBody>
      </p:sp>
    </p:spTree>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ph type="title"/>
          </p:nvPr>
        </p:nvSpPr>
        <p:spPr>
          <a:ln/>
        </p:spPr>
        <p:txBody>
          <a:bodyPr/>
          <a:lstStyle/>
          <a:p>
            <a:r>
              <a:rPr lang="en-US"/>
              <a:t>Activity 24.1</a:t>
            </a:r>
          </a:p>
        </p:txBody>
      </p:sp>
      <p:sp>
        <p:nvSpPr>
          <p:cNvPr id="17410" name="Rectangle 2"/>
          <p:cNvSpPr>
            <a:spLocks noChangeArrowheads="1"/>
          </p:cNvSpPr>
          <p:nvPr>
            <p:ph type="body" idx="1"/>
          </p:nvPr>
        </p:nvSpPr>
        <p:spPr>
          <a:ln/>
        </p:spPr>
        <p:txBody>
          <a:bodyPr/>
          <a:lstStyle/>
          <a:p>
            <a:pPr marL="0" indent="0">
              <a:buNone/>
            </a:pPr>
            <a:r>
              <a:rPr lang="en-US" dirty="0">
                <a:cs typeface="Lucida Grande" charset="0"/>
              </a:rPr>
              <a:t>Consider an adiabatic, steady state CSTR with a fluid volume of 0.4 L. Suppose the liquid phase reaction A → Z takes place in the reactor. The feed to the reactor is at 330 K; it flows at 1 L min</a:t>
            </a:r>
            <a:r>
              <a:rPr lang="en-US" baseline="30000" dirty="0">
                <a:cs typeface="Lucida Grande" charset="0"/>
              </a:rPr>
              <a:t>-1</a:t>
            </a:r>
            <a:r>
              <a:rPr lang="en-US" dirty="0">
                <a:cs typeface="Lucida Grande" charset="0"/>
              </a:rPr>
              <a:t> and it contains 5 </a:t>
            </a:r>
            <a:r>
              <a:rPr lang="en-US" dirty="0" err="1">
                <a:cs typeface="Lucida Grande" charset="0"/>
              </a:rPr>
              <a:t>mol</a:t>
            </a:r>
            <a:r>
              <a:rPr lang="en-US" dirty="0">
                <a:cs typeface="Lucida Grande" charset="0"/>
              </a:rPr>
              <a:t> A L</a:t>
            </a:r>
            <a:r>
              <a:rPr lang="en-US" baseline="30000" dirty="0">
                <a:cs typeface="Lucida Grande" charset="0"/>
              </a:rPr>
              <a:t>-1</a:t>
            </a:r>
            <a:r>
              <a:rPr lang="en-US" dirty="0">
                <a:cs typeface="Lucida Grande" charset="0"/>
              </a:rPr>
              <a:t>. The heat capacity of the solution is 1000 </a:t>
            </a:r>
            <a:r>
              <a:rPr lang="en-US" dirty="0" err="1">
                <a:cs typeface="Lucida Grande" charset="0"/>
              </a:rPr>
              <a:t>cal</a:t>
            </a:r>
            <a:r>
              <a:rPr lang="en-US" dirty="0">
                <a:cs typeface="Lucida Grande" charset="0"/>
              </a:rPr>
              <a:t> L</a:t>
            </a:r>
            <a:r>
              <a:rPr lang="en-US" baseline="30000" dirty="0">
                <a:cs typeface="Lucida Grande" charset="0"/>
              </a:rPr>
              <a:t>-1</a:t>
            </a:r>
            <a:r>
              <a:rPr lang="en-US" dirty="0">
                <a:cs typeface="Lucida Grande" charset="0"/>
              </a:rPr>
              <a:t> K</a:t>
            </a:r>
            <a:r>
              <a:rPr lang="en-US" baseline="30000" dirty="0">
                <a:cs typeface="Lucida Grande" charset="0"/>
              </a:rPr>
              <a:t>-1</a:t>
            </a:r>
            <a:r>
              <a:rPr lang="en-US" dirty="0">
                <a:cs typeface="Lucida Grande" charset="0"/>
              </a:rPr>
              <a:t>, and it independent of both temperature and composition. The reaction is exothermic with a heat of -30,000 </a:t>
            </a:r>
            <a:r>
              <a:rPr lang="en-US" dirty="0" err="1">
                <a:cs typeface="Lucida Grande" charset="0"/>
              </a:rPr>
              <a:t>cal</a:t>
            </a:r>
            <a:r>
              <a:rPr lang="en-US" dirty="0">
                <a:cs typeface="Lucida Grande" charset="0"/>
              </a:rPr>
              <a:t> mol</a:t>
            </a:r>
            <a:r>
              <a:rPr lang="en-US" baseline="30000" dirty="0">
                <a:cs typeface="Lucida Grande" charset="0"/>
              </a:rPr>
              <a:t>-1</a:t>
            </a:r>
            <a:r>
              <a:rPr lang="en-US" dirty="0">
                <a:cs typeface="Lucida Grande" charset="0"/>
              </a:rPr>
              <a:t>. The rate is first order in the concentration of A. The pre-exponential factor equals 4.8 x 10</a:t>
            </a:r>
            <a:r>
              <a:rPr lang="en-US" baseline="30000" dirty="0">
                <a:cs typeface="Lucida Grande" charset="0"/>
              </a:rPr>
              <a:t>13</a:t>
            </a:r>
            <a:r>
              <a:rPr lang="en-US" dirty="0">
                <a:cs typeface="Lucida Grande" charset="0"/>
              </a:rPr>
              <a:t> min</a:t>
            </a:r>
            <a:r>
              <a:rPr lang="en-US" baseline="30000" dirty="0">
                <a:cs typeface="Lucida Grande" charset="0"/>
              </a:rPr>
              <a:t>-1</a:t>
            </a:r>
            <a:r>
              <a:rPr lang="en-US" dirty="0">
                <a:cs typeface="Lucida Grande" charset="0"/>
              </a:rPr>
              <a:t> and the activation energy is 24,000 </a:t>
            </a:r>
            <a:r>
              <a:rPr lang="en-US" dirty="0" err="1">
                <a:cs typeface="Lucida Grande" charset="0"/>
              </a:rPr>
              <a:t>cal</a:t>
            </a:r>
            <a:r>
              <a:rPr lang="en-US" dirty="0">
                <a:cs typeface="Lucida Grande" charset="0"/>
              </a:rPr>
              <a:t> mol</a:t>
            </a:r>
            <a:r>
              <a:rPr lang="en-US" baseline="30000" dirty="0">
                <a:cs typeface="Lucida Grande" charset="0"/>
              </a:rPr>
              <a:t>-1</a:t>
            </a:r>
            <a:r>
              <a:rPr lang="en-US" dirty="0">
                <a:cs typeface="Lucida Grande" charset="0"/>
              </a:rPr>
              <a:t>. </a:t>
            </a:r>
            <a:endParaRPr lang="en-US" dirty="0"/>
          </a:p>
          <a:p>
            <a:endParaRPr lang="en-US" dirty="0"/>
          </a:p>
          <a:p>
            <a:pPr marL="0" indent="0">
              <a:buNone/>
            </a:pPr>
            <a:r>
              <a:rPr lang="en-US" dirty="0"/>
              <a:t>Write the steady-state mole balance on A and the energy balance for this reactor. Set up an Excel spreadsheet where each of the values given above are listed at the top. Then add columns for the outlet temperature, the outlet molar flow rate of A, the heat absorbed term and the heat generated term (see Unit 24). Fill in the temperature column with values from 250 to 550 K in steps of 10 K, and then enter formulae to fill in the other columns. Finally, on the same graph plot the heat absorbed versus T and the heat generated versus T. Call this your base case. Vary each parameter in the problem statement and determine how it affects the plot.</a:t>
            </a:r>
          </a:p>
        </p:txBody>
      </p:sp>
    </p:spTree>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ph type="title"/>
          </p:nvPr>
        </p:nvSpPr>
        <p:spPr>
          <a:ln/>
        </p:spPr>
        <p:txBody>
          <a:bodyPr/>
          <a:lstStyle/>
          <a:p>
            <a:r>
              <a:rPr lang="en-US"/>
              <a:t>Activity 24.2</a:t>
            </a:r>
          </a:p>
        </p:txBody>
      </p:sp>
      <p:sp>
        <p:nvSpPr>
          <p:cNvPr id="20482" name="Rectangle 2"/>
          <p:cNvSpPr>
            <a:spLocks noChangeArrowheads="1"/>
          </p:cNvSpPr>
          <p:nvPr>
            <p:ph type="body" idx="1"/>
          </p:nvPr>
        </p:nvSpPr>
        <p:spPr>
          <a:ln/>
        </p:spPr>
        <p:txBody>
          <a:bodyPr/>
          <a:lstStyle/>
          <a:p>
            <a:r>
              <a:rPr lang="en-US"/>
              <a:t>Choose a set of conditions from Activity 24.1 where the reactor displays three steady states</a:t>
            </a:r>
          </a:p>
          <a:p>
            <a:r>
              <a:rPr lang="en-US"/>
              <a:t>Write the steady state mole balance and energy balance design equations for that CSTR</a:t>
            </a:r>
          </a:p>
          <a:p>
            <a:r>
              <a:rPr lang="en-US"/>
              <a:t>Set up a MATLAB or other computer code to solve the design equations and use it to find all three steady states</a:t>
            </a:r>
          </a:p>
        </p:txBody>
      </p:sp>
    </p:spTree>
  </p:cSld>
  <p:clrMapOvr>
    <a:masterClrMapping/>
  </p:clrMapOvr>
  <p:transition xmlns:p14="http://schemas.microsoft.com/office/powerpoint/2010/mai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ph type="title"/>
          </p:nvPr>
        </p:nvSpPr>
        <p:spPr>
          <a:ln/>
        </p:spPr>
        <p:txBody>
          <a:bodyPr/>
          <a:lstStyle/>
          <a:p>
            <a:r>
              <a:rPr lang="en-US" dirty="0"/>
              <a:t>Where </a:t>
            </a:r>
            <a:r>
              <a:rPr lang="en-US" dirty="0" smtClean="0"/>
              <a:t>We</a:t>
            </a:r>
            <a:r>
              <a:rPr lang="en-US" dirty="0" smtClean="0">
                <a:latin typeface="Arial"/>
              </a:rPr>
              <a:t>’</a:t>
            </a:r>
            <a:r>
              <a:rPr lang="en-US" dirty="0" smtClean="0"/>
              <a:t>re </a:t>
            </a:r>
            <a:r>
              <a:rPr lang="en-US" dirty="0"/>
              <a:t>Going</a:t>
            </a:r>
          </a:p>
        </p:txBody>
      </p:sp>
      <p:sp>
        <p:nvSpPr>
          <p:cNvPr id="21506" name="Rectangle 2"/>
          <p:cNvSpPr>
            <a:spLocks noChangeArrowheads="1"/>
          </p:cNvSpPr>
          <p:nvPr>
            <p:ph type="body" idx="1"/>
          </p:nvPr>
        </p:nvSpPr>
        <p:spPr>
          <a:ln/>
        </p:spPr>
        <p:txBody>
          <a:bodyPr/>
          <a:lstStyle/>
          <a:p>
            <a:pPr>
              <a:buClr>
                <a:srgbClr val="B3B3B3"/>
              </a:buClr>
            </a:pPr>
            <a:r>
              <a:rPr lang="en-US">
                <a:solidFill>
                  <a:srgbClr val="B3B3B3"/>
                </a:solidFill>
              </a:rPr>
              <a:t>Part I - Chemical Reactions</a:t>
            </a:r>
          </a:p>
          <a:p>
            <a:pPr>
              <a:buClr>
                <a:srgbClr val="B3B3B3"/>
              </a:buClr>
            </a:pPr>
            <a:r>
              <a:rPr lang="en-US">
                <a:solidFill>
                  <a:srgbClr val="B3B3B3"/>
                </a:solidFill>
              </a:rPr>
              <a:t>Part II - Chemical Reaction Kinetics</a:t>
            </a:r>
          </a:p>
          <a:p>
            <a:r>
              <a:rPr lang="en-US"/>
              <a:t>Part III - Chemical Reaction Engineering</a:t>
            </a:r>
          </a:p>
          <a:p>
            <a:pPr marL="762000" lvl="1"/>
            <a:r>
              <a:rPr lang="en-US">
                <a:solidFill>
                  <a:srgbClr val="B3B3B3"/>
                </a:solidFill>
              </a:rPr>
              <a:t>A. Ideal Reactors</a:t>
            </a:r>
          </a:p>
          <a:p>
            <a:pPr marL="762000" lvl="1"/>
            <a:r>
              <a:rPr lang="en-US">
                <a:solidFill>
                  <a:srgbClr val="B3B3B3"/>
                </a:solidFill>
              </a:rPr>
              <a:t>B. Perfectly Mixed Batch Reactors</a:t>
            </a:r>
          </a:p>
          <a:p>
            <a:pPr marL="762000" lvl="1"/>
            <a:r>
              <a:rPr lang="en-US">
                <a:solidFill>
                  <a:srgbClr val="B3B3B3"/>
                </a:solidFill>
              </a:rPr>
              <a:t>C. Continuous Flow Stirred Tank Reactors</a:t>
            </a:r>
          </a:p>
          <a:p>
            <a:pPr marL="1206500" lvl="2">
              <a:buClr>
                <a:srgbClr val="B3B3B3"/>
              </a:buClr>
            </a:pPr>
            <a:r>
              <a:rPr lang="en-US">
                <a:solidFill>
                  <a:srgbClr val="B3B3B3"/>
                </a:solidFill>
              </a:rPr>
              <a:t>21. Reaction Engineering of CSTRs</a:t>
            </a:r>
          </a:p>
          <a:p>
            <a:pPr marL="1206500" lvl="2">
              <a:buClr>
                <a:srgbClr val="B3B3B3"/>
              </a:buClr>
            </a:pPr>
            <a:r>
              <a:rPr lang="en-US">
                <a:solidFill>
                  <a:srgbClr val="B3B3B3"/>
                </a:solidFill>
              </a:rPr>
              <a:t>22. Analysis of Steady State CSTRs</a:t>
            </a:r>
          </a:p>
          <a:p>
            <a:pPr marL="1206500" lvl="2">
              <a:buClr>
                <a:srgbClr val="B3B3B3"/>
              </a:buClr>
            </a:pPr>
            <a:r>
              <a:rPr lang="en-US">
                <a:solidFill>
                  <a:srgbClr val="B3B3B3"/>
                </a:solidFill>
              </a:rPr>
              <a:t>23. Analysis of Transient CSTRs</a:t>
            </a:r>
          </a:p>
          <a:p>
            <a:pPr marL="1206500" lvl="2">
              <a:buClr>
                <a:srgbClr val="B3B3B3"/>
              </a:buClr>
            </a:pPr>
            <a:r>
              <a:rPr lang="en-US">
                <a:solidFill>
                  <a:srgbClr val="B3B3B3"/>
                </a:solidFill>
              </a:rPr>
              <a:t>24. Multiple Steady States in CSTRs</a:t>
            </a:r>
          </a:p>
          <a:p>
            <a:pPr marL="762000" lvl="1"/>
            <a:r>
              <a:rPr lang="en-US"/>
              <a:t>D. Plug Flow Reactors</a:t>
            </a:r>
          </a:p>
          <a:p>
            <a:pPr marL="1206500" lvl="2"/>
            <a:r>
              <a:rPr lang="en-US"/>
              <a:t>25. Reaction Engineering of PFRs</a:t>
            </a:r>
          </a:p>
          <a:p>
            <a:pPr marL="1206500" lvl="2"/>
            <a:r>
              <a:rPr lang="en-US"/>
              <a:t>26. Analysis of Steady State PFRs</a:t>
            </a:r>
          </a:p>
          <a:p>
            <a:pPr marL="1206500" lvl="2"/>
            <a:r>
              <a:rPr lang="en-US"/>
              <a:t>27. Analysis of Transient PFRs</a:t>
            </a:r>
          </a:p>
          <a:p>
            <a:pPr marL="762000" lvl="1"/>
            <a:r>
              <a:rPr lang="en-US"/>
              <a:t>E. Matching Reactors to Reactions</a:t>
            </a:r>
          </a:p>
          <a:p>
            <a:r>
              <a:rPr lang="en-US"/>
              <a:t>Part IV - Non-Ideal Reactions and Reactors</a:t>
            </a:r>
          </a:p>
        </p:txBody>
      </p:sp>
    </p:spTree>
  </p:cSld>
  <p:clrMapOvr>
    <a:masterClrMapping/>
  </p:clrMapOvr>
  <p:transition xmlns:p14="http://schemas.microsoft.com/office/powerpoint/2010/main"/>
</p:sld>
</file>

<file path=ppt/theme/theme1.xml><?xml version="1.0" encoding="utf-8"?>
<a:theme xmlns:a="http://schemas.openxmlformats.org/drawingml/2006/main" name="Title &amp; Subtitle">
  <a:themeElements>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Subtitle">
      <a:majorFont>
        <a:latin typeface="Helvetica"/>
        <a:ea typeface="Heiti SC Medium"/>
        <a:cs typeface="Heiti SC Medium"/>
      </a:majorFont>
      <a:minorFont>
        <a:latin typeface="Helvetica"/>
        <a:ea typeface="Heiti SC Medium"/>
        <a:cs typeface="Heiti SC Medium"/>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Title, Bullets &amp; Photo">
  <a:themeElements>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Bullets &amp; Photo">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mp; Bullets - Right">
  <a:themeElements>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Righ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itle - Top">
  <a:themeElements>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 Top">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Horizontal">
  <a:themeElements>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Horizontal">
      <a:majorFont>
        <a:latin typeface="Helvetica"/>
        <a:ea typeface="Heiti SC Light"/>
        <a:cs typeface="Heiti SC Light"/>
      </a:majorFont>
      <a:minorFont>
        <a:latin typeface="Gill Sans"/>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Vertical">
  <a:themeElements>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hoto - Vertical">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Title &amp; Bullets - Left">
  <a:themeElements>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Left">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itle &amp; Bullets - 2 Column">
  <a:themeElements>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itle &amp; Bullets - 2 Column">
      <a:majorFont>
        <a:latin typeface="Helvetica"/>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Bullets">
  <a:themeElements>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llets">
      <a:majorFont>
        <a:latin typeface="Gill Sans"/>
        <a:ea typeface="Heiti SC Light"/>
        <a:cs typeface="Heiti SC Light"/>
      </a:majorFont>
      <a:minorFont>
        <a:latin typeface="Helvetica"/>
        <a:ea typeface="Heiti SC Light"/>
        <a:cs typeface="Heiti SC Light"/>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spDef>
    <a:lnDef>
      <a:spPr bwMode="auto">
        <a:xfrm>
          <a:off x="0" y="0"/>
          <a:ext cx="1" cy="1"/>
        </a:xfrm>
        <a:custGeom>
          <a:avLst/>
          <a:gdLst/>
          <a:ahLst/>
          <a:cxnLst/>
          <a:rect l="0" t="0" r="0" b="0"/>
          <a:pathLst/>
        </a:custGeom>
        <a:solidFill>
          <a:schemeClr val="accent1"/>
        </a:solidFill>
        <a:ln w="381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Helvetica" charset="0"/>
            <a:ea typeface="Heiti SC Light" charset="0"/>
            <a:cs typeface="Heiti SC Light" charset="0"/>
            <a:sym typeface="Helvetica"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Pages>0</Pages>
  <Words>715</Words>
  <Characters>0</Characters>
  <Application>Microsoft Macintosh PowerPoint</Application>
  <PresentationFormat>Custom</PresentationFormat>
  <Lines>0</Lines>
  <Paragraphs>59</Paragraphs>
  <Slides>8</Slides>
  <Notes>0</Notes>
  <HiddenSlides>0</HiddenSlides>
  <MMClips>0</MMClips>
  <ScaleCrop>false</ScaleCrop>
  <HeadingPairs>
    <vt:vector size="6" baseType="variant">
      <vt:variant>
        <vt:lpstr>Fonts Used</vt:lpstr>
      </vt:variant>
      <vt:variant>
        <vt:i4>5</vt:i4>
      </vt:variant>
      <vt:variant>
        <vt:lpstr>Theme</vt:lpstr>
      </vt:variant>
      <vt:variant>
        <vt:i4>10</vt:i4>
      </vt:variant>
      <vt:variant>
        <vt:lpstr>Slide Titles</vt:lpstr>
      </vt:variant>
      <vt:variant>
        <vt:i4>8</vt:i4>
      </vt:variant>
    </vt:vector>
  </HeadingPairs>
  <TitlesOfParts>
    <vt:vector size="23" baseType="lpstr">
      <vt:lpstr>Helvetica</vt:lpstr>
      <vt:lpstr>Heiti SC Light</vt:lpstr>
      <vt:lpstr>Heiti SC Medium</vt:lpstr>
      <vt:lpstr>Lucida Grande</vt:lpstr>
      <vt:lpstr>Gill Sans</vt:lpstr>
      <vt:lpstr>Title &amp; Subtitle</vt:lpstr>
      <vt:lpstr>Title &amp; Bullets</vt:lpstr>
      <vt:lpstr>Title &amp; Bullets - Right</vt:lpstr>
      <vt:lpstr>Title - Top</vt:lpstr>
      <vt:lpstr>Photo - Horizontal</vt:lpstr>
      <vt:lpstr>Photo - Vertical</vt:lpstr>
      <vt:lpstr>Title &amp; Bullets - Left</vt:lpstr>
      <vt:lpstr>Title &amp; Bullets - 2 Column</vt:lpstr>
      <vt:lpstr>Bullets</vt:lpstr>
      <vt:lpstr>Title, Bullets &amp; Photo</vt:lpstr>
      <vt:lpstr>A First Course on Kinetics and Reaction Engineering</vt:lpstr>
      <vt:lpstr>Where We’re Going</vt:lpstr>
      <vt:lpstr>Satisfying the Steady State CSTR Energy Balance</vt:lpstr>
      <vt:lpstr>CSTR Steady States</vt:lpstr>
      <vt:lpstr>Questions?</vt:lpstr>
      <vt:lpstr>Activity 24.1</vt:lpstr>
      <vt:lpstr>Activity 24.2</vt:lpstr>
      <vt:lpstr>Where We’re Going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First Course on Kinetics and Reaction Engineering</dc:title>
  <dc:subject/>
  <dc:creator/>
  <cp:keywords/>
  <dc:description/>
  <cp:lastModifiedBy>Carl Lund</cp:lastModifiedBy>
  <cp:revision>2</cp:revision>
  <dcterms:modified xsi:type="dcterms:W3CDTF">2014-09-15T13:28:01Z</dcterms:modified>
</cp:coreProperties>
</file>