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 id="2147483650" r:id="rId3"/>
    <p:sldMasterId id="2147483651" r:id="rId4"/>
    <p:sldMasterId id="2147483652" r:id="rId5"/>
    <p:sldMasterId id="2147483653" r:id="rId6"/>
    <p:sldMasterId id="2147483654" r:id="rId7"/>
    <p:sldMasterId id="2147483655" r:id="rId8"/>
    <p:sldMasterId id="2147483656" r:id="rId9"/>
    <p:sldMasterId id="2147483657" r:id="rId10"/>
    <p:sldMasterId id="2147483658" r:id="rId11"/>
  </p:sldMasterIdLst>
  <p:sldIdLst>
    <p:sldId id="256" r:id="rId12"/>
    <p:sldId id="276" r:id="rId13"/>
    <p:sldId id="257" r:id="rId14"/>
    <p:sldId id="271" r:id="rId15"/>
    <p:sldId id="280" r:id="rId16"/>
    <p:sldId id="279" r:id="rId17"/>
  </p:sldIdLst>
  <p:sldSz cx="13004800" cy="9753600"/>
  <p:notesSz cx="6858000" cy="9144000"/>
  <p:defaultTextStyle>
    <a:defPPr>
      <a:defRPr lang="en-US"/>
    </a:defPPr>
    <a:lvl1pPr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1pPr>
    <a:lvl2pPr marL="4572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2pPr>
    <a:lvl3pPr marL="9144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3pPr>
    <a:lvl4pPr marL="13716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4pPr>
    <a:lvl5pPr marL="18288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5pPr>
    <a:lvl6pPr marL="2286000" algn="l" defTabSz="457200" rtl="0" eaLnBrk="1" latinLnBrk="0" hangingPunct="1">
      <a:defRPr sz="2400" kern="1200">
        <a:solidFill>
          <a:srgbClr val="000000"/>
        </a:solidFill>
        <a:latin typeface="Helvetica" charset="0"/>
        <a:ea typeface="Heiti SC Light" charset="0"/>
        <a:cs typeface="Heiti SC Light" charset="0"/>
        <a:sym typeface="Helvetica" charset="0"/>
      </a:defRPr>
    </a:lvl6pPr>
    <a:lvl7pPr marL="2743200" algn="l" defTabSz="457200" rtl="0" eaLnBrk="1" latinLnBrk="0" hangingPunct="1">
      <a:defRPr sz="2400" kern="1200">
        <a:solidFill>
          <a:srgbClr val="000000"/>
        </a:solidFill>
        <a:latin typeface="Helvetica" charset="0"/>
        <a:ea typeface="Heiti SC Light" charset="0"/>
        <a:cs typeface="Heiti SC Light" charset="0"/>
        <a:sym typeface="Helvetica" charset="0"/>
      </a:defRPr>
    </a:lvl7pPr>
    <a:lvl8pPr marL="3200400" algn="l" defTabSz="457200" rtl="0" eaLnBrk="1" latinLnBrk="0" hangingPunct="1">
      <a:defRPr sz="2400" kern="1200">
        <a:solidFill>
          <a:srgbClr val="000000"/>
        </a:solidFill>
        <a:latin typeface="Helvetica" charset="0"/>
        <a:ea typeface="Heiti SC Light" charset="0"/>
        <a:cs typeface="Heiti SC Light" charset="0"/>
        <a:sym typeface="Helvetica" charset="0"/>
      </a:defRPr>
    </a:lvl8pPr>
    <a:lvl9pPr marL="3657600" algn="l" defTabSz="457200" rtl="0" eaLnBrk="1" latinLnBrk="0" hangingPunct="1">
      <a:defRPr sz="2400" kern="1200">
        <a:solidFill>
          <a:srgbClr val="000000"/>
        </a:solidFill>
        <a:latin typeface="Helvetica" charset="0"/>
        <a:ea typeface="Heiti SC Light" charset="0"/>
        <a:cs typeface="Heiti SC Light" charset="0"/>
        <a:sym typeface="Helvetica"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976" y="-104"/>
      </p:cViewPr>
      <p:guideLst>
        <p:guide orient="horz" pos="3072"/>
        <p:guide pos="4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Master" Target="slideMasters/slideMaster9.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 Target="slides/slide1.xml"/><Relationship Id="rId13" Type="http://schemas.openxmlformats.org/officeDocument/2006/relationships/slide" Target="slides/slide2.xml"/><Relationship Id="rId14" Type="http://schemas.openxmlformats.org/officeDocument/2006/relationships/slide" Target="slides/slide3.xml"/><Relationship Id="rId15" Type="http://schemas.openxmlformats.org/officeDocument/2006/relationships/slide" Target="slides/slide4.xml"/><Relationship Id="rId16" Type="http://schemas.openxmlformats.org/officeDocument/2006/relationships/slide" Target="slides/slide5.xml"/><Relationship Id="rId17" Type="http://schemas.openxmlformats.org/officeDocument/2006/relationships/slide" Target="slides/slide6.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337496513"/>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9601817"/>
      </p:ext>
    </p:extLst>
  </p:cSld>
  <p:clrMapOvr>
    <a:masterClrMapping/>
  </p:clrMapOvr>
  <p:transition xmlns:p14="http://schemas.microsoft.com/office/powerpoint/2010/mai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295097226"/>
      </p:ext>
    </p:extLst>
  </p:cSld>
  <p:clrMapOvr>
    <a:masterClrMapping/>
  </p:clrMapOvr>
  <p:transition xmlns:p14="http://schemas.microsoft.com/office/powerpoint/2010/mai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47720691"/>
      </p:ext>
    </p:extLst>
  </p:cSld>
  <p:clrMapOvr>
    <a:masterClrMapping/>
  </p:clrMapOvr>
  <p:transition xmlns:p14="http://schemas.microsoft.com/office/powerpoint/2010/mai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355148237"/>
      </p:ext>
    </p:extLst>
  </p:cSld>
  <p:clrMapOvr>
    <a:masterClrMapping/>
  </p:clrMapOvr>
  <p:transition xmlns:p14="http://schemas.microsoft.com/office/powerpoint/2010/mai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1948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39402223"/>
      </p:ext>
    </p:extLst>
  </p:cSld>
  <p:clrMapOvr>
    <a:masterClrMapping/>
  </p:clrMapOvr>
  <p:transition xmlns:p14="http://schemas.microsoft.com/office/powerpoint/2010/mai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75176864"/>
      </p:ext>
    </p:extLst>
  </p:cSld>
  <p:clrMapOvr>
    <a:masterClrMapping/>
  </p:clrMapOvr>
  <p:transition xmlns:p14="http://schemas.microsoft.com/office/powerpoint/2010/mai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031389436"/>
      </p:ext>
    </p:extLst>
  </p:cSld>
  <p:clrMapOvr>
    <a:masterClrMapping/>
  </p:clrMapOvr>
  <p:transition xmlns:p14="http://schemas.microsoft.com/office/powerpoint/2010/mai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5187752"/>
      </p:ext>
    </p:extLst>
  </p:cSld>
  <p:clrMapOvr>
    <a:masterClrMapping/>
  </p:clrMapOvr>
  <p:transition xmlns:p14="http://schemas.microsoft.com/office/powerpoint/2010/mai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948071450"/>
      </p:ext>
    </p:extLst>
  </p:cSld>
  <p:clrMapOvr>
    <a:masterClrMapping/>
  </p:clrMapOvr>
  <p:transition xmlns:p14="http://schemas.microsoft.com/office/powerpoint/2010/mai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203203546"/>
      </p:ext>
    </p:extLst>
  </p:cSld>
  <p:clrMapOvr>
    <a:masterClrMapping/>
  </p:clrMapOvr>
  <p:transition xmlns:p14="http://schemas.microsoft.com/office/powerpoint/2010/mai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66100786"/>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1638300"/>
            <a:ext cx="2616200" cy="7264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1638300"/>
            <a:ext cx="7696200" cy="7264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85934013"/>
      </p:ext>
    </p:extLst>
  </p:cSld>
  <p:clrMapOvr>
    <a:masterClrMapping/>
  </p:clrMapOvr>
  <p:transition xmlns:p14="http://schemas.microsoft.com/office/powerpoint/2010/mai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03726513"/>
      </p:ext>
    </p:extLst>
  </p:cSld>
  <p:clrMapOvr>
    <a:masterClrMapping/>
  </p:clrMapOvr>
  <p:transition xmlns:p14="http://schemas.microsoft.com/office/powerpoint/2010/main"/>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060055526"/>
      </p:ext>
    </p:extLst>
  </p:cSld>
  <p:clrMapOvr>
    <a:masterClrMapping/>
  </p:clrMapOvr>
  <p:transition xmlns:p14="http://schemas.microsoft.com/office/powerpoint/2010/main"/>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02878584"/>
      </p:ext>
    </p:extLst>
  </p:cSld>
  <p:clrMapOvr>
    <a:masterClrMapping/>
  </p:clrMapOvr>
  <p:transition xmlns:p14="http://schemas.microsoft.com/office/powerpoint/2010/main"/>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748424537"/>
      </p:ext>
    </p:extLst>
  </p:cSld>
  <p:clrMapOvr>
    <a:masterClrMapping/>
  </p:clrMapOvr>
  <p:transition xmlns:p14="http://schemas.microsoft.com/office/powerpoint/2010/main"/>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827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751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1303032"/>
      </p:ext>
    </p:extLst>
  </p:cSld>
  <p:clrMapOvr>
    <a:masterClrMapping/>
  </p:clrMapOvr>
  <p:transition xmlns:p14="http://schemas.microsoft.com/office/powerpoint/2010/main"/>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37872240"/>
      </p:ext>
    </p:extLst>
  </p:cSld>
  <p:clrMapOvr>
    <a:masterClrMapping/>
  </p:clrMapOvr>
  <p:transition xmlns:p14="http://schemas.microsoft.com/office/powerpoint/2010/main"/>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242817148"/>
      </p:ext>
    </p:extLst>
  </p:cSld>
  <p:clrMapOvr>
    <a:masterClrMapping/>
  </p:clrMapOvr>
  <p:transition xmlns:p14="http://schemas.microsoft.com/office/powerpoint/2010/main"/>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36163848"/>
      </p:ext>
    </p:extLst>
  </p:cSld>
  <p:clrMapOvr>
    <a:masterClrMapping/>
  </p:clrMapOvr>
  <p:transition xmlns:p14="http://schemas.microsoft.com/office/powerpoint/2010/main"/>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641703057"/>
      </p:ext>
    </p:extLst>
  </p:cSld>
  <p:clrMapOvr>
    <a:masterClrMapping/>
  </p:clrMapOvr>
  <p:transition xmlns:p14="http://schemas.microsoft.com/office/powerpoint/2010/main"/>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63016767"/>
      </p:ext>
    </p:extLst>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552208390"/>
      </p:ext>
    </p:extLst>
  </p:cSld>
  <p:clrMapOvr>
    <a:masterClrMapping/>
  </p:clrMapOvr>
  <p:transition xmlns:p14="http://schemas.microsoft.com/office/powerpoint/2010/main"/>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21559891"/>
      </p:ext>
    </p:extLst>
  </p:cSld>
  <p:clrMapOvr>
    <a:masterClrMapping/>
  </p:clrMapOvr>
  <p:transition xmlns:p14="http://schemas.microsoft.com/office/powerpoint/2010/main"/>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99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99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30669242"/>
      </p:ext>
    </p:extLst>
  </p:cSld>
  <p:clrMapOvr>
    <a:masterClrMapping/>
  </p:clrMapOvr>
  <p:transition xmlns:p14="http://schemas.microsoft.com/office/powerpoint/2010/mai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12293676"/>
      </p:ext>
    </p:extLst>
  </p:cSld>
  <p:clrMapOvr>
    <a:masterClrMapping/>
  </p:clrMapOvr>
  <p:transition xmlns:p14="http://schemas.microsoft.com/office/powerpoint/2010/mai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947605731"/>
      </p:ext>
    </p:extLst>
  </p:cSld>
  <p:clrMapOvr>
    <a:masterClrMapping/>
  </p:clrMapOvr>
  <p:transition xmlns:p14="http://schemas.microsoft.com/office/powerpoint/2010/mai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59071161"/>
      </p:ext>
    </p:extLst>
  </p:cSld>
  <p:clrMapOvr>
    <a:masterClrMapping/>
  </p:clrMapOvr>
  <p:transition xmlns:p14="http://schemas.microsoft.com/office/powerpoint/2010/mai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41396136"/>
      </p:ext>
    </p:extLst>
  </p:cSld>
  <p:clrMapOvr>
    <a:masterClrMapping/>
  </p:clrMapOvr>
  <p:transition xmlns:p14="http://schemas.microsoft.com/office/powerpoint/2010/mai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952948288"/>
      </p:ext>
    </p:extLst>
  </p:cSld>
  <p:clrMapOvr>
    <a:masterClrMapping/>
  </p:clrMapOvr>
  <p:transition xmlns:p14="http://schemas.microsoft.com/office/powerpoint/2010/mai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39307799"/>
      </p:ext>
    </p:extLst>
  </p:cSld>
  <p:clrMapOvr>
    <a:masterClrMapping/>
  </p:clrMapOvr>
  <p:transition xmlns:p14="http://schemas.microsoft.com/office/powerpoint/2010/mai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79029815"/>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56528360"/>
      </p:ext>
    </p:extLst>
  </p:cSld>
  <p:clrMapOvr>
    <a:masterClrMapping/>
  </p:clrMapOvr>
  <p:transition xmlns:p14="http://schemas.microsoft.com/office/powerpoint/2010/mai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06529627"/>
      </p:ext>
    </p:extLst>
  </p:cSld>
  <p:clrMapOvr>
    <a:masterClrMapping/>
  </p:clrMapOvr>
  <p:transition xmlns:p14="http://schemas.microsoft.com/office/powerpoint/2010/mai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83061518"/>
      </p:ext>
    </p:extLst>
  </p:cSld>
  <p:clrMapOvr>
    <a:masterClrMapping/>
  </p:clrMapOvr>
  <p:transition xmlns:p14="http://schemas.microsoft.com/office/powerpoint/2010/mai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32872895"/>
      </p:ext>
    </p:extLst>
  </p:cSld>
  <p:clrMapOvr>
    <a:masterClrMapping/>
  </p:clrMapOvr>
  <p:transition xmlns:p14="http://schemas.microsoft.com/office/powerpoint/2010/mai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491768313"/>
      </p:ext>
    </p:extLst>
  </p:cSld>
  <p:clrMapOvr>
    <a:masterClrMapping/>
  </p:clrMapOvr>
  <p:transition xmlns:p14="http://schemas.microsoft.com/office/powerpoint/2010/mai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83779664"/>
      </p:ext>
    </p:extLst>
  </p:cSld>
  <p:clrMapOvr>
    <a:masterClrMapping/>
  </p:clrMapOvr>
  <p:transition xmlns:p14="http://schemas.microsoft.com/office/powerpoint/2010/mai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764242618"/>
      </p:ext>
    </p:extLst>
  </p:cSld>
  <p:clrMapOvr>
    <a:masterClrMapping/>
  </p:clrMapOvr>
  <p:transition xmlns:p14="http://schemas.microsoft.com/office/powerpoint/2010/mai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68456635"/>
      </p:ext>
    </p:extLst>
  </p:cSld>
  <p:clrMapOvr>
    <a:masterClrMapping/>
  </p:clrMapOvr>
  <p:transition xmlns:p14="http://schemas.microsoft.com/office/powerpoint/2010/mai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35007968"/>
      </p:ext>
    </p:extLst>
  </p:cSld>
  <p:clrMapOvr>
    <a:masterClrMapping/>
  </p:clrMapOvr>
  <p:transition xmlns:p14="http://schemas.microsoft.com/office/powerpoint/2010/mai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794180040"/>
      </p:ext>
    </p:extLst>
  </p:cSld>
  <p:clrMapOvr>
    <a:masterClrMapping/>
  </p:clrMapOvr>
  <p:transition xmlns:p14="http://schemas.microsoft.com/office/powerpoint/2010/mai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3496372"/>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10677411"/>
      </p:ext>
    </p:extLst>
  </p:cSld>
  <p:clrMapOvr>
    <a:masterClrMapping/>
  </p:clrMapOvr>
  <p:transition xmlns:p14="http://schemas.microsoft.com/office/powerpoint/2010/mai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687937509"/>
      </p:ext>
    </p:extLst>
  </p:cSld>
  <p:clrMapOvr>
    <a:masterClrMapping/>
  </p:clrMapOvr>
  <p:transition xmlns:p14="http://schemas.microsoft.com/office/powerpoint/2010/mai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69931506"/>
      </p:ext>
    </p:extLst>
  </p:cSld>
  <p:clrMapOvr>
    <a:masterClrMapping/>
  </p:clrMapOvr>
  <p:transition xmlns:p14="http://schemas.microsoft.com/office/powerpoint/2010/mai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18221516"/>
      </p:ext>
    </p:extLst>
  </p:cSld>
  <p:clrMapOvr>
    <a:masterClrMapping/>
  </p:clrMapOvr>
  <p:transition xmlns:p14="http://schemas.microsoft.com/office/powerpoint/2010/mai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41300"/>
            <a:ext cx="2925762" cy="8470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41300"/>
            <a:ext cx="8624888" cy="84709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77606416"/>
      </p:ext>
    </p:extLst>
  </p:cSld>
  <p:clrMapOvr>
    <a:masterClrMapping/>
  </p:clrMapOvr>
  <p:transition xmlns:p14="http://schemas.microsoft.com/office/powerpoint/2010/mai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819982555"/>
      </p:ext>
    </p:extLst>
  </p:cSld>
  <p:clrMapOvr>
    <a:masterClrMapping/>
  </p:clrMapOvr>
  <p:transition xmlns:p14="http://schemas.microsoft.com/office/powerpoint/2010/mai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7609270"/>
      </p:ext>
    </p:extLst>
  </p:cSld>
  <p:clrMapOvr>
    <a:masterClrMapping/>
  </p:clrMapOvr>
  <p:transition xmlns:p14="http://schemas.microsoft.com/office/powerpoint/2010/mai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647821764"/>
      </p:ext>
    </p:extLst>
  </p:cSld>
  <p:clrMapOvr>
    <a:masterClrMapping/>
  </p:clrMapOvr>
  <p:transition xmlns:p14="http://schemas.microsoft.com/office/powerpoint/2010/mai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26140457"/>
      </p:ext>
    </p:extLst>
  </p:cSld>
  <p:clrMapOvr>
    <a:masterClrMapping/>
  </p:clrMapOvr>
  <p:transition xmlns:p14="http://schemas.microsoft.com/office/powerpoint/2010/mai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00445964"/>
      </p:ext>
    </p:extLst>
  </p:cSld>
  <p:clrMapOvr>
    <a:masterClrMapping/>
  </p:clrMapOvr>
  <p:transition xmlns:p14="http://schemas.microsoft.com/office/powerpoint/2010/mai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720185191"/>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4545321"/>
      </p:ext>
    </p:extLst>
  </p:cSld>
  <p:clrMapOvr>
    <a:masterClrMapping/>
  </p:clrMapOvr>
  <p:transition xmlns:p14="http://schemas.microsoft.com/office/powerpoint/2010/mai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56229843"/>
      </p:ext>
    </p:extLst>
  </p:cSld>
  <p:clrMapOvr>
    <a:masterClrMapping/>
  </p:clrMapOvr>
  <p:transition xmlns:p14="http://schemas.microsoft.com/office/powerpoint/2010/mai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278136980"/>
      </p:ext>
    </p:extLst>
  </p:cSld>
  <p:clrMapOvr>
    <a:masterClrMapping/>
  </p:clrMapOvr>
  <p:transition xmlns:p14="http://schemas.microsoft.com/office/powerpoint/2010/mai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56985275"/>
      </p:ext>
    </p:extLst>
  </p:cSld>
  <p:clrMapOvr>
    <a:masterClrMapping/>
  </p:clrMapOvr>
  <p:transition xmlns:p14="http://schemas.microsoft.com/office/powerpoint/2010/mai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63181547"/>
      </p:ext>
    </p:extLst>
  </p:cSld>
  <p:clrMapOvr>
    <a:masterClrMapping/>
  </p:clrMapOvr>
  <p:transition xmlns:p14="http://schemas.microsoft.com/office/powerpoint/2010/mai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276475"/>
            <a:ext cx="2925762" cy="6791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8624888" cy="67913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04319540"/>
      </p:ext>
    </p:extLst>
  </p:cSld>
  <p:clrMapOvr>
    <a:masterClrMapping/>
  </p:clrMapOvr>
  <p:transition xmlns:p14="http://schemas.microsoft.com/office/powerpoint/2010/mai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42116999"/>
      </p:ext>
    </p:extLst>
  </p:cSld>
  <p:clrMapOvr>
    <a:masterClrMapping/>
  </p:clrMapOvr>
  <p:transition xmlns:p14="http://schemas.microsoft.com/office/powerpoint/2010/mai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02752305"/>
      </p:ext>
    </p:extLst>
  </p:cSld>
  <p:clrMapOvr>
    <a:masterClrMapping/>
  </p:clrMapOvr>
  <p:transition xmlns:p14="http://schemas.microsoft.com/office/powerpoint/2010/mai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471297304"/>
      </p:ext>
    </p:extLst>
  </p:cSld>
  <p:clrMapOvr>
    <a:masterClrMapping/>
  </p:clrMapOvr>
  <p:transition xmlns:p14="http://schemas.microsoft.com/office/powerpoint/2010/mai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350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449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3365220"/>
      </p:ext>
    </p:extLst>
  </p:cSld>
  <p:clrMapOvr>
    <a:masterClrMapping/>
  </p:clrMapOvr>
  <p:transition xmlns:p14="http://schemas.microsoft.com/office/powerpoint/2010/mai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01947766"/>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3022956"/>
      </p:ext>
    </p:extLst>
  </p:cSld>
  <p:clrMapOvr>
    <a:masterClrMapping/>
  </p:clrMapOvr>
  <p:transition xmlns:p14="http://schemas.microsoft.com/office/powerpoint/2010/mai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10154265"/>
      </p:ext>
    </p:extLst>
  </p:cSld>
  <p:clrMapOvr>
    <a:masterClrMapping/>
  </p:clrMapOvr>
  <p:transition xmlns:p14="http://schemas.microsoft.com/office/powerpoint/2010/mai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60450653"/>
      </p:ext>
    </p:extLst>
  </p:cSld>
  <p:clrMapOvr>
    <a:masterClrMapping/>
  </p:clrMapOvr>
  <p:transition xmlns:p14="http://schemas.microsoft.com/office/powerpoint/2010/mai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713416637"/>
      </p:ext>
    </p:extLst>
  </p:cSld>
  <p:clrMapOvr>
    <a:masterClrMapping/>
  </p:clrMapOvr>
  <p:transition xmlns:p14="http://schemas.microsoft.com/office/powerpoint/2010/mai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288538633"/>
      </p:ext>
    </p:extLst>
  </p:cSld>
  <p:clrMapOvr>
    <a:masterClrMapping/>
  </p:clrMapOvr>
  <p:transition xmlns:p14="http://schemas.microsoft.com/office/powerpoint/2010/mai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72622549"/>
      </p:ext>
    </p:extLst>
  </p:cSld>
  <p:clrMapOvr>
    <a:masterClrMapping/>
  </p:clrMapOvr>
  <p:transition xmlns:p14="http://schemas.microsoft.com/office/powerpoint/2010/mai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35550" y="254000"/>
            <a:ext cx="146685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35000" y="254000"/>
            <a:ext cx="424815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61391518"/>
      </p:ext>
    </p:extLst>
  </p:cSld>
  <p:clrMapOvr>
    <a:masterClrMapping/>
  </p:clrMapOvr>
  <p:transition xmlns:p14="http://schemas.microsoft.com/office/powerpoint/2010/mai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054626559"/>
      </p:ext>
    </p:extLst>
  </p:cSld>
  <p:clrMapOvr>
    <a:masterClrMapping/>
  </p:clrMapOvr>
  <p:transition xmlns:p14="http://schemas.microsoft.com/office/powerpoint/2010/mai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19707688"/>
      </p:ext>
    </p:extLst>
  </p:cSld>
  <p:clrMapOvr>
    <a:masterClrMapping/>
  </p:clrMapOvr>
  <p:transition xmlns:p14="http://schemas.microsoft.com/office/powerpoint/2010/mai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297853002"/>
      </p:ext>
    </p:extLst>
  </p:cSld>
  <p:clrMapOvr>
    <a:masterClrMapping/>
  </p:clrMapOvr>
  <p:transition xmlns:p14="http://schemas.microsoft.com/office/powerpoint/2010/mai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12700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69679470"/>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629738633"/>
      </p:ext>
    </p:extLst>
  </p:cSld>
  <p:clrMapOvr>
    <a:masterClrMapping/>
  </p:clrMapOvr>
  <p:transition xmlns:p14="http://schemas.microsoft.com/office/powerpoint/2010/mai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83043456"/>
      </p:ext>
    </p:extLst>
  </p:cSld>
  <p:clrMapOvr>
    <a:masterClrMapping/>
  </p:clrMapOvr>
  <p:transition xmlns:p14="http://schemas.microsoft.com/office/powerpoint/2010/mai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2162254535"/>
      </p:ext>
    </p:extLst>
  </p:cSld>
  <p:clrMapOvr>
    <a:masterClrMapping/>
  </p:clrMapOvr>
  <p:transition xmlns:p14="http://schemas.microsoft.com/office/powerpoint/2010/mai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5806851"/>
      </p:ext>
    </p:extLst>
  </p:cSld>
  <p:clrMapOvr>
    <a:masterClrMapping/>
  </p:clrMapOvr>
  <p:transition xmlns:p14="http://schemas.microsoft.com/office/powerpoint/2010/mai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703569925"/>
      </p:ext>
    </p:extLst>
  </p:cSld>
  <p:clrMapOvr>
    <a:masterClrMapping/>
  </p:clrMapOvr>
  <p:transition xmlns:p14="http://schemas.microsoft.com/office/powerpoint/2010/mai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72158412"/>
      </p:ext>
    </p:extLst>
  </p:cSld>
  <p:clrMapOvr>
    <a:masterClrMapping/>
  </p:clrMapOvr>
  <p:transition xmlns:p14="http://schemas.microsoft.com/office/powerpoint/2010/mai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6566470"/>
      </p:ext>
    </p:extLst>
  </p:cSld>
  <p:clrMapOvr>
    <a:masterClrMapping/>
  </p:clrMapOvr>
  <p:transition xmlns:p14="http://schemas.microsoft.com/office/powerpoint/2010/mai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6137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613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5461012"/>
      </p:ext>
    </p:extLst>
  </p:cSld>
  <p:clrMapOvr>
    <a:masterClrMapping/>
  </p:clrMapOvr>
  <p:transition xmlns:p14="http://schemas.microsoft.com/office/powerpoint/2010/mai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653132487"/>
      </p:ext>
    </p:extLst>
  </p:cSld>
  <p:clrMapOvr>
    <a:masterClrMapping/>
  </p:clrMapOvr>
  <p:transition xmlns:p14="http://schemas.microsoft.com/office/powerpoint/2010/mai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98994831"/>
      </p:ext>
    </p:extLst>
  </p:cSld>
  <p:clrMapOvr>
    <a:masterClrMapping/>
  </p:clrMapOvr>
  <p:transition xmlns:p14="http://schemas.microsoft.com/office/powerpoint/2010/mai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153280043"/>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48356626"/>
      </p:ext>
    </p:extLst>
  </p:cSld>
  <p:clrMapOvr>
    <a:masterClrMapping/>
  </p:clrMapOvr>
  <p:transition xmlns:p14="http://schemas.microsoft.com/office/powerpoint/2010/mai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18907607"/>
      </p:ext>
    </p:extLst>
  </p:cSld>
  <p:clrMapOvr>
    <a:masterClrMapping/>
  </p:clrMapOvr>
  <p:transition xmlns:p14="http://schemas.microsoft.com/office/powerpoint/2010/mai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14829435"/>
      </p:ext>
    </p:extLst>
  </p:cSld>
  <p:clrMapOvr>
    <a:masterClrMapping/>
  </p:clrMapOvr>
  <p:transition xmlns:p14="http://schemas.microsoft.com/office/powerpoint/2010/mai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1648990369"/>
      </p:ext>
    </p:extLst>
  </p:cSld>
  <p:clrMapOvr>
    <a:masterClrMapping/>
  </p:clrMapOvr>
  <p:transition xmlns:p14="http://schemas.microsoft.com/office/powerpoint/2010/mai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78961849"/>
      </p:ext>
    </p:extLst>
  </p:cSld>
  <p:clrMapOvr>
    <a:masterClrMapping/>
  </p:clrMapOvr>
  <p:transition xmlns:p14="http://schemas.microsoft.com/office/powerpoint/2010/mai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25548236"/>
      </p:ext>
    </p:extLst>
  </p:cSld>
  <p:clrMapOvr>
    <a:masterClrMapping/>
  </p:clrMapOvr>
  <p:transition xmlns:p14="http://schemas.microsoft.com/office/powerpoint/2010/mai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424559118"/>
      </p:ext>
    </p:extLst>
  </p:cSld>
  <p:clrMapOvr>
    <a:masterClrMapping/>
  </p:clrMapOvr>
  <p:transition xmlns:p14="http://schemas.microsoft.com/office/powerpoint/2010/mai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96633985"/>
      </p:ext>
    </p:extLst>
  </p:cSld>
  <p:clrMapOvr>
    <a:masterClrMapping/>
  </p:clrMapOvr>
  <p:transition xmlns:p14="http://schemas.microsoft.com/office/powerpoint/2010/mai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13812480"/>
      </p:ext>
    </p:extLst>
  </p:cSld>
  <p:clrMapOvr>
    <a:masterClrMapping/>
  </p:clrMapOvr>
  <p:transition xmlns:p14="http://schemas.microsoft.com/office/powerpoint/2010/mai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563553227"/>
      </p:ext>
    </p:extLst>
  </p:cSld>
  <p:clrMapOvr>
    <a:masterClrMapping/>
  </p:clrMapOvr>
  <p:transition xmlns:p14="http://schemas.microsoft.com/office/powerpoint/2010/mai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79596328"/>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93537828"/>
      </p:ext>
    </p:extLst>
  </p:cSld>
  <p:clrMapOvr>
    <a:masterClrMapping/>
  </p:clrMapOvr>
  <p:transition xmlns:p14="http://schemas.microsoft.com/office/powerpoint/2010/mai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006239556"/>
      </p:ext>
    </p:extLst>
  </p:cSld>
  <p:clrMapOvr>
    <a:masterClrMapping/>
  </p:clrMapOvr>
  <p:transition xmlns:p14="http://schemas.microsoft.com/office/powerpoint/2010/mai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6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0844268"/>
      </p:ext>
    </p:extLst>
  </p:cSld>
  <p:clrMapOvr>
    <a:masterClrMapping/>
  </p:clrMapOvr>
  <p:transition xmlns:p14="http://schemas.microsoft.com/office/powerpoint/2010/mai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72641241"/>
      </p:ext>
    </p:extLst>
  </p:cSld>
  <p:clrMapOvr>
    <a:masterClrMapping/>
  </p:clrMapOvr>
  <p:transition xmlns:p14="http://schemas.microsoft.com/office/powerpoint/2010/mai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677559950"/>
      </p:ext>
    </p:extLst>
  </p:cSld>
  <p:clrMapOvr>
    <a:masterClrMapping/>
  </p:clrMapOvr>
  <p:transition xmlns:p14="http://schemas.microsoft.com/office/powerpoint/2010/mai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63114718"/>
      </p:ext>
    </p:extLst>
  </p:cSld>
  <p:clrMapOvr>
    <a:masterClrMapping/>
  </p:clrMapOvr>
  <p:transition xmlns:p14="http://schemas.microsoft.com/office/powerpoint/2010/mai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276534561"/>
      </p:ext>
    </p:extLst>
  </p:cSld>
  <p:clrMapOvr>
    <a:masterClrMapping/>
  </p:clrMapOvr>
  <p:transition xmlns:p14="http://schemas.microsoft.com/office/powerpoint/2010/mai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242866845"/>
      </p:ext>
    </p:extLst>
  </p:cSld>
  <p:clrMapOvr>
    <a:masterClrMapping/>
  </p:clrMapOvr>
  <p:transition xmlns:p14="http://schemas.microsoft.com/office/powerpoint/2010/mai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97419249"/>
      </p:ext>
    </p:extLst>
  </p:cSld>
  <p:clrMapOvr>
    <a:masterClrMapping/>
  </p:clrMapOvr>
  <p:transition xmlns:p14="http://schemas.microsoft.com/office/powerpoint/2010/mai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07165712"/>
      </p:ext>
    </p:extLst>
  </p:cSld>
  <p:clrMapOvr>
    <a:masterClrMapping/>
  </p:clrMapOvr>
  <p:transition xmlns:p14="http://schemas.microsoft.com/office/powerpoint/2010/mai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135505369"/>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891574996"/>
      </p:ext>
    </p:extLst>
  </p:cSld>
  <p:clrMapOvr>
    <a:masterClrMapping/>
  </p:clrMapOvr>
  <p:transition xmlns:p14="http://schemas.microsoft.com/office/powerpoint/2010/mai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91362288"/>
      </p:ext>
    </p:extLst>
  </p:cSld>
  <p:clrMapOvr>
    <a:masterClrMapping/>
  </p:clrMapOvr>
  <p:transition xmlns:p14="http://schemas.microsoft.com/office/powerpoint/2010/mai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327862836"/>
      </p:ext>
    </p:extLst>
  </p:cSld>
  <p:clrMapOvr>
    <a:masterClrMapping/>
  </p:clrMapOvr>
  <p:transition xmlns:p14="http://schemas.microsoft.com/office/powerpoint/2010/mai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28774346"/>
      </p:ext>
    </p:extLst>
  </p:cSld>
  <p:clrMapOvr>
    <a:masterClrMapping/>
  </p:clrMapOvr>
  <p:transition xmlns:p14="http://schemas.microsoft.com/office/powerpoint/2010/mai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39147429"/>
      </p:ext>
    </p:extLst>
  </p:cSld>
  <p:clrMapOvr>
    <a:masterClrMapping/>
  </p:clrMapOvr>
  <p:transition xmlns:p14="http://schemas.microsoft.com/office/powerpoint/2010/mai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333585695"/>
      </p:ext>
    </p:extLst>
  </p:cSld>
  <p:clrMapOvr>
    <a:masterClrMapping/>
  </p:clrMapOvr>
  <p:transition xmlns:p14="http://schemas.microsoft.com/office/powerpoint/2010/mai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01089863"/>
      </p:ext>
    </p:extLst>
  </p:cSld>
  <p:clrMapOvr>
    <a:masterClrMapping/>
  </p:clrMapOvr>
  <p:transition xmlns:p14="http://schemas.microsoft.com/office/powerpoint/2010/mai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73495700"/>
      </p:ext>
    </p:extLst>
  </p:cSld>
  <p:clrMapOvr>
    <a:masterClrMapping/>
  </p:clrMapOvr>
  <p:transition xmlns:p14="http://schemas.microsoft.com/office/powerpoint/2010/mai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19170452"/>
      </p:ext>
    </p:extLst>
  </p:cSld>
  <p:clrMapOvr>
    <a:masterClrMapping/>
  </p:clrMapOvr>
  <p:transition xmlns:p14="http://schemas.microsoft.com/office/powerpoint/2010/mai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57191122"/>
      </p:ext>
    </p:extLst>
  </p:cSld>
  <p:clrMapOvr>
    <a:masterClrMapping/>
  </p:clrMapOvr>
  <p:transition xmlns:p14="http://schemas.microsoft.com/office/powerpoint/2010/mai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86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8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4211032"/>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10.xml.rels><?xml version="1.0" encoding="UTF-8" standalone="yes"?>
<Relationships xmlns="http://schemas.openxmlformats.org/package/2006/relationships"><Relationship Id="rId11" Type="http://schemas.openxmlformats.org/officeDocument/2006/relationships/slideLayout" Target="../slideLayouts/slideLayout110.xml"/><Relationship Id="rId12" Type="http://schemas.openxmlformats.org/officeDocument/2006/relationships/theme" Target="../theme/theme10.xml"/><Relationship Id="rId1" Type="http://schemas.openxmlformats.org/officeDocument/2006/relationships/slideLayout" Target="../slideLayouts/slideLayout100.xml"/><Relationship Id="rId2" Type="http://schemas.openxmlformats.org/officeDocument/2006/relationships/slideLayout" Target="../slideLayouts/slideLayout101.xml"/><Relationship Id="rId3" Type="http://schemas.openxmlformats.org/officeDocument/2006/relationships/slideLayout" Target="../slideLayouts/slideLayout102.xml"/><Relationship Id="rId4" Type="http://schemas.openxmlformats.org/officeDocument/2006/relationships/slideLayout" Target="../slideLayouts/slideLayout103.xml"/><Relationship Id="rId5" Type="http://schemas.openxmlformats.org/officeDocument/2006/relationships/slideLayout" Target="../slideLayouts/slideLayout104.xml"/><Relationship Id="rId6" Type="http://schemas.openxmlformats.org/officeDocument/2006/relationships/slideLayout" Target="../slideLayouts/slideLayout105.xml"/><Relationship Id="rId7" Type="http://schemas.openxmlformats.org/officeDocument/2006/relationships/slideLayout" Target="../slideLayouts/slideLayout106.xml"/><Relationship Id="rId8" Type="http://schemas.openxmlformats.org/officeDocument/2006/relationships/slideLayout" Target="../slideLayouts/slideLayout107.xml"/><Relationship Id="rId9" Type="http://schemas.openxmlformats.org/officeDocument/2006/relationships/slideLayout" Target="../slideLayouts/slideLayout108.xml"/><Relationship Id="rId10" Type="http://schemas.openxmlformats.org/officeDocument/2006/relationships/slideLayout" Target="../slideLayouts/slideLayout109.xml"/></Relationships>
</file>

<file path=ppt/slideMasters/_rels/slideMaster11.xml.rels><?xml version="1.0" encoding="UTF-8" standalone="yes"?>
<Relationships xmlns="http://schemas.openxmlformats.org/package/2006/relationships"><Relationship Id="rId11" Type="http://schemas.openxmlformats.org/officeDocument/2006/relationships/slideLayout" Target="../slideLayouts/slideLayout121.xml"/><Relationship Id="rId12" Type="http://schemas.openxmlformats.org/officeDocument/2006/relationships/theme" Target="../theme/theme11.xml"/><Relationship Id="rId1" Type="http://schemas.openxmlformats.org/officeDocument/2006/relationships/slideLayout" Target="../slideLayouts/slideLayout111.xml"/><Relationship Id="rId2" Type="http://schemas.openxmlformats.org/officeDocument/2006/relationships/slideLayout" Target="../slideLayouts/slideLayout112.xml"/><Relationship Id="rId3" Type="http://schemas.openxmlformats.org/officeDocument/2006/relationships/slideLayout" Target="../slideLayouts/slideLayout113.xml"/><Relationship Id="rId4" Type="http://schemas.openxmlformats.org/officeDocument/2006/relationships/slideLayout" Target="../slideLayouts/slideLayout114.xml"/><Relationship Id="rId5" Type="http://schemas.openxmlformats.org/officeDocument/2006/relationships/slideLayout" Target="../slideLayouts/slideLayout115.xml"/><Relationship Id="rId6" Type="http://schemas.openxmlformats.org/officeDocument/2006/relationships/slideLayout" Target="../slideLayouts/slideLayout116.xml"/><Relationship Id="rId7" Type="http://schemas.openxmlformats.org/officeDocument/2006/relationships/slideLayout" Target="../slideLayouts/slideLayout117.xml"/><Relationship Id="rId8" Type="http://schemas.openxmlformats.org/officeDocument/2006/relationships/slideLayout" Target="../slideLayouts/slideLayout118.xml"/><Relationship Id="rId9" Type="http://schemas.openxmlformats.org/officeDocument/2006/relationships/slideLayout" Target="../slideLayouts/slideLayout119.xml"/><Relationship Id="rId10" Type="http://schemas.openxmlformats.org/officeDocument/2006/relationships/slideLayout" Target="../slideLayouts/slideLayout12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4.xml"/><Relationship Id="rId12" Type="http://schemas.openxmlformats.org/officeDocument/2006/relationships/theme" Target="../theme/theme4.xml"/><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 Id="rId9" Type="http://schemas.openxmlformats.org/officeDocument/2006/relationships/slideLayout" Target="../slideLayouts/slideLayout42.xml"/><Relationship Id="rId10"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5.xml"/><Relationship Id="rId12" Type="http://schemas.openxmlformats.org/officeDocument/2006/relationships/theme" Target="../theme/theme5.xml"/><Relationship Id="rId1" Type="http://schemas.openxmlformats.org/officeDocument/2006/relationships/slideLayout" Target="../slideLayouts/slideLayout45.xml"/><Relationship Id="rId2" Type="http://schemas.openxmlformats.org/officeDocument/2006/relationships/slideLayout" Target="../slideLayouts/slideLayout46.xml"/><Relationship Id="rId3" Type="http://schemas.openxmlformats.org/officeDocument/2006/relationships/slideLayout" Target="../slideLayouts/slideLayout47.xml"/><Relationship Id="rId4" Type="http://schemas.openxmlformats.org/officeDocument/2006/relationships/slideLayout" Target="../slideLayouts/slideLayout48.xml"/><Relationship Id="rId5" Type="http://schemas.openxmlformats.org/officeDocument/2006/relationships/slideLayout" Target="../slideLayouts/slideLayout49.xml"/><Relationship Id="rId6" Type="http://schemas.openxmlformats.org/officeDocument/2006/relationships/slideLayout" Target="../slideLayouts/slideLayout50.xml"/><Relationship Id="rId7" Type="http://schemas.openxmlformats.org/officeDocument/2006/relationships/slideLayout" Target="../slideLayouts/slideLayout51.xml"/><Relationship Id="rId8" Type="http://schemas.openxmlformats.org/officeDocument/2006/relationships/slideLayout" Target="../slideLayouts/slideLayout52.xml"/><Relationship Id="rId9" Type="http://schemas.openxmlformats.org/officeDocument/2006/relationships/slideLayout" Target="../slideLayouts/slideLayout53.xml"/><Relationship Id="rId10"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11" Type="http://schemas.openxmlformats.org/officeDocument/2006/relationships/slideLayout" Target="../slideLayouts/slideLayout66.xml"/><Relationship Id="rId12" Type="http://schemas.openxmlformats.org/officeDocument/2006/relationships/theme" Target="../theme/theme6.xml"/><Relationship Id="rId1" Type="http://schemas.openxmlformats.org/officeDocument/2006/relationships/slideLayout" Target="../slideLayouts/slideLayout56.xml"/><Relationship Id="rId2" Type="http://schemas.openxmlformats.org/officeDocument/2006/relationships/slideLayout" Target="../slideLayouts/slideLayout57.xml"/><Relationship Id="rId3" Type="http://schemas.openxmlformats.org/officeDocument/2006/relationships/slideLayout" Target="../slideLayouts/slideLayout58.xml"/><Relationship Id="rId4" Type="http://schemas.openxmlformats.org/officeDocument/2006/relationships/slideLayout" Target="../slideLayouts/slideLayout59.xml"/><Relationship Id="rId5" Type="http://schemas.openxmlformats.org/officeDocument/2006/relationships/slideLayout" Target="../slideLayouts/slideLayout60.xml"/><Relationship Id="rId6" Type="http://schemas.openxmlformats.org/officeDocument/2006/relationships/slideLayout" Target="../slideLayouts/slideLayout61.xml"/><Relationship Id="rId7" Type="http://schemas.openxmlformats.org/officeDocument/2006/relationships/slideLayout" Target="../slideLayouts/slideLayout62.xml"/><Relationship Id="rId8" Type="http://schemas.openxmlformats.org/officeDocument/2006/relationships/slideLayout" Target="../slideLayouts/slideLayout63.xml"/><Relationship Id="rId9" Type="http://schemas.openxmlformats.org/officeDocument/2006/relationships/slideLayout" Target="../slideLayouts/slideLayout64.xml"/><Relationship Id="rId10"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11" Type="http://schemas.openxmlformats.org/officeDocument/2006/relationships/slideLayout" Target="../slideLayouts/slideLayout77.xml"/><Relationship Id="rId12" Type="http://schemas.openxmlformats.org/officeDocument/2006/relationships/theme" Target="../theme/theme7.xml"/><Relationship Id="rId1" Type="http://schemas.openxmlformats.org/officeDocument/2006/relationships/slideLayout" Target="../slideLayouts/slideLayout67.xml"/><Relationship Id="rId2" Type="http://schemas.openxmlformats.org/officeDocument/2006/relationships/slideLayout" Target="../slideLayouts/slideLayout68.xml"/><Relationship Id="rId3" Type="http://schemas.openxmlformats.org/officeDocument/2006/relationships/slideLayout" Target="../slideLayouts/slideLayout69.xml"/><Relationship Id="rId4" Type="http://schemas.openxmlformats.org/officeDocument/2006/relationships/slideLayout" Target="../slideLayouts/slideLayout70.xml"/><Relationship Id="rId5" Type="http://schemas.openxmlformats.org/officeDocument/2006/relationships/slideLayout" Target="../slideLayouts/slideLayout71.xml"/><Relationship Id="rId6" Type="http://schemas.openxmlformats.org/officeDocument/2006/relationships/slideLayout" Target="../slideLayouts/slideLayout72.xml"/><Relationship Id="rId7" Type="http://schemas.openxmlformats.org/officeDocument/2006/relationships/slideLayout" Target="../slideLayouts/slideLayout73.xml"/><Relationship Id="rId8" Type="http://schemas.openxmlformats.org/officeDocument/2006/relationships/slideLayout" Target="../slideLayouts/slideLayout74.xml"/><Relationship Id="rId9" Type="http://schemas.openxmlformats.org/officeDocument/2006/relationships/slideLayout" Target="../slideLayouts/slideLayout75.xml"/><Relationship Id="rId10"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11" Type="http://schemas.openxmlformats.org/officeDocument/2006/relationships/slideLayout" Target="../slideLayouts/slideLayout88.xml"/><Relationship Id="rId12" Type="http://schemas.openxmlformats.org/officeDocument/2006/relationships/theme" Target="../theme/theme8.xml"/><Relationship Id="rId1" Type="http://schemas.openxmlformats.org/officeDocument/2006/relationships/slideLayout" Target="../slideLayouts/slideLayout78.xml"/><Relationship Id="rId2" Type="http://schemas.openxmlformats.org/officeDocument/2006/relationships/slideLayout" Target="../slideLayouts/slideLayout79.xml"/><Relationship Id="rId3" Type="http://schemas.openxmlformats.org/officeDocument/2006/relationships/slideLayout" Target="../slideLayouts/slideLayout80.xml"/><Relationship Id="rId4" Type="http://schemas.openxmlformats.org/officeDocument/2006/relationships/slideLayout" Target="../slideLayouts/slideLayout81.xml"/><Relationship Id="rId5" Type="http://schemas.openxmlformats.org/officeDocument/2006/relationships/slideLayout" Target="../slideLayouts/slideLayout82.xml"/><Relationship Id="rId6" Type="http://schemas.openxmlformats.org/officeDocument/2006/relationships/slideLayout" Target="../slideLayouts/slideLayout83.xml"/><Relationship Id="rId7" Type="http://schemas.openxmlformats.org/officeDocument/2006/relationships/slideLayout" Target="../slideLayouts/slideLayout84.xml"/><Relationship Id="rId8" Type="http://schemas.openxmlformats.org/officeDocument/2006/relationships/slideLayout" Target="../slideLayouts/slideLayout85.xml"/><Relationship Id="rId9" Type="http://schemas.openxmlformats.org/officeDocument/2006/relationships/slideLayout" Target="../slideLayouts/slideLayout86.xml"/><Relationship Id="rId10"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11" Type="http://schemas.openxmlformats.org/officeDocument/2006/relationships/slideLayout" Target="../slideLayouts/slideLayout99.xml"/><Relationship Id="rId12" Type="http://schemas.openxmlformats.org/officeDocument/2006/relationships/theme" Target="../theme/theme9.xml"/><Relationship Id="rId1" Type="http://schemas.openxmlformats.org/officeDocument/2006/relationships/slideLayout" Target="../slideLayouts/slideLayout89.xml"/><Relationship Id="rId2" Type="http://schemas.openxmlformats.org/officeDocument/2006/relationships/slideLayout" Target="../slideLayouts/slideLayout90.xml"/><Relationship Id="rId3" Type="http://schemas.openxmlformats.org/officeDocument/2006/relationships/slideLayout" Target="../slideLayouts/slideLayout91.xml"/><Relationship Id="rId4" Type="http://schemas.openxmlformats.org/officeDocument/2006/relationships/slideLayout" Target="../slideLayouts/slideLayout92.xml"/><Relationship Id="rId5" Type="http://schemas.openxmlformats.org/officeDocument/2006/relationships/slideLayout" Target="../slideLayouts/slideLayout93.xml"/><Relationship Id="rId6" Type="http://schemas.openxmlformats.org/officeDocument/2006/relationships/slideLayout" Target="../slideLayouts/slideLayout94.xml"/><Relationship Id="rId7" Type="http://schemas.openxmlformats.org/officeDocument/2006/relationships/slideLayout" Target="../slideLayouts/slideLayout95.xml"/><Relationship Id="rId8" Type="http://schemas.openxmlformats.org/officeDocument/2006/relationships/slideLayout" Target="../slideLayouts/slideLayout96.xml"/><Relationship Id="rId9" Type="http://schemas.openxmlformats.org/officeDocument/2006/relationships/slideLayout" Target="../slideLayouts/slideLayout97.xml"/><Relationship Id="rId10" Type="http://schemas.openxmlformats.org/officeDocument/2006/relationships/slideLayout" Target="../slideLayouts/slideLayout9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body" idx="1"/>
          </p:nvPr>
        </p:nvSpPr>
        <p:spPr bwMode="auto">
          <a:xfrm>
            <a:off x="1270000" y="5029200"/>
            <a:ext cx="10464800" cy="3873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1026" name="Rectangle 2"/>
          <p:cNvSpPr>
            <a:spLocks noGrp="1" noChangeArrowheads="1"/>
          </p:cNvSpPr>
          <p:nvPr>
            <p:ph type="title"/>
          </p:nvPr>
        </p:nvSpPr>
        <p:spPr bwMode="auto">
          <a:xfrm>
            <a:off x="1270000" y="1638300"/>
            <a:ext cx="10464800" cy="330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Helvetica" charset="0"/>
              </a:rPr>
              <a:t>Click to edit Master title style</a:t>
            </a:r>
          </a:p>
        </p:txBody>
      </p:sp>
      <p:sp>
        <p:nvSpPr>
          <p:cNvPr id="1027" name="Rectangle 3"/>
          <p:cNvSpPr>
            <a:spLocks/>
          </p:cNvSpPr>
          <p:nvPr/>
        </p:nvSpPr>
        <p:spPr bwMode="auto">
          <a:xfrm>
            <a:off x="1293813" y="8985250"/>
            <a:ext cx="384016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pPr algn="l"/>
            <a:r>
              <a:rPr lang="en-US" sz="1800">
                <a:solidFill>
                  <a:schemeClr val="tx1"/>
                </a:solidFill>
                <a:ea typeface="ＭＳ Ｐゴシック" charset="0"/>
                <a:cs typeface="Helvetica" charset="0"/>
              </a:rPr>
              <a:t>© 2014 Carl Lund, all rights reserved</a:t>
            </a:r>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transition xmlns:p14="http://schemas.microsoft.com/office/powerpoint/2010/main"/>
  <p:txStyles>
    <p:titleStyle>
      <a:lvl1pPr algn="ctr" rtl="0" fontAlgn="base">
        <a:spcBef>
          <a:spcPct val="0"/>
        </a:spcBef>
        <a:spcAft>
          <a:spcPct val="0"/>
        </a:spcAft>
        <a:defRPr sz="3600" b="1">
          <a:solidFill>
            <a:schemeClr val="tx1"/>
          </a:solidFill>
          <a:latin typeface="+mj-lt"/>
          <a:ea typeface="+mj-ea"/>
          <a:cs typeface="+mj-cs"/>
          <a:sym typeface="Helvetica" charset="0"/>
        </a:defRPr>
      </a:lvl1pPr>
      <a:lvl2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2pPr>
      <a:lvl3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3pPr>
      <a:lvl4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4pPr>
      <a:lvl5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5pPr>
      <a:lvl6pPr marL="4572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6pPr>
      <a:lvl7pPr marL="9144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7pPr>
      <a:lvl8pPr marL="13716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8pPr>
      <a:lvl9pPr marL="18288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9pPr>
    </p:titleStyle>
    <p:bodyStyle>
      <a:lvl1pPr algn="ctr" rtl="0" fontAlgn="base">
        <a:spcBef>
          <a:spcPct val="0"/>
        </a:spcBef>
        <a:spcAft>
          <a:spcPct val="0"/>
        </a:spcAft>
        <a:defRPr sz="2400" b="1">
          <a:solidFill>
            <a:schemeClr val="tx1"/>
          </a:solidFill>
          <a:latin typeface="+mn-lt"/>
          <a:ea typeface="+mn-ea"/>
          <a:cs typeface="+mn-cs"/>
          <a:sym typeface="Helvetica" charset="0"/>
        </a:defRPr>
      </a:lvl1pPr>
      <a:lvl2pPr algn="ctr" rtl="0" fontAlgn="base">
        <a:spcBef>
          <a:spcPct val="0"/>
        </a:spcBef>
        <a:spcAft>
          <a:spcPct val="0"/>
        </a:spcAft>
        <a:defRPr sz="2400" b="1">
          <a:solidFill>
            <a:schemeClr val="tx1"/>
          </a:solidFill>
          <a:latin typeface="+mn-lt"/>
          <a:ea typeface="+mn-ea"/>
          <a:cs typeface="+mn-cs"/>
          <a:sym typeface="Helvetica" charset="0"/>
        </a:defRPr>
      </a:lvl2pPr>
      <a:lvl3pPr algn="ctr" rtl="0" fontAlgn="base">
        <a:spcBef>
          <a:spcPct val="0"/>
        </a:spcBef>
        <a:spcAft>
          <a:spcPct val="0"/>
        </a:spcAft>
        <a:defRPr sz="2400" b="1">
          <a:solidFill>
            <a:schemeClr val="tx1"/>
          </a:solidFill>
          <a:latin typeface="+mn-lt"/>
          <a:ea typeface="+mn-ea"/>
          <a:cs typeface="+mn-cs"/>
          <a:sym typeface="Helvetica" charset="0"/>
        </a:defRPr>
      </a:lvl3pPr>
      <a:lvl4pPr algn="ctr" rtl="0" fontAlgn="base">
        <a:spcBef>
          <a:spcPct val="0"/>
        </a:spcBef>
        <a:spcAft>
          <a:spcPct val="0"/>
        </a:spcAft>
        <a:defRPr sz="2400" b="1">
          <a:solidFill>
            <a:schemeClr val="tx1"/>
          </a:solidFill>
          <a:latin typeface="+mn-lt"/>
          <a:ea typeface="+mn-ea"/>
          <a:cs typeface="+mn-cs"/>
          <a:sym typeface="Helvetica" charset="0"/>
        </a:defRPr>
      </a:lvl4pPr>
      <a:lvl5pPr algn="ctr" rtl="0" fontAlgn="base">
        <a:spcBef>
          <a:spcPct val="0"/>
        </a:spcBef>
        <a:spcAft>
          <a:spcPct val="0"/>
        </a:spcAft>
        <a:defRPr sz="2400" b="1">
          <a:solidFill>
            <a:schemeClr val="tx1"/>
          </a:solidFill>
          <a:latin typeface="+mn-lt"/>
          <a:ea typeface="+mn-ea"/>
          <a:cs typeface="+mn-cs"/>
          <a:sym typeface="Helvetica" charset="0"/>
        </a:defRPr>
      </a:lvl5pPr>
      <a:lvl6pPr marL="457200" algn="ctr" rtl="0" fontAlgn="base">
        <a:spcBef>
          <a:spcPct val="0"/>
        </a:spcBef>
        <a:spcAft>
          <a:spcPct val="0"/>
        </a:spcAft>
        <a:defRPr sz="2400" b="1">
          <a:solidFill>
            <a:schemeClr val="tx1"/>
          </a:solidFill>
          <a:latin typeface="+mn-lt"/>
          <a:ea typeface="+mn-ea"/>
          <a:cs typeface="+mn-cs"/>
          <a:sym typeface="Helvetica" charset="0"/>
        </a:defRPr>
      </a:lvl6pPr>
      <a:lvl7pPr marL="914400" algn="ctr" rtl="0" fontAlgn="base">
        <a:spcBef>
          <a:spcPct val="0"/>
        </a:spcBef>
        <a:spcAft>
          <a:spcPct val="0"/>
        </a:spcAft>
        <a:defRPr sz="2400" b="1">
          <a:solidFill>
            <a:schemeClr val="tx1"/>
          </a:solidFill>
          <a:latin typeface="+mn-lt"/>
          <a:ea typeface="+mn-ea"/>
          <a:cs typeface="+mn-cs"/>
          <a:sym typeface="Helvetica" charset="0"/>
        </a:defRPr>
      </a:lvl7pPr>
      <a:lvl8pPr marL="1371600" algn="ctr" rtl="0" fontAlgn="base">
        <a:spcBef>
          <a:spcPct val="0"/>
        </a:spcBef>
        <a:spcAft>
          <a:spcPct val="0"/>
        </a:spcAft>
        <a:defRPr sz="2400" b="1">
          <a:solidFill>
            <a:schemeClr val="tx1"/>
          </a:solidFill>
          <a:latin typeface="+mn-lt"/>
          <a:ea typeface="+mn-ea"/>
          <a:cs typeface="+mn-cs"/>
          <a:sym typeface="Helvetica" charset="0"/>
        </a:defRPr>
      </a:lvl8pPr>
      <a:lvl9pPr marL="1828800" algn="ctr" rtl="0" fontAlgn="base">
        <a:spcBef>
          <a:spcPct val="0"/>
        </a:spcBef>
        <a:spcAft>
          <a:spcPct val="0"/>
        </a:spcAft>
        <a:defRPr sz="2400" b="1">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1" name="Rectangle 1"/>
          <p:cNvSpPr>
            <a:spLocks noGrp="1"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0242" name="Rectangle 2"/>
          <p:cNvSpPr>
            <a:spLocks noGrp="1" noChangeArrowheads="1"/>
          </p:cNvSpPr>
          <p:nvPr>
            <p:ph type="body" idx="1"/>
          </p:nvPr>
        </p:nvSpPr>
        <p:spPr bwMode="auto">
          <a:xfrm>
            <a:off x="65024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1266" name="Rectangle 2"/>
          <p:cNvSpPr>
            <a:spLocks noGrp="1" noChangeArrowheads="1"/>
          </p:cNvSpPr>
          <p:nvPr>
            <p:ph type="body" idx="1"/>
          </p:nvPr>
        </p:nvSpPr>
        <p:spPr bwMode="auto">
          <a:xfrm>
            <a:off x="1282700" y="16510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Grp="1" noChangeArrowheads="1"/>
          </p:cNvSpPr>
          <p:nvPr>
            <p:ph type="body" idx="1"/>
          </p:nvPr>
        </p:nvSpPr>
        <p:spPr bwMode="auto">
          <a:xfrm>
            <a:off x="1270000" y="1612900"/>
            <a:ext cx="104648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2050" name="Rectangle 2"/>
          <p:cNvSpPr>
            <a:spLocks noGrp="1"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3" name="Rectangle 1"/>
          <p:cNvSpPr>
            <a:spLocks noGrp="1" noChangeArrowheads="1"/>
          </p:cNvSpPr>
          <p:nvPr>
            <p:ph type="title"/>
          </p:nvPr>
        </p:nvSpPr>
        <p:spPr bwMode="auto">
          <a:xfrm>
            <a:off x="1270000" y="2413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bwMode="auto">
          <a:xfrm>
            <a:off x="1270000" y="77978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3600">
          <a:solidFill>
            <a:schemeClr val="tx1"/>
          </a:solidFill>
          <a:latin typeface="+mn-lt"/>
          <a:ea typeface="+mn-ea"/>
          <a:cs typeface="+mn-cs"/>
          <a:sym typeface="Gill Sans" charset="0"/>
        </a:defRPr>
      </a:lvl1pPr>
      <a:lvl2pPr algn="ctr" rtl="0" fontAlgn="base">
        <a:spcBef>
          <a:spcPct val="0"/>
        </a:spcBef>
        <a:spcAft>
          <a:spcPct val="0"/>
        </a:spcAft>
        <a:defRPr sz="3600">
          <a:solidFill>
            <a:schemeClr val="tx1"/>
          </a:solidFill>
          <a:latin typeface="+mn-lt"/>
          <a:ea typeface="+mn-ea"/>
          <a:cs typeface="+mn-cs"/>
          <a:sym typeface="Gill Sans" charset="0"/>
        </a:defRPr>
      </a:lvl2pPr>
      <a:lvl3pPr algn="ctr" rtl="0" fontAlgn="base">
        <a:spcBef>
          <a:spcPct val="0"/>
        </a:spcBef>
        <a:spcAft>
          <a:spcPct val="0"/>
        </a:spcAft>
        <a:defRPr sz="3600">
          <a:solidFill>
            <a:schemeClr val="tx1"/>
          </a:solidFill>
          <a:latin typeface="+mn-lt"/>
          <a:ea typeface="+mn-ea"/>
          <a:cs typeface="+mn-cs"/>
          <a:sym typeface="Gill Sans" charset="0"/>
        </a:defRPr>
      </a:lvl3pPr>
      <a:lvl4pPr algn="ctr" rtl="0" fontAlgn="base">
        <a:spcBef>
          <a:spcPct val="0"/>
        </a:spcBef>
        <a:spcAft>
          <a:spcPct val="0"/>
        </a:spcAft>
        <a:defRPr sz="3600">
          <a:solidFill>
            <a:schemeClr val="tx1"/>
          </a:solidFill>
          <a:latin typeface="+mn-lt"/>
          <a:ea typeface="+mn-ea"/>
          <a:cs typeface="+mn-cs"/>
          <a:sym typeface="Gill Sans" charset="0"/>
        </a:defRPr>
      </a:lvl4pPr>
      <a:lvl5pPr algn="ctr" rtl="0" fontAlgn="base">
        <a:spcBef>
          <a:spcPct val="0"/>
        </a:spcBef>
        <a:spcAft>
          <a:spcPct val="0"/>
        </a:spcAft>
        <a:defRPr sz="3600">
          <a:solidFill>
            <a:schemeClr val="tx1"/>
          </a:solidFill>
          <a:latin typeface="+mn-lt"/>
          <a:ea typeface="+mn-ea"/>
          <a:cs typeface="+mn-cs"/>
          <a:sym typeface="Gill Sans" charset="0"/>
        </a:defRPr>
      </a:lvl5pPr>
      <a:lvl6pPr marL="457200" algn="ctr" rtl="0" fontAlgn="base">
        <a:spcBef>
          <a:spcPct val="0"/>
        </a:spcBef>
        <a:spcAft>
          <a:spcPct val="0"/>
        </a:spcAft>
        <a:defRPr sz="3600">
          <a:solidFill>
            <a:schemeClr val="tx1"/>
          </a:solidFill>
          <a:latin typeface="+mn-lt"/>
          <a:ea typeface="+mn-ea"/>
          <a:cs typeface="+mn-cs"/>
          <a:sym typeface="Gill Sans" charset="0"/>
        </a:defRPr>
      </a:lvl6pPr>
      <a:lvl7pPr marL="914400" algn="ctr" rtl="0" fontAlgn="base">
        <a:spcBef>
          <a:spcPct val="0"/>
        </a:spcBef>
        <a:spcAft>
          <a:spcPct val="0"/>
        </a:spcAft>
        <a:defRPr sz="3600">
          <a:solidFill>
            <a:schemeClr val="tx1"/>
          </a:solidFill>
          <a:latin typeface="+mn-lt"/>
          <a:ea typeface="+mn-ea"/>
          <a:cs typeface="+mn-cs"/>
          <a:sym typeface="Gill Sans" charset="0"/>
        </a:defRPr>
      </a:lvl7pPr>
      <a:lvl8pPr marL="1371600" algn="ctr" rtl="0" fontAlgn="base">
        <a:spcBef>
          <a:spcPct val="0"/>
        </a:spcBef>
        <a:spcAft>
          <a:spcPct val="0"/>
        </a:spcAft>
        <a:defRPr sz="3600">
          <a:solidFill>
            <a:schemeClr val="tx1"/>
          </a:solidFill>
          <a:latin typeface="+mn-lt"/>
          <a:ea typeface="+mn-ea"/>
          <a:cs typeface="+mn-cs"/>
          <a:sym typeface="Gill Sans" charset="0"/>
        </a:defRPr>
      </a:lvl8pPr>
      <a:lvl9pPr marL="1828800" algn="ctr" rtl="0" fontAlgn="base">
        <a:spcBef>
          <a:spcPct val="0"/>
        </a:spcBef>
        <a:spcAft>
          <a:spcPct val="0"/>
        </a:spcAft>
        <a:defRPr sz="36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1" name="Rectangle 1"/>
          <p:cNvSpPr>
            <a:spLocks noGrp="1" noChangeArrowheads="1"/>
          </p:cNvSpPr>
          <p:nvPr>
            <p:ph type="body" idx="1"/>
          </p:nvPr>
        </p:nvSpPr>
        <p:spPr bwMode="auto">
          <a:xfrm>
            <a:off x="635000" y="1612900"/>
            <a:ext cx="5867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5122" name="Rectangle 2"/>
          <p:cNvSpPr>
            <a:spLocks noGrp="1" noChangeArrowheads="1"/>
          </p:cNvSpPr>
          <p:nvPr>
            <p:ph type="title"/>
          </p:nvPr>
        </p:nvSpPr>
        <p:spPr bwMode="auto">
          <a:xfrm>
            <a:off x="635000" y="254000"/>
            <a:ext cx="58674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2400">
          <a:solidFill>
            <a:schemeClr val="tx1"/>
          </a:solidFill>
          <a:latin typeface="+mn-lt"/>
          <a:ea typeface="+mn-ea"/>
          <a:cs typeface="+mn-cs"/>
          <a:sym typeface="Helvetica" charset="0"/>
        </a:defRPr>
      </a:lvl1pPr>
      <a:lvl2pPr algn="ctr" rtl="0" fontAlgn="base">
        <a:spcBef>
          <a:spcPct val="0"/>
        </a:spcBef>
        <a:spcAft>
          <a:spcPct val="0"/>
        </a:spcAft>
        <a:defRPr>
          <a:solidFill>
            <a:schemeClr val="tx1"/>
          </a:solidFill>
          <a:latin typeface="+mn-lt"/>
          <a:ea typeface="+mn-ea"/>
          <a:cs typeface="+mn-cs"/>
          <a:sym typeface="Helvetica" charset="0"/>
        </a:defRPr>
      </a:lvl2pPr>
      <a:lvl3pPr algn="ctr" rtl="0" fontAlgn="base">
        <a:spcBef>
          <a:spcPct val="0"/>
        </a:spcBef>
        <a:spcAft>
          <a:spcPct val="0"/>
        </a:spcAft>
        <a:defRPr>
          <a:solidFill>
            <a:schemeClr val="tx1"/>
          </a:solidFill>
          <a:latin typeface="+mn-lt"/>
          <a:ea typeface="+mn-ea"/>
          <a:cs typeface="+mn-cs"/>
          <a:sym typeface="Helvetica" charset="0"/>
        </a:defRPr>
      </a:lvl3pPr>
      <a:lvl4pPr algn="ctr" rtl="0" fontAlgn="base">
        <a:spcBef>
          <a:spcPct val="0"/>
        </a:spcBef>
        <a:spcAft>
          <a:spcPct val="0"/>
        </a:spcAft>
        <a:defRPr>
          <a:solidFill>
            <a:schemeClr val="tx1"/>
          </a:solidFill>
          <a:latin typeface="+mn-lt"/>
          <a:ea typeface="+mn-ea"/>
          <a:cs typeface="+mn-cs"/>
          <a:sym typeface="Helvetica" charset="0"/>
        </a:defRPr>
      </a:lvl4pPr>
      <a:lvl5pPr algn="ctr" rtl="0" fontAlgn="base">
        <a:spcBef>
          <a:spcPct val="0"/>
        </a:spcBef>
        <a:spcAft>
          <a:spcPct val="0"/>
        </a:spcAft>
        <a:defRPr>
          <a:solidFill>
            <a:schemeClr val="tx1"/>
          </a:solidFill>
          <a:latin typeface="+mn-lt"/>
          <a:ea typeface="+mn-ea"/>
          <a:cs typeface="+mn-cs"/>
          <a:sym typeface="Helvetica" charset="0"/>
        </a:defRPr>
      </a:lvl5pPr>
      <a:lvl6pPr marL="457200" algn="ctr" rtl="0" fontAlgn="base">
        <a:spcBef>
          <a:spcPct val="0"/>
        </a:spcBef>
        <a:spcAft>
          <a:spcPct val="0"/>
        </a:spcAft>
        <a:defRPr>
          <a:solidFill>
            <a:schemeClr val="tx1"/>
          </a:solidFill>
          <a:latin typeface="+mn-lt"/>
          <a:ea typeface="+mn-ea"/>
          <a:cs typeface="+mn-cs"/>
          <a:sym typeface="Helvetica" charset="0"/>
        </a:defRPr>
      </a:lvl6pPr>
      <a:lvl7pPr marL="914400" algn="ctr" rtl="0" fontAlgn="base">
        <a:spcBef>
          <a:spcPct val="0"/>
        </a:spcBef>
        <a:spcAft>
          <a:spcPct val="0"/>
        </a:spcAft>
        <a:defRPr>
          <a:solidFill>
            <a:schemeClr val="tx1"/>
          </a:solidFill>
          <a:latin typeface="+mn-lt"/>
          <a:ea typeface="+mn-ea"/>
          <a:cs typeface="+mn-cs"/>
          <a:sym typeface="Helvetica" charset="0"/>
        </a:defRPr>
      </a:lvl7pPr>
      <a:lvl8pPr marL="1371600" algn="ctr" rtl="0" fontAlgn="base">
        <a:spcBef>
          <a:spcPct val="0"/>
        </a:spcBef>
        <a:spcAft>
          <a:spcPct val="0"/>
        </a:spcAft>
        <a:defRPr>
          <a:solidFill>
            <a:schemeClr val="tx1"/>
          </a:solidFill>
          <a:latin typeface="+mn-lt"/>
          <a:ea typeface="+mn-ea"/>
          <a:cs typeface="+mn-cs"/>
          <a:sym typeface="Helvetica" charset="0"/>
        </a:defRPr>
      </a:lvl8pPr>
      <a:lvl9pPr marL="1828800" algn="ctr" rtl="0" fontAlgn="base">
        <a:spcBef>
          <a:spcPct val="0"/>
        </a:spcBef>
        <a:spcAft>
          <a:spcPct val="0"/>
        </a:spcAft>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5" name="Rectangle 1"/>
          <p:cNvSpPr>
            <a:spLocks noGrp="1" noChangeArrowheads="1"/>
          </p:cNvSpPr>
          <p:nvPr>
            <p:ph type="body" idx="1"/>
          </p:nvPr>
        </p:nvSpPr>
        <p:spPr bwMode="auto">
          <a:xfrm>
            <a:off x="1270000" y="431800"/>
            <a:ext cx="10464800" cy="857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3" name="Rectangle 1"/>
          <p:cNvSpPr>
            <a:spLocks noGrp="1"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8194" name="Rectangle 2"/>
          <p:cNvSpPr>
            <a:spLocks noGrp="1" noChangeArrowheads="1"/>
          </p:cNvSpPr>
          <p:nvPr>
            <p:ph type="body" idx="1"/>
          </p:nvPr>
        </p:nvSpPr>
        <p:spPr bwMode="auto">
          <a:xfrm>
            <a:off x="12700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7" name="Rectangle 1"/>
          <p:cNvSpPr>
            <a:spLocks noGrp="1" noChangeArrowheads="1"/>
          </p:cNvSpPr>
          <p:nvPr>
            <p:ph type="body" idx="1"/>
          </p:nvPr>
        </p:nvSpPr>
        <p:spPr bwMode="auto">
          <a:xfrm>
            <a:off x="1270000" y="1651000"/>
            <a:ext cx="10464800" cy="7289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9218" name="Rectangle 2"/>
          <p:cNvSpPr>
            <a:spLocks noGrp="1"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Grp="1" noChangeArrowheads="1"/>
          </p:cNvSpPr>
          <p:nvPr>
            <p:ph type="title"/>
          </p:nvPr>
        </p:nvSpPr>
        <p:spPr>
          <a:ln/>
        </p:spPr>
        <p:txBody>
          <a:bodyPr/>
          <a:lstStyle/>
          <a:p>
            <a:r>
              <a:rPr lang="en-US"/>
              <a:t>A First Course on Kinetics and Reaction Engineering</a:t>
            </a:r>
          </a:p>
        </p:txBody>
      </p:sp>
      <p:sp>
        <p:nvSpPr>
          <p:cNvPr id="12290" name="Rectangle 2"/>
          <p:cNvSpPr>
            <a:spLocks noGrp="1" noChangeArrowheads="1"/>
          </p:cNvSpPr>
          <p:nvPr>
            <p:ph type="body" idx="1"/>
          </p:nvPr>
        </p:nvSpPr>
        <p:spPr>
          <a:ln/>
        </p:spPr>
        <p:txBody>
          <a:bodyPr/>
          <a:lstStyle/>
          <a:p>
            <a:r>
              <a:rPr lang="en-US"/>
              <a:t>Class 20</a:t>
            </a:r>
          </a:p>
        </p:txBody>
      </p:sp>
    </p:spTree>
  </p:cSld>
  <p:clrMapOvr>
    <a:masterClrMapping/>
  </p:clrMapOvr>
  <p:transition xmlns:p14="http://schemas.microsoft.com/office/powerpoint/2010/mai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Grp="1"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13314" name="Rectangle 2"/>
          <p:cNvSpPr>
            <a:spLocks noGrp="1" noChangeArrowheads="1"/>
          </p:cNvSpPr>
          <p:nvPr>
            <p:ph type="body" idx="1"/>
          </p:nvPr>
        </p:nvSpPr>
        <p:spPr>
          <a:ln/>
        </p:spPr>
        <p:txBody>
          <a:bodyPr/>
          <a:lstStyle/>
          <a:p>
            <a:pPr>
              <a:buClr>
                <a:srgbClr val="B3B3B3"/>
              </a:buClr>
            </a:pPr>
            <a:r>
              <a:rPr lang="en-US">
                <a:solidFill>
                  <a:srgbClr val="B3B3B3"/>
                </a:solidFill>
              </a:rPr>
              <a:t>Part I - Chemical Reactions</a:t>
            </a:r>
          </a:p>
          <a:p>
            <a:pPr>
              <a:buClr>
                <a:srgbClr val="B3B3B3"/>
              </a:buClr>
            </a:pPr>
            <a:r>
              <a:rPr lang="en-US">
                <a:solidFill>
                  <a:srgbClr val="B3B3B3"/>
                </a:solidFill>
              </a:rPr>
              <a:t>Part II - Chemical Reaction Kinetics</a:t>
            </a:r>
          </a:p>
          <a:p>
            <a:r>
              <a:rPr lang="en-US"/>
              <a:t>Part III - Chemical Reaction Engineering</a:t>
            </a:r>
          </a:p>
          <a:p>
            <a:pPr marL="762000" lvl="1"/>
            <a:r>
              <a:rPr lang="en-US">
                <a:solidFill>
                  <a:srgbClr val="B3B3B3"/>
                </a:solidFill>
              </a:rPr>
              <a:t>A. Ideal Reactors</a:t>
            </a:r>
          </a:p>
          <a:p>
            <a:pPr marL="762000" lvl="1"/>
            <a:r>
              <a:rPr lang="en-US"/>
              <a:t>B. Perfectly Mixed Batch Reactors</a:t>
            </a:r>
          </a:p>
          <a:p>
            <a:pPr marL="1206500" lvl="2">
              <a:buClr>
                <a:srgbClr val="B3B3B3"/>
              </a:buClr>
            </a:pPr>
            <a:r>
              <a:rPr lang="en-US">
                <a:solidFill>
                  <a:srgbClr val="B3B3B3"/>
                </a:solidFill>
              </a:rPr>
              <a:t>18. Reaction Engineering of Batch Reactors</a:t>
            </a:r>
          </a:p>
          <a:p>
            <a:pPr marL="1206500" lvl="2">
              <a:buClr>
                <a:srgbClr val="B3B3B3"/>
              </a:buClr>
            </a:pPr>
            <a:r>
              <a:rPr lang="en-US">
                <a:solidFill>
                  <a:srgbClr val="B3B3B3"/>
                </a:solidFill>
              </a:rPr>
              <a:t>19. Analysis of Batch Reactors</a:t>
            </a:r>
          </a:p>
          <a:p>
            <a:pPr marL="1206500" lvl="2"/>
            <a:r>
              <a:rPr lang="en-US"/>
              <a:t>20. Optimization of Batch Reactor Processes</a:t>
            </a:r>
          </a:p>
          <a:p>
            <a:pPr marL="762000" lvl="1"/>
            <a:r>
              <a:rPr lang="en-US"/>
              <a:t>C. Continuous Flow Stirred Tank Reactors</a:t>
            </a:r>
          </a:p>
          <a:p>
            <a:pPr marL="762000" lvl="1"/>
            <a:r>
              <a:rPr lang="en-US"/>
              <a:t>D. Plug Flow Reactors</a:t>
            </a:r>
          </a:p>
          <a:p>
            <a:pPr marL="762000" lvl="1"/>
            <a:r>
              <a:rPr lang="en-US"/>
              <a:t>E. Matching Reactors to Reactions</a:t>
            </a:r>
          </a:p>
          <a:p>
            <a:r>
              <a:rPr lang="en-US"/>
              <a:t>Part IV - Non-Ideal Reactions and Reactors</a:t>
            </a:r>
          </a:p>
        </p:txBody>
      </p:sp>
    </p:spTree>
  </p:cSld>
  <p:clrMapOvr>
    <a:masterClrMapping/>
  </p:clrMapOvr>
  <p:transition xmlns:p14="http://schemas.microsoft.com/office/powerpoint/2010/mai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Grp="1" noChangeArrowheads="1"/>
          </p:cNvSpPr>
          <p:nvPr>
            <p:ph type="title"/>
          </p:nvPr>
        </p:nvSpPr>
        <p:spPr>
          <a:ln/>
        </p:spPr>
        <p:txBody>
          <a:bodyPr/>
          <a:lstStyle/>
          <a:p>
            <a:r>
              <a:rPr lang="en-US"/>
              <a:t>Modeling and Optimizing Batch Reactor Operational Protocols</a:t>
            </a:r>
          </a:p>
        </p:txBody>
      </p:sp>
      <p:sp>
        <p:nvSpPr>
          <p:cNvPr id="14338" name="Rectangle 2"/>
          <p:cNvSpPr>
            <a:spLocks noGrp="1" noChangeArrowheads="1"/>
          </p:cNvSpPr>
          <p:nvPr>
            <p:ph type="body" idx="1"/>
          </p:nvPr>
        </p:nvSpPr>
        <p:spPr>
          <a:ln/>
        </p:spPr>
        <p:txBody>
          <a:bodyPr/>
          <a:lstStyle/>
          <a:p>
            <a:r>
              <a:rPr lang="en-US"/>
              <a:t>Each step in the operational protocol for a batch reactor is modeled separately</a:t>
            </a:r>
          </a:p>
          <a:p>
            <a:pPr marL="762000" lvl="1"/>
            <a:r>
              <a:rPr lang="en-US"/>
              <a:t>The mole balances typically are the same for every step</a:t>
            </a:r>
          </a:p>
          <a:p>
            <a:pPr marL="762000" lvl="1"/>
            <a:r>
              <a:rPr lang="en-US"/>
              <a:t>Each step usually has slightly different energy balance design equations</a:t>
            </a:r>
          </a:p>
          <a:p>
            <a:pPr marL="1206500" lvl="2"/>
            <a:r>
              <a:rPr lang="en-US"/>
              <a:t>Most commonly, the heat input terms are different in each step</a:t>
            </a:r>
          </a:p>
          <a:p>
            <a:r>
              <a:rPr lang="en-US"/>
              <a:t>As soon as one step ends, the next step begins immediately</a:t>
            </a:r>
          </a:p>
          <a:p>
            <a:pPr marL="762000" lvl="1"/>
            <a:r>
              <a:rPr lang="en-US"/>
              <a:t>The values of the dependent variables at the end of the prior step become the initial values of the dependent variables for the current step</a:t>
            </a:r>
          </a:p>
          <a:p>
            <a:r>
              <a:rPr lang="en-US"/>
              <a:t>The net rate of production of a product can be used as a preliminary optimization criterion for the operational protocol</a:t>
            </a:r>
          </a:p>
          <a:p>
            <a:pPr marL="762000" lvl="1"/>
            <a:r>
              <a:rPr lang="en-US"/>
              <a:t>The net rate of production accounts for both the reaction time and the turnaround time.</a:t>
            </a:r>
          </a:p>
          <a:p>
            <a:pPr marL="762000" lvl="1">
              <a:spcBef>
                <a:spcPts val="2400"/>
              </a:spcBef>
            </a:pPr>
            <a:r>
              <a:rPr lang="en-US"/>
              <a:t> </a:t>
            </a:r>
          </a:p>
          <a:p>
            <a:pPr>
              <a:spcBef>
                <a:spcPts val="2900"/>
              </a:spcBef>
            </a:pPr>
            <a:r>
              <a:rPr lang="en-US"/>
              <a:t>If the turnaround time is negligible, short reaction times typically correspond to high net rates, but low product purity</a:t>
            </a:r>
          </a:p>
          <a:p>
            <a:r>
              <a:rPr lang="en-US"/>
              <a:t>If the turnaround time is comparable to the reaction time, intermediate processing times correspond to high net rates, but product purity is still greater at high processing times </a:t>
            </a:r>
          </a:p>
        </p:txBody>
      </p:sp>
      <p:pic>
        <p:nvPicPr>
          <p:cNvPr id="1433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08200" y="5740400"/>
            <a:ext cx="2667000" cy="88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Grp="1" noChangeArrowheads="1"/>
          </p:cNvSpPr>
          <p:nvPr>
            <p:ph type="title"/>
          </p:nvPr>
        </p:nvSpPr>
        <p:spPr>
          <a:xfrm>
            <a:off x="1270000" y="4521200"/>
            <a:ext cx="10464800" cy="698500"/>
          </a:xfrm>
          <a:ln/>
        </p:spPr>
        <p:txBody>
          <a:bodyPr/>
          <a:lstStyle/>
          <a:p>
            <a:r>
              <a:rPr lang="en-US"/>
              <a:t>Questions?</a:t>
            </a:r>
          </a:p>
        </p:txBody>
      </p:sp>
    </p:spTree>
  </p:cSld>
  <p:clrMapOvr>
    <a:masterClrMapping/>
  </p:clrMapOvr>
  <p:transition xmlns:p14="http://schemas.microsoft.com/office/powerpoint/2010/mai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Grp="1" noChangeArrowheads="1"/>
          </p:cNvSpPr>
          <p:nvPr>
            <p:ph type="title"/>
          </p:nvPr>
        </p:nvSpPr>
        <p:spPr>
          <a:ln/>
        </p:spPr>
        <p:txBody>
          <a:bodyPr/>
          <a:lstStyle/>
          <a:p>
            <a:r>
              <a:rPr lang="en-US"/>
              <a:t>An Optimization Problem</a:t>
            </a:r>
          </a:p>
        </p:txBody>
      </p:sp>
      <p:sp>
        <p:nvSpPr>
          <p:cNvPr id="16386" name="Rectangle 2"/>
          <p:cNvSpPr>
            <a:spLocks noGrp="1" noChangeArrowheads="1"/>
          </p:cNvSpPr>
          <p:nvPr>
            <p:ph type="body" idx="1"/>
          </p:nvPr>
        </p:nvSpPr>
        <p:spPr>
          <a:xfrm>
            <a:off x="1270000" y="1778000"/>
            <a:ext cx="10464800" cy="7696200"/>
          </a:xfrm>
          <a:ln/>
        </p:spPr>
        <p:txBody>
          <a:bodyPr/>
          <a:lstStyle/>
          <a:p>
            <a:pPr>
              <a:tabLst>
                <a:tab pos="9732963" algn="r"/>
              </a:tabLst>
            </a:pPr>
            <a:r>
              <a:rPr lang="en-US"/>
              <a:t>Consider the batch reactor process described in Example 20.1, and suppose that the maximum permissible temperature of the reacting solution is 90 ºC. Also assume that during the second step of the operational protocol, the coolant flow rate can be programmed to have any value between 0.1 and 1.5 kg min</a:t>
            </a:r>
            <a:r>
              <a:rPr lang="en-US" baseline="32000"/>
              <a:t>-1</a:t>
            </a:r>
            <a:r>
              <a:rPr lang="en-US"/>
              <a:t> as a function of time. Specify the final temperature for the first step and a coolant flow rate program for the second step with the objective of maximizing the net rate of production of B without exceeding a reaction volume temperature of 90 ºC at any point in the operation and with a minimum conversion of 70%. At the end of the second step in the protocol, the temperature of the reacting fluid must equal 25 ºC. </a:t>
            </a:r>
          </a:p>
          <a:p>
            <a:pPr>
              <a:tabLst>
                <a:tab pos="9732963" algn="r"/>
              </a:tabLst>
            </a:pPr>
            <a:endParaRPr lang="en-US"/>
          </a:p>
        </p:txBody>
      </p:sp>
    </p:spTree>
    <p:extLst>
      <p:ext uri="{BB962C8B-B14F-4D97-AF65-F5344CB8AC3E}">
        <p14:creationId xmlns:p14="http://schemas.microsoft.com/office/powerpoint/2010/main" val="809500795"/>
      </p:ext>
    </p:extLst>
  </p:cSld>
  <p:clrMapOvr>
    <a:masterClrMapping/>
  </p:clrMapOvr>
  <p:transition xmlns:p14="http://schemas.microsoft.com/office/powerpoint/2010/mai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Grp="1"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18434" name="Rectangle 2"/>
          <p:cNvSpPr>
            <a:spLocks noGrp="1" noChangeArrowheads="1"/>
          </p:cNvSpPr>
          <p:nvPr>
            <p:ph type="body" idx="1"/>
          </p:nvPr>
        </p:nvSpPr>
        <p:spPr>
          <a:ln/>
        </p:spPr>
        <p:txBody>
          <a:bodyPr/>
          <a:lstStyle/>
          <a:p>
            <a:pPr>
              <a:buClr>
                <a:srgbClr val="B3B3B3"/>
              </a:buClr>
            </a:pPr>
            <a:r>
              <a:rPr lang="en-US">
                <a:solidFill>
                  <a:srgbClr val="B3B3B3"/>
                </a:solidFill>
              </a:rPr>
              <a:t>Part I - Chemical Reactions</a:t>
            </a:r>
          </a:p>
          <a:p>
            <a:pPr>
              <a:buClr>
                <a:srgbClr val="B3B3B3"/>
              </a:buClr>
            </a:pPr>
            <a:r>
              <a:rPr lang="en-US">
                <a:solidFill>
                  <a:srgbClr val="B3B3B3"/>
                </a:solidFill>
              </a:rPr>
              <a:t>Part II - Chemical Reaction Kinetics</a:t>
            </a:r>
          </a:p>
          <a:p>
            <a:r>
              <a:rPr lang="en-US"/>
              <a:t>Part III - Chemical Reaction Engineering</a:t>
            </a:r>
          </a:p>
          <a:p>
            <a:pPr marL="762000" lvl="1"/>
            <a:r>
              <a:rPr lang="en-US">
                <a:solidFill>
                  <a:srgbClr val="B3B3B3"/>
                </a:solidFill>
              </a:rPr>
              <a:t>A. Ideal Reactors</a:t>
            </a:r>
          </a:p>
          <a:p>
            <a:pPr marL="762000" lvl="1"/>
            <a:r>
              <a:rPr lang="en-US">
                <a:solidFill>
                  <a:srgbClr val="B3B3B3"/>
                </a:solidFill>
              </a:rPr>
              <a:t>B. Perfectly Mixed Batch Reactors</a:t>
            </a:r>
          </a:p>
          <a:p>
            <a:pPr marL="1206500" lvl="2">
              <a:buClr>
                <a:srgbClr val="B3B3B3"/>
              </a:buClr>
            </a:pPr>
            <a:r>
              <a:rPr lang="en-US">
                <a:solidFill>
                  <a:srgbClr val="B3B3B3"/>
                </a:solidFill>
              </a:rPr>
              <a:t>18. Reaction Engineering of Batch Reactors</a:t>
            </a:r>
          </a:p>
          <a:p>
            <a:pPr marL="1206500" lvl="2">
              <a:buClr>
                <a:srgbClr val="B3B3B3"/>
              </a:buClr>
            </a:pPr>
            <a:r>
              <a:rPr lang="en-US">
                <a:solidFill>
                  <a:srgbClr val="B3B3B3"/>
                </a:solidFill>
              </a:rPr>
              <a:t>19. Analysis of Batch Reactors</a:t>
            </a:r>
          </a:p>
          <a:p>
            <a:pPr marL="1206500" lvl="2">
              <a:buClr>
                <a:srgbClr val="B3B3B3"/>
              </a:buClr>
            </a:pPr>
            <a:r>
              <a:rPr lang="en-US">
                <a:solidFill>
                  <a:srgbClr val="B3B3B3"/>
                </a:solidFill>
              </a:rPr>
              <a:t>20. Optimization of Batch Reactor Processes</a:t>
            </a:r>
          </a:p>
          <a:p>
            <a:pPr marL="762000" lvl="1"/>
            <a:r>
              <a:rPr lang="en-US"/>
              <a:t>C. Continuous Flow Stirred Tank Reactors</a:t>
            </a:r>
          </a:p>
          <a:p>
            <a:pPr marL="762000" lvl="1"/>
            <a:r>
              <a:rPr lang="en-US"/>
              <a:t>D. Plug Flow Reactors</a:t>
            </a:r>
          </a:p>
          <a:p>
            <a:pPr marL="762000" lvl="1"/>
            <a:r>
              <a:rPr lang="en-US"/>
              <a:t>E. Matching Reactors to Reactions</a:t>
            </a:r>
          </a:p>
          <a:p>
            <a:r>
              <a:rPr lang="en-US"/>
              <a:t>Part IV - Non-Ideal Reactions and Reactors</a:t>
            </a:r>
          </a:p>
        </p:txBody>
      </p:sp>
    </p:spTree>
  </p:cSld>
  <p:clrMapOvr>
    <a:masterClrMapping/>
  </p:clrMapOvr>
  <p:transition xmlns:p14="http://schemas.microsoft.com/office/powerpoint/2010/main"/>
</p:sld>
</file>

<file path=ppt/theme/theme1.xml><?xml version="1.0" encoding="utf-8"?>
<a:theme xmlns:a="http://schemas.openxmlformats.org/drawingml/2006/main" name="Title &amp; Subtitle">
  <a:themeElements>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Subtitle">
      <a:majorFont>
        <a:latin typeface="Helvetica"/>
        <a:ea typeface="Heiti SC Medium"/>
        <a:cs typeface="Heiti SC Medium"/>
      </a:majorFont>
      <a:minorFont>
        <a:latin typeface="Helvetica"/>
        <a:ea typeface="Heiti SC Medium"/>
        <a:cs typeface="Heiti SC Medium"/>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Title &amp; Bullets - Right">
  <a:themeElements>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Righ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Title, Bullets &amp; Photo">
  <a:themeElements>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Bullets &amp; Photo">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itle - Top">
  <a:themeElements>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 Top">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Photo - Horizontal">
  <a:themeElements>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Horizontal">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Photo - Vertical">
  <a:themeElements>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Vertical">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Bullets">
  <a:themeElements>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llets">
      <a:majorFont>
        <a:latin typeface="Gill Sans"/>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Title &amp; Bullets - Left">
  <a:themeElements>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Lef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Title &amp; Bullets - 2 Column">
  <a:themeElements>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2 Column">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0</TotalTime>
  <Pages>0</Pages>
  <Words>484</Words>
  <Characters>0</Characters>
  <Application>Microsoft Macintosh PowerPoint</Application>
  <PresentationFormat>Custom</PresentationFormat>
  <Lines>0</Lines>
  <Paragraphs>43</Paragraphs>
  <Slides>6</Slides>
  <Notes>0</Notes>
  <HiddenSlides>0</HiddenSlides>
  <MMClips>0</MMClips>
  <ScaleCrop>false</ScaleCrop>
  <HeadingPairs>
    <vt:vector size="4" baseType="variant">
      <vt:variant>
        <vt:lpstr>Theme</vt:lpstr>
      </vt:variant>
      <vt:variant>
        <vt:i4>11</vt:i4>
      </vt:variant>
      <vt:variant>
        <vt:lpstr>Slide Titles</vt:lpstr>
      </vt:variant>
      <vt:variant>
        <vt:i4>6</vt:i4>
      </vt:variant>
    </vt:vector>
  </HeadingPairs>
  <TitlesOfParts>
    <vt:vector size="17" baseType="lpstr">
      <vt:lpstr>Title &amp; Subtitle</vt:lpstr>
      <vt:lpstr>Title &amp; Bullets</vt:lpstr>
      <vt:lpstr>Title - Top</vt:lpstr>
      <vt:lpstr>Photo - Horizontal</vt:lpstr>
      <vt:lpstr>Photo - Vertical</vt:lpstr>
      <vt:lpstr>Bullets</vt:lpstr>
      <vt:lpstr>Blank</vt:lpstr>
      <vt:lpstr>Title &amp; Bullets - Left</vt:lpstr>
      <vt:lpstr>Title &amp; Bullets - 2 Column</vt:lpstr>
      <vt:lpstr>Title &amp; Bullets - Right</vt:lpstr>
      <vt:lpstr>Title, Bullets &amp; Photo</vt:lpstr>
      <vt:lpstr>A First Course on Kinetics and Reaction Engineering</vt:lpstr>
      <vt:lpstr>Where We’re Going</vt:lpstr>
      <vt:lpstr>Modeling and Optimizing Batch Reactor Operational Protocols</vt:lpstr>
      <vt:lpstr>Questions?</vt:lpstr>
      <vt:lpstr>An Optimization Problem</vt:lpstr>
      <vt:lpstr>Where We’re Going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First Course on Kinetics and Reaction Engineering</dc:title>
  <dc:subject/>
  <dc:creator/>
  <cp:keywords/>
  <dc:description/>
  <cp:lastModifiedBy>Carl Lund</cp:lastModifiedBy>
  <cp:revision>3</cp:revision>
  <dcterms:modified xsi:type="dcterms:W3CDTF">2014-08-18T14:38:10Z</dcterms:modified>
</cp:coreProperties>
</file>