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theme/theme11.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3" r:id="rId5"/>
    <p:sldMasterId id="2147483654" r:id="rId6"/>
    <p:sldMasterId id="2147483655" r:id="rId7"/>
    <p:sldMasterId id="2147483656" r:id="rId8"/>
    <p:sldMasterId id="2147483657" r:id="rId9"/>
    <p:sldMasterId id="2147483658" r:id="rId10"/>
  </p:sldMasterIdLst>
  <p:notesMasterIdLst>
    <p:notesMasterId r:id="rId19"/>
  </p:notesMasterIdLst>
  <p:sldIdLst>
    <p:sldId id="256" r:id="rId11"/>
    <p:sldId id="265" r:id="rId12"/>
    <p:sldId id="264" r:id="rId13"/>
    <p:sldId id="266" r:id="rId14"/>
    <p:sldId id="271" r:id="rId15"/>
    <p:sldId id="257" r:id="rId16"/>
    <p:sldId id="260" r:id="rId17"/>
    <p:sldId id="267" r:id="rId18"/>
  </p:sldIdLst>
  <p:sldSz cx="13004800" cy="9753600"/>
  <p:notesSz cx="6858000" cy="9144000"/>
  <p:defaultTextStyle>
    <a:defPPr>
      <a:defRPr lang="en-US"/>
    </a:defPPr>
    <a:lvl1pPr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1pPr>
    <a:lvl2pPr marL="4572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2pPr>
    <a:lvl3pPr marL="9144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3pPr>
    <a:lvl4pPr marL="13716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4pPr>
    <a:lvl5pPr marL="18288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5pPr>
    <a:lvl6pPr marL="2286000" algn="l" defTabSz="457200" rtl="0" eaLnBrk="1" latinLnBrk="0" hangingPunct="1">
      <a:defRPr sz="2400" kern="1200">
        <a:solidFill>
          <a:srgbClr val="000000"/>
        </a:solidFill>
        <a:latin typeface="Helvetica" charset="0"/>
        <a:ea typeface="Heiti SC Light" charset="0"/>
        <a:cs typeface="Heiti SC Light" charset="0"/>
        <a:sym typeface="Helvetica" charset="0"/>
      </a:defRPr>
    </a:lvl6pPr>
    <a:lvl7pPr marL="2743200" algn="l" defTabSz="457200" rtl="0" eaLnBrk="1" latinLnBrk="0" hangingPunct="1">
      <a:defRPr sz="2400" kern="1200">
        <a:solidFill>
          <a:srgbClr val="000000"/>
        </a:solidFill>
        <a:latin typeface="Helvetica" charset="0"/>
        <a:ea typeface="Heiti SC Light" charset="0"/>
        <a:cs typeface="Heiti SC Light" charset="0"/>
        <a:sym typeface="Helvetica" charset="0"/>
      </a:defRPr>
    </a:lvl7pPr>
    <a:lvl8pPr marL="3200400" algn="l" defTabSz="457200" rtl="0" eaLnBrk="1" latinLnBrk="0" hangingPunct="1">
      <a:defRPr sz="2400" kern="1200">
        <a:solidFill>
          <a:srgbClr val="000000"/>
        </a:solidFill>
        <a:latin typeface="Helvetica" charset="0"/>
        <a:ea typeface="Heiti SC Light" charset="0"/>
        <a:cs typeface="Heiti SC Light" charset="0"/>
        <a:sym typeface="Helvetica" charset="0"/>
      </a:defRPr>
    </a:lvl8pPr>
    <a:lvl9pPr marL="3657600" algn="l" defTabSz="457200" rtl="0" eaLnBrk="1" latinLnBrk="0" hangingPunct="1">
      <a:defRPr sz="2400" kern="1200">
        <a:solidFill>
          <a:srgbClr val="000000"/>
        </a:solidFill>
        <a:latin typeface="Helvetica" charset="0"/>
        <a:ea typeface="Heiti SC Light" charset="0"/>
        <a:cs typeface="Heiti SC Light" charset="0"/>
        <a:sym typeface="Helvetica"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768" y="-128"/>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Master" Target="slideMasters/slideMaster9.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Master" Target="slideMasters/slideMaster10.xml"/><Relationship Id="rId11" Type="http://schemas.openxmlformats.org/officeDocument/2006/relationships/slide" Target="slides/slide1.xml"/><Relationship Id="rId12" Type="http://schemas.openxmlformats.org/officeDocument/2006/relationships/slide" Target="slides/slide2.xml"/><Relationship Id="rId13" Type="http://schemas.openxmlformats.org/officeDocument/2006/relationships/slide" Target="slides/slide3.xml"/><Relationship Id="rId14" Type="http://schemas.openxmlformats.org/officeDocument/2006/relationships/slide" Target="slides/slide4.xml"/><Relationship Id="rId15" Type="http://schemas.openxmlformats.org/officeDocument/2006/relationships/slide" Target="slides/slide5.xml"/><Relationship Id="rId16" Type="http://schemas.openxmlformats.org/officeDocument/2006/relationships/slide" Target="slides/slide6.xml"/><Relationship Id="rId17" Type="http://schemas.openxmlformats.org/officeDocument/2006/relationships/slide" Target="slides/slide7.xml"/><Relationship Id="rId18" Type="http://schemas.openxmlformats.org/officeDocument/2006/relationships/slide" Target="slides/slide8.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5" name="Rectangle 1"/>
          <p:cNvSpPr>
            <a:spLocks noRot="1" noChangeArrowheads="1" noTextEdit="1"/>
          </p:cNvSpPr>
          <p:nvPr>
            <p:ph type="sldImg"/>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1506" name="Rectangle 2"/>
          <p:cNvSpPr>
            <a:spLocks noGrp="1" noChangeArrowheads="1"/>
          </p:cNvSpPr>
          <p:nvPr>
            <p:ph type="body" sz="quarter" idx="1"/>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73998705"/>
      </p:ext>
    </p:extLst>
  </p:cSld>
  <p:clrMap bg1="lt1" tx1="dk1" bg2="lt2" tx2="dk2" accent1="accent1" accent2="accent2" accent3="accent3" accent4="accent4" accent5="accent5" accent6="accent6" hlink="hlink" folHlink="folHlink"/>
  <p:notesStyle>
    <a:lvl1pPr algn="l" rtl="0" fontAlgn="base">
      <a:spcBef>
        <a:spcPct val="0"/>
      </a:spcBef>
      <a:spcAft>
        <a:spcPct val="0"/>
      </a:spcAft>
      <a:defRPr sz="1200" kern="1200">
        <a:solidFill>
          <a:schemeClr val="tx1"/>
        </a:solidFill>
        <a:latin typeface="Helvetica" charset="0"/>
        <a:ea typeface="ＭＳ Ｐゴシック" charset="0"/>
        <a:cs typeface="+mn-cs"/>
      </a:defRPr>
    </a:lvl1pPr>
    <a:lvl2pPr marL="457200" algn="l" rtl="0" fontAlgn="base">
      <a:spcBef>
        <a:spcPct val="0"/>
      </a:spcBef>
      <a:spcAft>
        <a:spcPct val="0"/>
      </a:spcAft>
      <a:defRPr sz="1200" kern="1200">
        <a:solidFill>
          <a:schemeClr val="tx1"/>
        </a:solidFill>
        <a:latin typeface="Helvetica" charset="0"/>
        <a:ea typeface="ＭＳ Ｐゴシック" charset="0"/>
        <a:cs typeface="+mn-cs"/>
      </a:defRPr>
    </a:lvl2pPr>
    <a:lvl3pPr marL="914400" algn="l" rtl="0" fontAlgn="base">
      <a:spcBef>
        <a:spcPct val="0"/>
      </a:spcBef>
      <a:spcAft>
        <a:spcPct val="0"/>
      </a:spcAft>
      <a:defRPr sz="1200" kern="1200">
        <a:solidFill>
          <a:schemeClr val="tx1"/>
        </a:solidFill>
        <a:latin typeface="Helvetica" charset="0"/>
        <a:ea typeface="ＭＳ Ｐゴシック" charset="0"/>
        <a:cs typeface="+mn-cs"/>
      </a:defRPr>
    </a:lvl3pPr>
    <a:lvl4pPr marL="1371600" algn="l" rtl="0" fontAlgn="base">
      <a:spcBef>
        <a:spcPct val="0"/>
      </a:spcBef>
      <a:spcAft>
        <a:spcPct val="0"/>
      </a:spcAft>
      <a:defRPr sz="1200" kern="1200">
        <a:solidFill>
          <a:schemeClr val="tx1"/>
        </a:solidFill>
        <a:latin typeface="Helvetica" charset="0"/>
        <a:ea typeface="ＭＳ Ｐゴシック" charset="0"/>
        <a:cs typeface="+mn-cs"/>
      </a:defRPr>
    </a:lvl4pPr>
    <a:lvl5pPr marL="1828800" algn="l" rtl="0" fontAlgn="base">
      <a:spcBef>
        <a:spcPct val="0"/>
      </a:spcBef>
      <a:spcAft>
        <a:spcPct val="0"/>
      </a:spcAft>
      <a:defRPr sz="1200" kern="1200">
        <a:solidFill>
          <a:schemeClr val="tx1"/>
        </a:solidFill>
        <a:latin typeface="Helvetica"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22530" name="Rectangle 2"/>
          <p:cNvSpPr>
            <a:spLocks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txBody>
          <a:bodyPr/>
          <a:lstStyle/>
          <a:p>
            <a:r>
              <a:rPr lang="en-US" sz="1600">
                <a:cs typeface="Helvetica" charset="0"/>
                <a:sym typeface="Helvetica" charset="0"/>
              </a:rPr>
              <a:t>three groups at board solving; three groups in seats solving, seats check answer of board, go over solutions.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447196496"/>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84342620"/>
      </p:ext>
    </p:extLst>
  </p:cSld>
  <p:clrMapOvr>
    <a:masterClrMapping/>
  </p:clrMapOvr>
  <p:transition xmlns:p14="http://schemas.microsoft.com/office/powerpoint/2010/mai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807632373"/>
      </p:ext>
    </p:extLst>
  </p:cSld>
  <p:clrMapOvr>
    <a:masterClrMapping/>
  </p:clrMapOvr>
  <p:transition xmlns:p14="http://schemas.microsoft.com/office/powerpoint/2010/mai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36339471"/>
      </p:ext>
    </p:extLst>
  </p:cSld>
  <p:clrMapOvr>
    <a:masterClrMapping/>
  </p:clrMapOvr>
  <p:transition xmlns:p14="http://schemas.microsoft.com/office/powerpoint/2010/mai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882088291"/>
      </p:ext>
    </p:extLst>
  </p:cSld>
  <p:clrMapOvr>
    <a:masterClrMapping/>
  </p:clrMapOvr>
  <p:transition xmlns:p14="http://schemas.microsoft.com/office/powerpoint/2010/mai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827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751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91957220"/>
      </p:ext>
    </p:extLst>
  </p:cSld>
  <p:clrMapOvr>
    <a:masterClrMapping/>
  </p:clrMapOvr>
  <p:transition xmlns:p14="http://schemas.microsoft.com/office/powerpoint/2010/mai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36878806"/>
      </p:ext>
    </p:extLst>
  </p:cSld>
  <p:clrMapOvr>
    <a:masterClrMapping/>
  </p:clrMapOvr>
  <p:transition xmlns:p14="http://schemas.microsoft.com/office/powerpoint/2010/mai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907140019"/>
      </p:ext>
    </p:extLst>
  </p:cSld>
  <p:clrMapOvr>
    <a:masterClrMapping/>
  </p:clrMapOvr>
  <p:transition xmlns:p14="http://schemas.microsoft.com/office/powerpoint/2010/mai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13594663"/>
      </p:ext>
    </p:extLst>
  </p:cSld>
  <p:clrMapOvr>
    <a:masterClrMapping/>
  </p:clrMapOvr>
  <p:transition xmlns:p14="http://schemas.microsoft.com/office/powerpoint/2010/mai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846474288"/>
      </p:ext>
    </p:extLst>
  </p:cSld>
  <p:clrMapOvr>
    <a:masterClrMapping/>
  </p:clrMapOvr>
  <p:transition xmlns:p14="http://schemas.microsoft.com/office/powerpoint/2010/mai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50076533"/>
      </p:ext>
    </p:extLst>
  </p:cSld>
  <p:clrMapOvr>
    <a:masterClrMapping/>
  </p:clrMapOvr>
  <p:transition xmlns:p14="http://schemas.microsoft.com/office/powerpoint/2010/mai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9017027"/>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638300"/>
            <a:ext cx="2616200" cy="726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638300"/>
            <a:ext cx="7696200" cy="726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22953557"/>
      </p:ext>
    </p:extLst>
  </p:cSld>
  <p:clrMapOvr>
    <a:masterClrMapping/>
  </p:clrMapOvr>
  <p:transition xmlns:p14="http://schemas.microsoft.com/office/powerpoint/2010/mai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99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99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49465176"/>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422171755"/>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86609344"/>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052191115"/>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35464197"/>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73340901"/>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492854782"/>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9355412"/>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05505016"/>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34084278"/>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39076968"/>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36664872"/>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11935892"/>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968410925"/>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33771701"/>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236537193"/>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49461837"/>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08034265"/>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32516050"/>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35937275"/>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335465922"/>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8687180"/>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05624214"/>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6676497"/>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41300"/>
            <a:ext cx="2925762" cy="8470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41300"/>
            <a:ext cx="8624888" cy="84709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09950081"/>
      </p:ext>
    </p:extLst>
  </p:cSld>
  <p:clrMapOvr>
    <a:masterClrMapping/>
  </p:clrMapOvr>
  <p:transition xmlns:p14="http://schemas.microsoft.com/office/powerpoint/2010/mai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845486632"/>
      </p:ext>
    </p:extLst>
  </p:cSld>
  <p:clrMapOvr>
    <a:masterClrMapping/>
  </p:clrMapOvr>
  <p:transition xmlns:p14="http://schemas.microsoft.com/office/powerpoint/2010/mai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31481850"/>
      </p:ext>
    </p:extLst>
  </p:cSld>
  <p:clrMapOvr>
    <a:masterClrMapping/>
  </p:clrMapOvr>
  <p:transition xmlns:p14="http://schemas.microsoft.com/office/powerpoint/2010/mai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273778050"/>
      </p:ext>
    </p:extLst>
  </p:cSld>
  <p:clrMapOvr>
    <a:masterClrMapping/>
  </p:clrMapOvr>
  <p:transition xmlns:p14="http://schemas.microsoft.com/office/powerpoint/2010/mai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6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8012735"/>
      </p:ext>
    </p:extLst>
  </p:cSld>
  <p:clrMapOvr>
    <a:masterClrMapping/>
  </p:clrMapOvr>
  <p:transition xmlns:p14="http://schemas.microsoft.com/office/powerpoint/2010/mai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08417970"/>
      </p:ext>
    </p:extLst>
  </p:cSld>
  <p:clrMapOvr>
    <a:masterClrMapping/>
  </p:clrMapOvr>
  <p:transition xmlns:p14="http://schemas.microsoft.com/office/powerpoint/2010/mai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278921113"/>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44502821"/>
      </p:ext>
    </p:extLst>
  </p:cSld>
  <p:clrMapOvr>
    <a:masterClrMapping/>
  </p:clrMapOvr>
  <p:transition xmlns:p14="http://schemas.microsoft.com/office/powerpoint/2010/mai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33256152"/>
      </p:ext>
    </p:extLst>
  </p:cSld>
  <p:clrMapOvr>
    <a:masterClrMapping/>
  </p:clrMapOvr>
  <p:transition xmlns:p14="http://schemas.microsoft.com/office/powerpoint/2010/mai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88458153"/>
      </p:ext>
    </p:extLst>
  </p:cSld>
  <p:clrMapOvr>
    <a:masterClrMapping/>
  </p:clrMapOvr>
  <p:transition xmlns:p14="http://schemas.microsoft.com/office/powerpoint/2010/mai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77696237"/>
      </p:ext>
    </p:extLst>
  </p:cSld>
  <p:clrMapOvr>
    <a:masterClrMapping/>
  </p:clrMapOvr>
  <p:transition xmlns:p14="http://schemas.microsoft.com/office/powerpoint/2010/mai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15223604"/>
      </p:ext>
    </p:extLst>
  </p:cSld>
  <p:clrMapOvr>
    <a:masterClrMapping/>
  </p:clrMapOvr>
  <p:transition xmlns:p14="http://schemas.microsoft.com/office/powerpoint/2010/mai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75247081"/>
      </p:ext>
    </p:extLst>
  </p:cSld>
  <p:clrMapOvr>
    <a:masterClrMapping/>
  </p:clrMapOvr>
  <p:transition xmlns:p14="http://schemas.microsoft.com/office/powerpoint/2010/mai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84696093"/>
      </p:ext>
    </p:extLst>
  </p:cSld>
  <p:clrMapOvr>
    <a:masterClrMapping/>
  </p:clrMapOvr>
  <p:transition xmlns:p14="http://schemas.microsoft.com/office/powerpoint/2010/mai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93172410"/>
      </p:ext>
    </p:extLst>
  </p:cSld>
  <p:clrMapOvr>
    <a:masterClrMapping/>
  </p:clrMapOvr>
  <p:transition xmlns:p14="http://schemas.microsoft.com/office/powerpoint/2010/mai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643489554"/>
      </p:ext>
    </p:extLst>
  </p:cSld>
  <p:clrMapOvr>
    <a:masterClrMapping/>
  </p:clrMapOvr>
  <p:transition xmlns:p14="http://schemas.microsoft.com/office/powerpoint/2010/mai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59069736"/>
      </p:ext>
    </p:extLst>
  </p:cSld>
  <p:clrMapOvr>
    <a:masterClrMapping/>
  </p:clrMapOvr>
  <p:transition xmlns:p14="http://schemas.microsoft.com/office/powerpoint/2010/mai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91070622"/>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87182270"/>
      </p:ext>
    </p:extLst>
  </p:cSld>
  <p:clrMapOvr>
    <a:masterClrMapping/>
  </p:clrMapOvr>
  <p:transition xmlns:p14="http://schemas.microsoft.com/office/powerpoint/2010/mai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888994263"/>
      </p:ext>
    </p:extLst>
  </p:cSld>
  <p:clrMapOvr>
    <a:masterClrMapping/>
  </p:clrMapOvr>
  <p:transition xmlns:p14="http://schemas.microsoft.com/office/powerpoint/2010/mai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69565206"/>
      </p:ext>
    </p:extLst>
  </p:cSld>
  <p:clrMapOvr>
    <a:masterClrMapping/>
  </p:clrMapOvr>
  <p:transition xmlns:p14="http://schemas.microsoft.com/office/powerpoint/2010/mai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9353900"/>
      </p:ext>
    </p:extLst>
  </p:cSld>
  <p:clrMapOvr>
    <a:masterClrMapping/>
  </p:clrMapOvr>
  <p:transition xmlns:p14="http://schemas.microsoft.com/office/powerpoint/2010/mai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27551008"/>
      </p:ext>
    </p:extLst>
  </p:cSld>
  <p:clrMapOvr>
    <a:masterClrMapping/>
  </p:clrMapOvr>
  <p:transition xmlns:p14="http://schemas.microsoft.com/office/powerpoint/2010/mai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27617071"/>
      </p:ext>
    </p:extLst>
  </p:cSld>
  <p:clrMapOvr>
    <a:masterClrMapping/>
  </p:clrMapOvr>
  <p:transition xmlns:p14="http://schemas.microsoft.com/office/powerpoint/2010/mai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0" y="254000"/>
            <a:ext cx="146685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0" y="254000"/>
            <a:ext cx="424815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3907347"/>
      </p:ext>
    </p:extLst>
  </p:cSld>
  <p:clrMapOvr>
    <a:masterClrMapping/>
  </p:clrMapOvr>
  <p:transition xmlns:p14="http://schemas.microsoft.com/office/powerpoint/2010/mai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936340166"/>
      </p:ext>
    </p:extLst>
  </p:cSld>
  <p:clrMapOvr>
    <a:masterClrMapping/>
  </p:clrMapOvr>
  <p:transition xmlns:p14="http://schemas.microsoft.com/office/powerpoint/2010/mai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81503070"/>
      </p:ext>
    </p:extLst>
  </p:cSld>
  <p:clrMapOvr>
    <a:masterClrMapping/>
  </p:clrMapOvr>
  <p:transition xmlns:p14="http://schemas.microsoft.com/office/powerpoint/2010/mai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13458143"/>
      </p:ext>
    </p:extLst>
  </p:cSld>
  <p:clrMapOvr>
    <a:masterClrMapping/>
  </p:clrMapOvr>
  <p:transition xmlns:p14="http://schemas.microsoft.com/office/powerpoint/2010/mai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42407919"/>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338313534"/>
      </p:ext>
    </p:extLst>
  </p:cSld>
  <p:clrMapOvr>
    <a:masterClrMapping/>
  </p:clrMapOvr>
  <p:transition xmlns:p14="http://schemas.microsoft.com/office/powerpoint/2010/mai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63156479"/>
      </p:ext>
    </p:extLst>
  </p:cSld>
  <p:clrMapOvr>
    <a:masterClrMapping/>
  </p:clrMapOvr>
  <p:transition xmlns:p14="http://schemas.microsoft.com/office/powerpoint/2010/mai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4012626865"/>
      </p:ext>
    </p:extLst>
  </p:cSld>
  <p:clrMapOvr>
    <a:masterClrMapping/>
  </p:clrMapOvr>
  <p:transition xmlns:p14="http://schemas.microsoft.com/office/powerpoint/2010/mai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73019194"/>
      </p:ext>
    </p:extLst>
  </p:cSld>
  <p:clrMapOvr>
    <a:masterClrMapping/>
  </p:clrMapOvr>
  <p:transition xmlns:p14="http://schemas.microsoft.com/office/powerpoint/2010/mai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73636001"/>
      </p:ext>
    </p:extLst>
  </p:cSld>
  <p:clrMapOvr>
    <a:masterClrMapping/>
  </p:clrMapOvr>
  <p:transition xmlns:p14="http://schemas.microsoft.com/office/powerpoint/2010/mai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922100144"/>
      </p:ext>
    </p:extLst>
  </p:cSld>
  <p:clrMapOvr>
    <a:masterClrMapping/>
  </p:clrMapOvr>
  <p:transition xmlns:p14="http://schemas.microsoft.com/office/powerpoint/2010/mai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06339307"/>
      </p:ext>
    </p:extLst>
  </p:cSld>
  <p:clrMapOvr>
    <a:masterClrMapping/>
  </p:clrMapOvr>
  <p:transition xmlns:p14="http://schemas.microsoft.com/office/powerpoint/2010/mai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67247314"/>
      </p:ext>
    </p:extLst>
  </p:cSld>
  <p:clrMapOvr>
    <a:masterClrMapping/>
  </p:clrMapOvr>
  <p:transition xmlns:p14="http://schemas.microsoft.com/office/powerpoint/2010/mai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917636369"/>
      </p:ext>
    </p:extLst>
  </p:cSld>
  <p:clrMapOvr>
    <a:masterClrMapping/>
  </p:clrMapOvr>
  <p:transition xmlns:p14="http://schemas.microsoft.com/office/powerpoint/2010/mai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07044189"/>
      </p:ext>
    </p:extLst>
  </p:cSld>
  <p:clrMapOvr>
    <a:masterClrMapping/>
  </p:clrMapOvr>
  <p:transition xmlns:p14="http://schemas.microsoft.com/office/powerpoint/2010/mai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246687459"/>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75514513"/>
      </p:ext>
    </p:extLst>
  </p:cSld>
  <p:clrMapOvr>
    <a:masterClrMapping/>
  </p:clrMapOvr>
  <p:transition xmlns:p14="http://schemas.microsoft.com/office/powerpoint/2010/mai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35821126"/>
      </p:ext>
    </p:extLst>
  </p:cSld>
  <p:clrMapOvr>
    <a:masterClrMapping/>
  </p:clrMapOvr>
  <p:transition xmlns:p14="http://schemas.microsoft.com/office/powerpoint/2010/mai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51346847"/>
      </p:ext>
    </p:extLst>
  </p:cSld>
  <p:clrMapOvr>
    <a:masterClrMapping/>
  </p:clrMapOvr>
  <p:transition xmlns:p14="http://schemas.microsoft.com/office/powerpoint/2010/mai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621372755"/>
      </p:ext>
    </p:extLst>
  </p:cSld>
  <p:clrMapOvr>
    <a:masterClrMapping/>
  </p:clrMapOvr>
  <p:transition xmlns:p14="http://schemas.microsoft.com/office/powerpoint/2010/mai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64171166"/>
      </p:ext>
    </p:extLst>
  </p:cSld>
  <p:clrMapOvr>
    <a:masterClrMapping/>
  </p:clrMapOvr>
  <p:transition xmlns:p14="http://schemas.microsoft.com/office/powerpoint/2010/mai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04651876"/>
      </p:ext>
    </p:extLst>
  </p:cSld>
  <p:clrMapOvr>
    <a:masterClrMapping/>
  </p:clrMapOvr>
  <p:transition xmlns:p14="http://schemas.microsoft.com/office/powerpoint/2010/mai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44885035"/>
      </p:ext>
    </p:extLst>
  </p:cSld>
  <p:clrMapOvr>
    <a:masterClrMapping/>
  </p:clrMapOvr>
  <p:transition xmlns:p14="http://schemas.microsoft.com/office/powerpoint/2010/mai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16681372"/>
      </p:ext>
    </p:extLst>
  </p:cSld>
  <p:clrMapOvr>
    <a:masterClrMapping/>
  </p:clrMapOvr>
  <p:transition xmlns:p14="http://schemas.microsoft.com/office/powerpoint/2010/mai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791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7913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24580285"/>
      </p:ext>
    </p:extLst>
  </p:cSld>
  <p:clrMapOvr>
    <a:masterClrMapping/>
  </p:clrMapOvr>
  <p:transition xmlns:p14="http://schemas.microsoft.com/office/powerpoint/2010/mai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305396378"/>
      </p:ext>
    </p:extLst>
  </p:cSld>
  <p:clrMapOvr>
    <a:masterClrMapping/>
  </p:clrMapOvr>
  <p:transition xmlns:p14="http://schemas.microsoft.com/office/powerpoint/2010/mai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27696468"/>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34179243"/>
      </p:ext>
    </p:extLst>
  </p:cSld>
  <p:clrMapOvr>
    <a:masterClrMapping/>
  </p:clrMapOvr>
  <p:transition xmlns:p14="http://schemas.microsoft.com/office/powerpoint/2010/mai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993751826"/>
      </p:ext>
    </p:extLst>
  </p:cSld>
  <p:clrMapOvr>
    <a:masterClrMapping/>
  </p:clrMapOvr>
  <p:transition xmlns:p14="http://schemas.microsoft.com/office/powerpoint/2010/mai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72839732"/>
      </p:ext>
    </p:extLst>
  </p:cSld>
  <p:clrMapOvr>
    <a:masterClrMapping/>
  </p:clrMapOvr>
  <p:transition xmlns:p14="http://schemas.microsoft.com/office/powerpoint/2010/mai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02235907"/>
      </p:ext>
    </p:extLst>
  </p:cSld>
  <p:clrMapOvr>
    <a:masterClrMapping/>
  </p:clrMapOvr>
  <p:transition xmlns:p14="http://schemas.microsoft.com/office/powerpoint/2010/mai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825659317"/>
      </p:ext>
    </p:extLst>
  </p:cSld>
  <p:clrMapOvr>
    <a:masterClrMapping/>
  </p:clrMapOvr>
  <p:transition xmlns:p14="http://schemas.microsoft.com/office/powerpoint/2010/mai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4982078"/>
      </p:ext>
    </p:extLst>
  </p:cSld>
  <p:clrMapOvr>
    <a:masterClrMapping/>
  </p:clrMapOvr>
  <p:transition xmlns:p14="http://schemas.microsoft.com/office/powerpoint/2010/mai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12808837"/>
      </p:ext>
    </p:extLst>
  </p:cSld>
  <p:clrMapOvr>
    <a:masterClrMapping/>
  </p:clrMapOvr>
  <p:transition xmlns:p14="http://schemas.microsoft.com/office/powerpoint/2010/mai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55484971"/>
      </p:ext>
    </p:extLst>
  </p:cSld>
  <p:clrMapOvr>
    <a:masterClrMapping/>
  </p:clrMapOvr>
  <p:transition xmlns:p14="http://schemas.microsoft.com/office/powerpoint/2010/mai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85480993"/>
      </p:ext>
    </p:extLst>
  </p:cSld>
  <p:clrMapOvr>
    <a:masterClrMapping/>
  </p:clrMapOvr>
  <p:transition xmlns:p14="http://schemas.microsoft.com/office/powerpoint/2010/mai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8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8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16421973"/>
      </p:ext>
    </p:extLst>
  </p:cSld>
  <p:clrMapOvr>
    <a:masterClrMapping/>
  </p:clrMapOvr>
  <p:transition xmlns:p14="http://schemas.microsoft.com/office/powerpoint/2010/mai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811548597"/>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54519306"/>
      </p:ext>
    </p:extLst>
  </p:cSld>
  <p:clrMapOvr>
    <a:masterClrMapping/>
  </p:clrMapOvr>
  <p:transition xmlns:p14="http://schemas.microsoft.com/office/powerpoint/2010/mai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94793211"/>
      </p:ext>
    </p:extLst>
  </p:cSld>
  <p:clrMapOvr>
    <a:masterClrMapping/>
  </p:clrMapOvr>
  <p:transition xmlns:p14="http://schemas.microsoft.com/office/powerpoint/2010/mai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663647712"/>
      </p:ext>
    </p:extLst>
  </p:cSld>
  <p:clrMapOvr>
    <a:masterClrMapping/>
  </p:clrMapOvr>
  <p:transition xmlns:p14="http://schemas.microsoft.com/office/powerpoint/2010/mai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1948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6743644"/>
      </p:ext>
    </p:extLst>
  </p:cSld>
  <p:clrMapOvr>
    <a:masterClrMapping/>
  </p:clrMapOvr>
  <p:transition xmlns:p14="http://schemas.microsoft.com/office/powerpoint/2010/mai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74120076"/>
      </p:ext>
    </p:extLst>
  </p:cSld>
  <p:clrMapOvr>
    <a:masterClrMapping/>
  </p:clrMapOvr>
  <p:transition xmlns:p14="http://schemas.microsoft.com/office/powerpoint/2010/mai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217493971"/>
      </p:ext>
    </p:extLst>
  </p:cSld>
  <p:clrMapOvr>
    <a:masterClrMapping/>
  </p:clrMapOvr>
  <p:transition xmlns:p14="http://schemas.microsoft.com/office/powerpoint/2010/mai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35067776"/>
      </p:ext>
    </p:extLst>
  </p:cSld>
  <p:clrMapOvr>
    <a:masterClrMapping/>
  </p:clrMapOvr>
  <p:transition xmlns:p14="http://schemas.microsoft.com/office/powerpoint/2010/mai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01319724"/>
      </p:ext>
    </p:extLst>
  </p:cSld>
  <p:clrMapOvr>
    <a:masterClrMapping/>
  </p:clrMapOvr>
  <p:transition xmlns:p14="http://schemas.microsoft.com/office/powerpoint/2010/mai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695287319"/>
      </p:ext>
    </p:extLst>
  </p:cSld>
  <p:clrMapOvr>
    <a:masterClrMapping/>
  </p:clrMapOvr>
  <p:transition xmlns:p14="http://schemas.microsoft.com/office/powerpoint/2010/mai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80460884"/>
      </p:ext>
    </p:extLst>
  </p:cSld>
  <p:clrMapOvr>
    <a:masterClrMapping/>
  </p:clrMapOvr>
  <p:transition xmlns:p14="http://schemas.microsoft.com/office/powerpoint/2010/mai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59767436"/>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10.xml.rels><?xml version="1.0" encoding="UTF-8" standalone="yes"?>
<Relationships xmlns="http://schemas.openxmlformats.org/package/2006/relationships"><Relationship Id="rId11" Type="http://schemas.openxmlformats.org/officeDocument/2006/relationships/slideLayout" Target="../slideLayouts/slideLayout110.xml"/><Relationship Id="rId12" Type="http://schemas.openxmlformats.org/officeDocument/2006/relationships/theme" Target="../theme/theme10.xml"/><Relationship Id="rId1" Type="http://schemas.openxmlformats.org/officeDocument/2006/relationships/slideLayout" Target="../slideLayouts/slideLayout100.xml"/><Relationship Id="rId2" Type="http://schemas.openxmlformats.org/officeDocument/2006/relationships/slideLayout" Target="../slideLayouts/slideLayout101.xml"/><Relationship Id="rId3" Type="http://schemas.openxmlformats.org/officeDocument/2006/relationships/slideLayout" Target="../slideLayouts/slideLayout102.xml"/><Relationship Id="rId4" Type="http://schemas.openxmlformats.org/officeDocument/2006/relationships/slideLayout" Target="../slideLayouts/slideLayout103.xml"/><Relationship Id="rId5" Type="http://schemas.openxmlformats.org/officeDocument/2006/relationships/slideLayout" Target="../slideLayouts/slideLayout104.xml"/><Relationship Id="rId6" Type="http://schemas.openxmlformats.org/officeDocument/2006/relationships/slideLayout" Target="../slideLayouts/slideLayout105.xml"/><Relationship Id="rId7" Type="http://schemas.openxmlformats.org/officeDocument/2006/relationships/slideLayout" Target="../slideLayouts/slideLayout106.xml"/><Relationship Id="rId8" Type="http://schemas.openxmlformats.org/officeDocument/2006/relationships/slideLayout" Target="../slideLayouts/slideLayout107.xml"/><Relationship Id="rId9" Type="http://schemas.openxmlformats.org/officeDocument/2006/relationships/slideLayout" Target="../slideLayouts/slideLayout108.xml"/><Relationship Id="rId10" Type="http://schemas.openxmlformats.org/officeDocument/2006/relationships/slideLayout" Target="../slideLayouts/slideLayout109.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ChangeArrowheads="1"/>
          </p:cNvSpPr>
          <p:nvPr>
            <p:ph type="body" idx="1"/>
          </p:nvPr>
        </p:nvSpPr>
        <p:spPr bwMode="auto">
          <a:xfrm>
            <a:off x="1270000" y="5029200"/>
            <a:ext cx="10464800" cy="387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1026" name="Rectangle 2"/>
          <p:cNvSpPr>
            <a:spLocks noChangeArrowheads="1"/>
          </p:cNvSpPr>
          <p:nvPr>
            <p:ph type="title"/>
          </p:nvPr>
        </p:nvSpPr>
        <p:spPr bwMode="auto">
          <a:xfrm>
            <a:off x="1270000" y="1638300"/>
            <a:ext cx="10464800"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charset="0"/>
              </a:rPr>
              <a:t>Click to edit Master title style</a:t>
            </a:r>
          </a:p>
        </p:txBody>
      </p:sp>
      <p:sp>
        <p:nvSpPr>
          <p:cNvPr id="1027" name="Rectangle 3"/>
          <p:cNvSpPr>
            <a:spLocks/>
          </p:cNvSpPr>
          <p:nvPr/>
        </p:nvSpPr>
        <p:spPr bwMode="auto">
          <a:xfrm>
            <a:off x="1293813" y="8985250"/>
            <a:ext cx="384016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pPr algn="l"/>
            <a:r>
              <a:rPr lang="en-US" sz="1800">
                <a:solidFill>
                  <a:schemeClr val="tx1"/>
                </a:solidFill>
                <a:ea typeface="ＭＳ Ｐゴシック" charset="0"/>
                <a:cs typeface="Helvetica" charset="0"/>
              </a:rPr>
              <a:t>© 2014 Carl Lund, all rights reserved</a:t>
            </a: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ransition xmlns:p14="http://schemas.microsoft.com/office/powerpoint/2010/main"/>
  <p:txStyles>
    <p:titleStyle>
      <a:lvl1pPr algn="ctr" rtl="0" fontAlgn="base">
        <a:spcBef>
          <a:spcPct val="0"/>
        </a:spcBef>
        <a:spcAft>
          <a:spcPct val="0"/>
        </a:spcAft>
        <a:defRPr sz="3600" b="1">
          <a:solidFill>
            <a:schemeClr val="tx1"/>
          </a:solidFill>
          <a:latin typeface="+mj-lt"/>
          <a:ea typeface="+mj-ea"/>
          <a:cs typeface="+mj-cs"/>
          <a:sym typeface="Helvetica" charset="0"/>
        </a:defRPr>
      </a:lvl1pPr>
      <a:lvl2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2pPr>
      <a:lvl3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3pPr>
      <a:lvl4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4pPr>
      <a:lvl5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5pPr>
      <a:lvl6pPr marL="4572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6pPr>
      <a:lvl7pPr marL="9144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7pPr>
      <a:lvl8pPr marL="13716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8pPr>
      <a:lvl9pPr marL="18288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9pPr>
    </p:titleStyle>
    <p:bodyStyle>
      <a:lvl1pPr algn="ctr" rtl="0" fontAlgn="base">
        <a:spcBef>
          <a:spcPct val="0"/>
        </a:spcBef>
        <a:spcAft>
          <a:spcPct val="0"/>
        </a:spcAft>
        <a:defRPr sz="2400" b="1">
          <a:solidFill>
            <a:schemeClr val="tx1"/>
          </a:solidFill>
          <a:latin typeface="+mn-lt"/>
          <a:ea typeface="+mn-ea"/>
          <a:cs typeface="+mn-cs"/>
          <a:sym typeface="Helvetica" charset="0"/>
        </a:defRPr>
      </a:lvl1pPr>
      <a:lvl2pPr algn="ctr" rtl="0" fontAlgn="base">
        <a:spcBef>
          <a:spcPct val="0"/>
        </a:spcBef>
        <a:spcAft>
          <a:spcPct val="0"/>
        </a:spcAft>
        <a:defRPr sz="2400" b="1">
          <a:solidFill>
            <a:schemeClr val="tx1"/>
          </a:solidFill>
          <a:latin typeface="+mn-lt"/>
          <a:ea typeface="+mn-ea"/>
          <a:cs typeface="+mn-cs"/>
          <a:sym typeface="Helvetica" charset="0"/>
        </a:defRPr>
      </a:lvl2pPr>
      <a:lvl3pPr algn="ctr" rtl="0" fontAlgn="base">
        <a:spcBef>
          <a:spcPct val="0"/>
        </a:spcBef>
        <a:spcAft>
          <a:spcPct val="0"/>
        </a:spcAft>
        <a:defRPr sz="2400" b="1">
          <a:solidFill>
            <a:schemeClr val="tx1"/>
          </a:solidFill>
          <a:latin typeface="+mn-lt"/>
          <a:ea typeface="+mn-ea"/>
          <a:cs typeface="+mn-cs"/>
          <a:sym typeface="Helvetica" charset="0"/>
        </a:defRPr>
      </a:lvl3pPr>
      <a:lvl4pPr algn="ctr" rtl="0" fontAlgn="base">
        <a:spcBef>
          <a:spcPct val="0"/>
        </a:spcBef>
        <a:spcAft>
          <a:spcPct val="0"/>
        </a:spcAft>
        <a:defRPr sz="2400" b="1">
          <a:solidFill>
            <a:schemeClr val="tx1"/>
          </a:solidFill>
          <a:latin typeface="+mn-lt"/>
          <a:ea typeface="+mn-ea"/>
          <a:cs typeface="+mn-cs"/>
          <a:sym typeface="Helvetica" charset="0"/>
        </a:defRPr>
      </a:lvl4pPr>
      <a:lvl5pPr algn="ctr" rtl="0" fontAlgn="base">
        <a:spcBef>
          <a:spcPct val="0"/>
        </a:spcBef>
        <a:spcAft>
          <a:spcPct val="0"/>
        </a:spcAft>
        <a:defRPr sz="2400" b="1">
          <a:solidFill>
            <a:schemeClr val="tx1"/>
          </a:solidFill>
          <a:latin typeface="+mn-lt"/>
          <a:ea typeface="+mn-ea"/>
          <a:cs typeface="+mn-cs"/>
          <a:sym typeface="Helvetica" charset="0"/>
        </a:defRPr>
      </a:lvl5pPr>
      <a:lvl6pPr marL="457200" algn="ctr" rtl="0" fontAlgn="base">
        <a:spcBef>
          <a:spcPct val="0"/>
        </a:spcBef>
        <a:spcAft>
          <a:spcPct val="0"/>
        </a:spcAft>
        <a:defRPr sz="2400" b="1">
          <a:solidFill>
            <a:schemeClr val="tx1"/>
          </a:solidFill>
          <a:latin typeface="+mn-lt"/>
          <a:ea typeface="+mn-ea"/>
          <a:cs typeface="+mn-cs"/>
          <a:sym typeface="Helvetica" charset="0"/>
        </a:defRPr>
      </a:lvl6pPr>
      <a:lvl7pPr marL="914400" algn="ctr" rtl="0" fontAlgn="base">
        <a:spcBef>
          <a:spcPct val="0"/>
        </a:spcBef>
        <a:spcAft>
          <a:spcPct val="0"/>
        </a:spcAft>
        <a:defRPr sz="2400" b="1">
          <a:solidFill>
            <a:schemeClr val="tx1"/>
          </a:solidFill>
          <a:latin typeface="+mn-lt"/>
          <a:ea typeface="+mn-ea"/>
          <a:cs typeface="+mn-cs"/>
          <a:sym typeface="Helvetica" charset="0"/>
        </a:defRPr>
      </a:lvl7pPr>
      <a:lvl8pPr marL="1371600" algn="ctr" rtl="0" fontAlgn="base">
        <a:spcBef>
          <a:spcPct val="0"/>
        </a:spcBef>
        <a:spcAft>
          <a:spcPct val="0"/>
        </a:spcAft>
        <a:defRPr sz="2400" b="1">
          <a:solidFill>
            <a:schemeClr val="tx1"/>
          </a:solidFill>
          <a:latin typeface="+mn-lt"/>
          <a:ea typeface="+mn-ea"/>
          <a:cs typeface="+mn-cs"/>
          <a:sym typeface="Helvetica" charset="0"/>
        </a:defRPr>
      </a:lvl8pPr>
      <a:lvl9pPr marL="1828800" algn="ctr" rtl="0" fontAlgn="base">
        <a:spcBef>
          <a:spcPct val="0"/>
        </a:spcBef>
        <a:spcAft>
          <a:spcPct val="0"/>
        </a:spcAft>
        <a:defRPr sz="2400" b="1">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5"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1266" name="Rectangle 2"/>
          <p:cNvSpPr>
            <a:spLocks noChangeArrowheads="1"/>
          </p:cNvSpPr>
          <p:nvPr>
            <p:ph type="body" idx="1"/>
          </p:nvPr>
        </p:nvSpPr>
        <p:spPr bwMode="auto">
          <a:xfrm>
            <a:off x="1282700" y="16510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2050"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ChangeArrowheads="1"/>
          </p:cNvSpPr>
          <p:nvPr>
            <p:ph type="title"/>
          </p:nvPr>
        </p:nvSpPr>
        <p:spPr bwMode="auto">
          <a:xfrm>
            <a:off x="1270000" y="2413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7"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4098" name="Rectangle 2"/>
          <p:cNvSpPr>
            <a:spLocks noChangeArrowheads="1"/>
          </p:cNvSpPr>
          <p:nvPr>
            <p:ph type="body" idx="1"/>
          </p:nvPr>
        </p:nvSpPr>
        <p:spPr bwMode="auto">
          <a:xfrm>
            <a:off x="12700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ChangeArrowheads="1"/>
          </p:cNvSpPr>
          <p:nvPr>
            <p:ph type="body" idx="1"/>
          </p:nvPr>
        </p:nvSpPr>
        <p:spPr bwMode="auto">
          <a:xfrm>
            <a:off x="635000" y="1612900"/>
            <a:ext cx="5867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6146" name="Rectangle 2"/>
          <p:cNvSpPr>
            <a:spLocks noChangeArrowheads="1"/>
          </p:cNvSpPr>
          <p:nvPr>
            <p:ph type="title"/>
          </p:nvPr>
        </p:nvSpPr>
        <p:spPr bwMode="auto">
          <a:xfrm>
            <a:off x="635000" y="254000"/>
            <a:ext cx="58674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2400">
          <a:solidFill>
            <a:schemeClr val="tx1"/>
          </a:solidFill>
          <a:latin typeface="+mn-lt"/>
          <a:ea typeface="+mn-ea"/>
          <a:cs typeface="+mn-cs"/>
          <a:sym typeface="Helvetica" charset="0"/>
        </a:defRPr>
      </a:lvl1pPr>
      <a:lvl2pPr algn="ctr" rtl="0" fontAlgn="base">
        <a:spcBef>
          <a:spcPct val="0"/>
        </a:spcBef>
        <a:spcAft>
          <a:spcPct val="0"/>
        </a:spcAft>
        <a:defRPr>
          <a:solidFill>
            <a:schemeClr val="tx1"/>
          </a:solidFill>
          <a:latin typeface="+mn-lt"/>
          <a:ea typeface="+mn-ea"/>
          <a:cs typeface="+mn-cs"/>
          <a:sym typeface="Helvetica" charset="0"/>
        </a:defRPr>
      </a:lvl2pPr>
      <a:lvl3pPr algn="ctr" rtl="0" fontAlgn="base">
        <a:spcBef>
          <a:spcPct val="0"/>
        </a:spcBef>
        <a:spcAft>
          <a:spcPct val="0"/>
        </a:spcAft>
        <a:defRPr>
          <a:solidFill>
            <a:schemeClr val="tx1"/>
          </a:solidFill>
          <a:latin typeface="+mn-lt"/>
          <a:ea typeface="+mn-ea"/>
          <a:cs typeface="+mn-cs"/>
          <a:sym typeface="Helvetica" charset="0"/>
        </a:defRPr>
      </a:lvl3pPr>
      <a:lvl4pPr algn="ctr" rtl="0" fontAlgn="base">
        <a:spcBef>
          <a:spcPct val="0"/>
        </a:spcBef>
        <a:spcAft>
          <a:spcPct val="0"/>
        </a:spcAft>
        <a:defRPr>
          <a:solidFill>
            <a:schemeClr val="tx1"/>
          </a:solidFill>
          <a:latin typeface="+mn-lt"/>
          <a:ea typeface="+mn-ea"/>
          <a:cs typeface="+mn-cs"/>
          <a:sym typeface="Helvetica" charset="0"/>
        </a:defRPr>
      </a:lvl4pPr>
      <a:lvl5pPr algn="ctr" rtl="0" fontAlgn="base">
        <a:spcBef>
          <a:spcPct val="0"/>
        </a:spcBef>
        <a:spcAft>
          <a:spcPct val="0"/>
        </a:spcAft>
        <a:defRPr>
          <a:solidFill>
            <a:schemeClr val="tx1"/>
          </a:solidFill>
          <a:latin typeface="+mn-lt"/>
          <a:ea typeface="+mn-ea"/>
          <a:cs typeface="+mn-cs"/>
          <a:sym typeface="Helvetica" charset="0"/>
        </a:defRPr>
      </a:lvl5pPr>
      <a:lvl6pPr marL="457200" algn="ctr" rtl="0" fontAlgn="base">
        <a:spcBef>
          <a:spcPct val="0"/>
        </a:spcBef>
        <a:spcAft>
          <a:spcPct val="0"/>
        </a:spcAft>
        <a:defRPr>
          <a:solidFill>
            <a:schemeClr val="tx1"/>
          </a:solidFill>
          <a:latin typeface="+mn-lt"/>
          <a:ea typeface="+mn-ea"/>
          <a:cs typeface="+mn-cs"/>
          <a:sym typeface="Helvetica" charset="0"/>
        </a:defRPr>
      </a:lvl6pPr>
      <a:lvl7pPr marL="914400" algn="ctr" rtl="0" fontAlgn="base">
        <a:spcBef>
          <a:spcPct val="0"/>
        </a:spcBef>
        <a:spcAft>
          <a:spcPct val="0"/>
        </a:spcAft>
        <a:defRPr>
          <a:solidFill>
            <a:schemeClr val="tx1"/>
          </a:solidFill>
          <a:latin typeface="+mn-lt"/>
          <a:ea typeface="+mn-ea"/>
          <a:cs typeface="+mn-cs"/>
          <a:sym typeface="Helvetica" charset="0"/>
        </a:defRPr>
      </a:lvl7pPr>
      <a:lvl8pPr marL="1371600" algn="ctr" rtl="0" fontAlgn="base">
        <a:spcBef>
          <a:spcPct val="0"/>
        </a:spcBef>
        <a:spcAft>
          <a:spcPct val="0"/>
        </a:spcAft>
        <a:defRPr>
          <a:solidFill>
            <a:schemeClr val="tx1"/>
          </a:solidFill>
          <a:latin typeface="+mn-lt"/>
          <a:ea typeface="+mn-ea"/>
          <a:cs typeface="+mn-cs"/>
          <a:sym typeface="Helvetica" charset="0"/>
        </a:defRPr>
      </a:lvl8pPr>
      <a:lvl9pPr marL="1828800" algn="ctr" rtl="0" fontAlgn="base">
        <a:spcBef>
          <a:spcPct val="0"/>
        </a:spcBef>
        <a:spcAft>
          <a:spcPct val="0"/>
        </a:spcAft>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3" name="Rectangle 1"/>
          <p:cNvSpPr>
            <a:spLocks noChangeArrowheads="1"/>
          </p:cNvSpPr>
          <p:nvPr>
            <p:ph type="title"/>
          </p:nvPr>
        </p:nvSpPr>
        <p:spPr bwMode="auto">
          <a:xfrm>
            <a:off x="1270000" y="77978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3600">
          <a:solidFill>
            <a:schemeClr val="tx1"/>
          </a:solidFill>
          <a:latin typeface="+mn-lt"/>
          <a:ea typeface="+mn-ea"/>
          <a:cs typeface="+mn-cs"/>
          <a:sym typeface="Gill Sans" charset="0"/>
        </a:defRPr>
      </a:lvl1pPr>
      <a:lvl2pPr algn="ctr" rtl="0" fontAlgn="base">
        <a:spcBef>
          <a:spcPct val="0"/>
        </a:spcBef>
        <a:spcAft>
          <a:spcPct val="0"/>
        </a:spcAft>
        <a:defRPr sz="3600">
          <a:solidFill>
            <a:schemeClr val="tx1"/>
          </a:solidFill>
          <a:latin typeface="+mn-lt"/>
          <a:ea typeface="+mn-ea"/>
          <a:cs typeface="+mn-cs"/>
          <a:sym typeface="Gill Sans" charset="0"/>
        </a:defRPr>
      </a:lvl2pPr>
      <a:lvl3pPr algn="ctr" rtl="0" fontAlgn="base">
        <a:spcBef>
          <a:spcPct val="0"/>
        </a:spcBef>
        <a:spcAft>
          <a:spcPct val="0"/>
        </a:spcAft>
        <a:defRPr sz="3600">
          <a:solidFill>
            <a:schemeClr val="tx1"/>
          </a:solidFill>
          <a:latin typeface="+mn-lt"/>
          <a:ea typeface="+mn-ea"/>
          <a:cs typeface="+mn-cs"/>
          <a:sym typeface="Gill Sans" charset="0"/>
        </a:defRPr>
      </a:lvl3pPr>
      <a:lvl4pPr algn="ctr" rtl="0" fontAlgn="base">
        <a:spcBef>
          <a:spcPct val="0"/>
        </a:spcBef>
        <a:spcAft>
          <a:spcPct val="0"/>
        </a:spcAft>
        <a:defRPr sz="3600">
          <a:solidFill>
            <a:schemeClr val="tx1"/>
          </a:solidFill>
          <a:latin typeface="+mn-lt"/>
          <a:ea typeface="+mn-ea"/>
          <a:cs typeface="+mn-cs"/>
          <a:sym typeface="Gill Sans" charset="0"/>
        </a:defRPr>
      </a:lvl4pPr>
      <a:lvl5pPr algn="ctr" rtl="0" fontAlgn="base">
        <a:spcBef>
          <a:spcPct val="0"/>
        </a:spcBef>
        <a:spcAft>
          <a:spcPct val="0"/>
        </a:spcAft>
        <a:defRPr sz="3600">
          <a:solidFill>
            <a:schemeClr val="tx1"/>
          </a:solidFill>
          <a:latin typeface="+mn-lt"/>
          <a:ea typeface="+mn-ea"/>
          <a:cs typeface="+mn-cs"/>
          <a:sym typeface="Gill Sans" charset="0"/>
        </a:defRPr>
      </a:lvl5pPr>
      <a:lvl6pPr marL="457200" algn="ctr" rtl="0" fontAlgn="base">
        <a:spcBef>
          <a:spcPct val="0"/>
        </a:spcBef>
        <a:spcAft>
          <a:spcPct val="0"/>
        </a:spcAft>
        <a:defRPr sz="3600">
          <a:solidFill>
            <a:schemeClr val="tx1"/>
          </a:solidFill>
          <a:latin typeface="+mn-lt"/>
          <a:ea typeface="+mn-ea"/>
          <a:cs typeface="+mn-cs"/>
          <a:sym typeface="Gill Sans" charset="0"/>
        </a:defRPr>
      </a:lvl6pPr>
      <a:lvl7pPr marL="914400" algn="ctr" rtl="0" fontAlgn="base">
        <a:spcBef>
          <a:spcPct val="0"/>
        </a:spcBef>
        <a:spcAft>
          <a:spcPct val="0"/>
        </a:spcAft>
        <a:defRPr sz="3600">
          <a:solidFill>
            <a:schemeClr val="tx1"/>
          </a:solidFill>
          <a:latin typeface="+mn-lt"/>
          <a:ea typeface="+mn-ea"/>
          <a:cs typeface="+mn-cs"/>
          <a:sym typeface="Gill Sans" charset="0"/>
        </a:defRPr>
      </a:lvl7pPr>
      <a:lvl8pPr marL="1371600" algn="ctr" rtl="0" fontAlgn="base">
        <a:spcBef>
          <a:spcPct val="0"/>
        </a:spcBef>
        <a:spcAft>
          <a:spcPct val="0"/>
        </a:spcAft>
        <a:defRPr sz="3600">
          <a:solidFill>
            <a:schemeClr val="tx1"/>
          </a:solidFill>
          <a:latin typeface="+mn-lt"/>
          <a:ea typeface="+mn-ea"/>
          <a:cs typeface="+mn-cs"/>
          <a:sym typeface="Gill Sans" charset="0"/>
        </a:defRPr>
      </a:lvl8pPr>
      <a:lvl9pPr marL="1828800"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 name="Rectangle 1"/>
          <p:cNvSpPr>
            <a:spLocks noChangeArrowheads="1"/>
          </p:cNvSpPr>
          <p:nvPr>
            <p:ph type="body" idx="1"/>
          </p:nvPr>
        </p:nvSpPr>
        <p:spPr bwMode="auto">
          <a:xfrm>
            <a:off x="1270000" y="1651000"/>
            <a:ext cx="10464800" cy="728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9218"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1"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0242" name="Rectangle 2"/>
          <p:cNvSpPr>
            <a:spLocks noChangeArrowheads="1"/>
          </p:cNvSpPr>
          <p:nvPr>
            <p:ph type="body" idx="1"/>
          </p:nvPr>
        </p:nvSpPr>
        <p:spPr bwMode="auto">
          <a:xfrm>
            <a:off x="65024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emf"/></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4" Type="http://schemas.openxmlformats.org/officeDocument/2006/relationships/image" Target="../media/image4.emf"/><Relationship Id="rId1" Type="http://schemas.openxmlformats.org/officeDocument/2006/relationships/slideLayout" Target="../slideLayouts/slideLayout13.xml"/><Relationship Id="rId2" Type="http://schemas.openxmlformats.org/officeDocument/2006/relationships/image" Target="../media/image2.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5.xml"/><Relationship Id="rId2" Type="http://schemas.openxmlformats.org/officeDocument/2006/relationships/notesSlide" Target="../notesSlides/notesSlid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ph type="title"/>
          </p:nvPr>
        </p:nvSpPr>
        <p:spPr>
          <a:ln/>
        </p:spPr>
        <p:txBody>
          <a:bodyPr/>
          <a:lstStyle/>
          <a:p>
            <a:r>
              <a:rPr lang="en-US"/>
              <a:t>A First Course on Kinetics and Reaction Engineering</a:t>
            </a:r>
          </a:p>
        </p:txBody>
      </p:sp>
      <p:sp>
        <p:nvSpPr>
          <p:cNvPr id="12290" name="Rectangle 2"/>
          <p:cNvSpPr>
            <a:spLocks noChangeArrowheads="1"/>
          </p:cNvSpPr>
          <p:nvPr>
            <p:ph type="body" idx="1"/>
          </p:nvPr>
        </p:nvSpPr>
        <p:spPr>
          <a:ln/>
        </p:spPr>
        <p:txBody>
          <a:bodyPr/>
          <a:lstStyle/>
          <a:p>
            <a:r>
              <a:rPr lang="en-US"/>
              <a:t>Class 15</a:t>
            </a:r>
          </a:p>
        </p:txBody>
      </p:sp>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13314"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r>
              <a:rPr lang="en-US"/>
              <a:t>Part II - Chemical Reaction Kinetics</a:t>
            </a:r>
          </a:p>
          <a:p>
            <a:pPr marL="762000" lvl="1"/>
            <a:r>
              <a:rPr lang="en-US">
                <a:solidFill>
                  <a:srgbClr val="B3B3B3"/>
                </a:solidFill>
              </a:rPr>
              <a:t>A. Rate Expressions</a:t>
            </a:r>
          </a:p>
          <a:p>
            <a:pPr marL="762000" lvl="1"/>
            <a:r>
              <a:rPr lang="en-US">
                <a:solidFill>
                  <a:srgbClr val="B3B3B3"/>
                </a:solidFill>
              </a:rPr>
              <a:t>B. Kinetics Experiments</a:t>
            </a:r>
          </a:p>
          <a:p>
            <a:pPr marL="762000" lvl="1"/>
            <a:r>
              <a:rPr lang="en-US"/>
              <a:t>C. Analysis of Kinetics Data</a:t>
            </a:r>
          </a:p>
          <a:p>
            <a:pPr marL="1206500" lvl="2">
              <a:buClr>
                <a:srgbClr val="B3B3B3"/>
              </a:buClr>
            </a:pPr>
            <a:r>
              <a:rPr lang="en-US">
                <a:solidFill>
                  <a:srgbClr val="B3B3B3"/>
                </a:solidFill>
              </a:rPr>
              <a:t>13. CSTR Data Analysis</a:t>
            </a:r>
          </a:p>
          <a:p>
            <a:pPr marL="1206500" lvl="2">
              <a:buClr>
                <a:srgbClr val="B3B3B3"/>
              </a:buClr>
            </a:pPr>
            <a:r>
              <a:rPr lang="en-US">
                <a:solidFill>
                  <a:srgbClr val="B3B3B3"/>
                </a:solidFill>
              </a:rPr>
              <a:t>14. Differential Data Analysis</a:t>
            </a:r>
          </a:p>
          <a:p>
            <a:pPr marL="1206500" lvl="2"/>
            <a:r>
              <a:rPr lang="en-US"/>
              <a:t>15. Integral Data Analysis</a:t>
            </a:r>
          </a:p>
          <a:p>
            <a:pPr marL="1206500" lvl="2"/>
            <a:r>
              <a:rPr lang="en-US"/>
              <a:t>16. Numerical Data Analysis</a:t>
            </a:r>
          </a:p>
          <a:p>
            <a:r>
              <a:rPr lang="en-US"/>
              <a:t>Part III - Chemical Reaction Engineering</a:t>
            </a:r>
          </a:p>
          <a:p>
            <a:r>
              <a:rPr lang="en-US"/>
              <a:t>Part IV - Non-Ideal Reactions and Reactors</a:t>
            </a:r>
          </a:p>
        </p:txBody>
      </p:sp>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ph type="title"/>
          </p:nvPr>
        </p:nvSpPr>
        <p:spPr>
          <a:ln/>
        </p:spPr>
        <p:txBody>
          <a:bodyPr/>
          <a:lstStyle/>
          <a:p>
            <a:r>
              <a:rPr lang="en-US"/>
              <a:t>Integral Data Analysis</a:t>
            </a:r>
          </a:p>
        </p:txBody>
      </p:sp>
      <p:sp>
        <p:nvSpPr>
          <p:cNvPr id="14338" name="Rectangle 2"/>
          <p:cNvSpPr>
            <a:spLocks noChangeArrowheads="1"/>
          </p:cNvSpPr>
          <p:nvPr>
            <p:ph type="body" idx="1"/>
          </p:nvPr>
        </p:nvSpPr>
        <p:spPr>
          <a:xfrm>
            <a:off x="1270000" y="1333500"/>
            <a:ext cx="10464800" cy="7543800"/>
          </a:xfrm>
          <a:ln/>
        </p:spPr>
        <p:txBody>
          <a:bodyPr/>
          <a:lstStyle/>
          <a:p>
            <a:r>
              <a:rPr lang="en-US"/>
              <a:t>Distinguishing features of integral data analysis</a:t>
            </a:r>
          </a:p>
          <a:p>
            <a:pPr marL="762000" lvl="1"/>
            <a:r>
              <a:rPr lang="en-US"/>
              <a:t>The model equation is a differential equation</a:t>
            </a:r>
          </a:p>
          <a:p>
            <a:pPr marL="762000" lvl="1"/>
            <a:r>
              <a:rPr lang="en-US"/>
              <a:t>The differential equation is integrated to obtain an algebraic equation which is then fit to the experimental data</a:t>
            </a:r>
          </a:p>
          <a:p>
            <a:r>
              <a:rPr lang="en-US"/>
              <a:t>Before it can be integrated, the differential model equation must be re-written so the only variable quantities it contains are the dependent and independent variables</a:t>
            </a:r>
          </a:p>
          <a:p>
            <a:pPr marL="762000" lvl="1"/>
            <a:r>
              <a:rPr lang="en-US"/>
              <a:t>For a batch reactor, </a:t>
            </a:r>
            <a:r>
              <a:rPr lang="en-US" i="1"/>
              <a:t>n</a:t>
            </a:r>
            <a:r>
              <a:rPr lang="en-US" i="1" baseline="-6000"/>
              <a:t>i</a:t>
            </a:r>
            <a:r>
              <a:rPr lang="en-US"/>
              <a:t> and </a:t>
            </a:r>
            <a:r>
              <a:rPr lang="en-US" i="1"/>
              <a:t>t</a:t>
            </a:r>
            <a:endParaRPr lang="en-US"/>
          </a:p>
          <a:p>
            <a:pPr marL="762000" lvl="1"/>
            <a:r>
              <a:rPr lang="en-US"/>
              <a:t>For a PFR, </a:t>
            </a:r>
            <a:r>
              <a:rPr lang="en-US" i="1"/>
              <a:t>ṅ</a:t>
            </a:r>
            <a:r>
              <a:rPr lang="en-US" i="1" baseline="-6000"/>
              <a:t>i</a:t>
            </a:r>
            <a:r>
              <a:rPr lang="en-US"/>
              <a:t> and </a:t>
            </a:r>
            <a:r>
              <a:rPr lang="en-US" i="1"/>
              <a:t>z</a:t>
            </a:r>
            <a:endParaRPr lang="en-US"/>
          </a:p>
          <a:p>
            <a:pPr marL="762000" lvl="1"/>
            <a:r>
              <a:rPr lang="en-US"/>
              <a:t>Be careful with gas phase reactions where the number of moles changes</a:t>
            </a:r>
          </a:p>
          <a:p>
            <a:pPr marL="1206500" lvl="2"/>
            <a:r>
              <a:rPr lang="en-US" i="1"/>
              <a:t>P</a:t>
            </a:r>
            <a:r>
              <a:rPr lang="en-US"/>
              <a:t> and </a:t>
            </a:r>
            <a:r>
              <a:rPr lang="en-US" i="1"/>
              <a:t>n</a:t>
            </a:r>
            <a:r>
              <a:rPr lang="en-US" i="1" baseline="-6000"/>
              <a:t>tot</a:t>
            </a:r>
            <a:r>
              <a:rPr lang="en-US"/>
              <a:t> (in a batch reactor) or     and </a:t>
            </a:r>
            <a:r>
              <a:rPr lang="en-US" i="1"/>
              <a:t>ṅ</a:t>
            </a:r>
            <a:r>
              <a:rPr lang="en-US" i="1" baseline="-6000"/>
              <a:t>tot</a:t>
            </a:r>
            <a:r>
              <a:rPr lang="en-US"/>
              <a:t> (in a PFR) will be variable quantities</a:t>
            </a:r>
          </a:p>
          <a:p>
            <a:r>
              <a:rPr lang="en-US"/>
              <a:t>Often the integrated form of the PFR design equation cannot be linearized</a:t>
            </a:r>
          </a:p>
          <a:p>
            <a:pPr marL="762000" lvl="1"/>
            <a:r>
              <a:rPr lang="en-US"/>
              <a:t>Use non-linear least squared (Unit 16)</a:t>
            </a:r>
          </a:p>
          <a:p>
            <a:pPr marL="762000" lvl="1"/>
            <a:r>
              <a:rPr lang="en-US"/>
              <a:t>If there is only one kinetic parameter</a:t>
            </a:r>
          </a:p>
          <a:p>
            <a:pPr marL="1206500" lvl="2"/>
            <a:r>
              <a:rPr lang="en-US"/>
              <a:t>Calculate its value for every data point</a:t>
            </a:r>
          </a:p>
          <a:p>
            <a:pPr marL="1206500" lvl="2"/>
            <a:r>
              <a:rPr lang="en-US"/>
              <a:t>Average the results and find the standard deviation</a:t>
            </a:r>
          </a:p>
          <a:p>
            <a:pPr marL="1206500" lvl="2"/>
            <a:r>
              <a:rPr lang="en-US"/>
              <a:t>If the standard deviation is a small fraction of the average and if the deviations of the individual values from the average are random</a:t>
            </a:r>
          </a:p>
          <a:p>
            <a:pPr marL="1651000" lvl="3"/>
            <a:r>
              <a:rPr lang="en-US"/>
              <a:t>The model is accurate</a:t>
            </a:r>
          </a:p>
          <a:p>
            <a:pPr marL="1651000" lvl="3"/>
            <a:r>
              <a:rPr lang="en-US"/>
              <a:t>The average is the best value for the parameter and the standard deviation is a measure of the uncertainty</a:t>
            </a:r>
          </a:p>
        </p:txBody>
      </p:sp>
      <p:pic>
        <p:nvPicPr>
          <p:cNvPr id="1433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1200" y="4953000"/>
            <a:ext cx="254000"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ph type="title"/>
          </p:nvPr>
        </p:nvSpPr>
        <p:spPr>
          <a:ln/>
        </p:spPr>
        <p:txBody>
          <a:bodyPr/>
          <a:lstStyle/>
          <a:p>
            <a:r>
              <a:rPr lang="en-US"/>
              <a:t>Half-life Method</a:t>
            </a:r>
          </a:p>
        </p:txBody>
      </p:sp>
      <p:sp>
        <p:nvSpPr>
          <p:cNvPr id="15362" name="Rectangle 2"/>
          <p:cNvSpPr>
            <a:spLocks noChangeArrowheads="1"/>
          </p:cNvSpPr>
          <p:nvPr>
            <p:ph type="body" idx="1"/>
          </p:nvPr>
        </p:nvSpPr>
        <p:spPr>
          <a:ln/>
        </p:spPr>
        <p:txBody>
          <a:bodyPr/>
          <a:lstStyle/>
          <a:p>
            <a:r>
              <a:rPr lang="en-US"/>
              <a:t>Useful for testing rate expressions that depend, in a power-law fashion, upon the concentration of a single reactant</a:t>
            </a:r>
          </a:p>
          <a:p>
            <a:pPr marL="762000" lvl="1">
              <a:spcBef>
                <a:spcPts val="1000"/>
              </a:spcBef>
            </a:pPr>
            <a:r>
              <a:rPr lang="en-US"/>
              <a:t> </a:t>
            </a:r>
          </a:p>
          <a:p>
            <a:pPr>
              <a:spcBef>
                <a:spcPts val="1600"/>
              </a:spcBef>
            </a:pPr>
            <a:r>
              <a:rPr lang="en-US"/>
              <a:t>The half-life, </a:t>
            </a:r>
            <a:r>
              <a:rPr lang="en-US" i="1"/>
              <a:t>t</a:t>
            </a:r>
            <a:r>
              <a:rPr lang="en-US" baseline="-6000"/>
              <a:t>1/2</a:t>
            </a:r>
            <a:r>
              <a:rPr lang="en-US"/>
              <a:t>, is the amount of time that it takes for the concentration of the reactant to decrease to one-half of its initial value.</a:t>
            </a:r>
          </a:p>
          <a:p>
            <a:r>
              <a:rPr lang="en-US"/>
              <a:t>The dependence of the half-life upon the initial concentration can be used to determine the reaction order, </a:t>
            </a:r>
            <a:r>
              <a:rPr lang="en-US" i="1"/>
              <a:t>α</a:t>
            </a:r>
            <a:endParaRPr lang="en-US"/>
          </a:p>
          <a:p>
            <a:pPr marL="762000" lvl="1"/>
            <a:r>
              <a:rPr lang="en-US"/>
              <a:t>if the half-life does not change as the initial concentration of A is varied, the reaction is first order (</a:t>
            </a:r>
            <a:r>
              <a:rPr lang="en-US" i="1"/>
              <a:t>α</a:t>
            </a:r>
            <a:r>
              <a:rPr lang="en-US"/>
              <a:t> = 1)</a:t>
            </a:r>
          </a:p>
          <a:p>
            <a:pPr marL="1206500" lvl="2">
              <a:spcBef>
                <a:spcPts val="2200"/>
              </a:spcBef>
            </a:pPr>
            <a:r>
              <a:rPr lang="en-US"/>
              <a:t> </a:t>
            </a:r>
          </a:p>
          <a:p>
            <a:pPr marL="762000" lvl="1">
              <a:spcBef>
                <a:spcPts val="1900"/>
              </a:spcBef>
            </a:pPr>
            <a:r>
              <a:rPr lang="en-US"/>
              <a:t>otherwise, the half-life and the initial concentration are related</a:t>
            </a:r>
          </a:p>
          <a:p>
            <a:pPr marL="1206500" lvl="2">
              <a:spcBef>
                <a:spcPts val="2600"/>
              </a:spcBef>
            </a:pPr>
            <a:r>
              <a:rPr lang="en-US"/>
              <a:t> </a:t>
            </a:r>
          </a:p>
          <a:p>
            <a:pPr marL="1206500" lvl="2">
              <a:spcBef>
                <a:spcPts val="3700"/>
              </a:spcBef>
            </a:pPr>
            <a:r>
              <a:rPr lang="en-US"/>
              <a:t>the reaction order can be found from the slope of a plot of the log of the half-life versus the log of the initial concentration</a:t>
            </a:r>
          </a:p>
        </p:txBody>
      </p:sp>
      <p:pic>
        <p:nvPicPr>
          <p:cNvPr id="1536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09775" y="2311400"/>
            <a:ext cx="1920875" cy="68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4600" y="5233988"/>
            <a:ext cx="1257300"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5"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4600" y="6264275"/>
            <a:ext cx="760095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ph type="title"/>
          </p:nvPr>
        </p:nvSpPr>
        <p:spPr>
          <a:xfrm>
            <a:off x="1270000" y="4521200"/>
            <a:ext cx="10464800" cy="698500"/>
          </a:xfrm>
          <a:ln/>
        </p:spPr>
        <p:txBody>
          <a:bodyPr/>
          <a:lstStyle/>
          <a:p>
            <a:r>
              <a:rPr lang="en-US"/>
              <a:t>Questions?</a:t>
            </a:r>
          </a:p>
        </p:txBody>
      </p:sp>
    </p:spTree>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ph type="title"/>
          </p:nvPr>
        </p:nvSpPr>
        <p:spPr>
          <a:ln/>
        </p:spPr>
        <p:txBody>
          <a:bodyPr/>
          <a:lstStyle/>
          <a:p>
            <a:r>
              <a:rPr lang="en-US"/>
              <a:t>Activity 15.1</a:t>
            </a:r>
          </a:p>
        </p:txBody>
      </p:sp>
      <p:sp>
        <p:nvSpPr>
          <p:cNvPr id="17410" name="Rectangle 2"/>
          <p:cNvSpPr>
            <a:spLocks noChangeArrowheads="1"/>
          </p:cNvSpPr>
          <p:nvPr>
            <p:ph type="body" idx="1"/>
          </p:nvPr>
        </p:nvSpPr>
        <p:spPr>
          <a:ln/>
        </p:spPr>
        <p:txBody>
          <a:bodyPr/>
          <a:lstStyle/>
          <a:p>
            <a:r>
              <a:rPr lang="en-US">
                <a:cs typeface="Lucida Grande" charset="0"/>
              </a:rPr>
              <a:t>A rate expression is needed for the reaction A  → Y + Z, which takes place in the liquid phase. It doesn</a:t>
            </a:r>
            <a:r>
              <a:rPr lang="ja-JP" altLang="en-US">
                <a:latin typeface="Arial"/>
                <a:cs typeface="Lucida Grande" charset="0"/>
              </a:rPr>
              <a:t>’</a:t>
            </a:r>
            <a:r>
              <a:rPr lang="en-US">
                <a:cs typeface="Lucida Grande" charset="0"/>
              </a:rPr>
              <a:t>t need to be highly accurate, but it is needed quickly. Only one experimental run has been made, that using an isothermal batch reactor. The reactor volume was 750 mL and the reaction was run at 70 °C. The initial concentration of A was 1M, and the concentration was measured at several times after the reaction began; the data are listed in the table on the right.</a:t>
            </a:r>
            <a:endParaRPr lang="en-US"/>
          </a:p>
          <a:p>
            <a:endParaRPr lang="en-US"/>
          </a:p>
          <a:p>
            <a:r>
              <a:rPr lang="en-US"/>
              <a:t>Find the best value for a first order rate coefficient using the integral method of analysis.</a:t>
            </a:r>
          </a:p>
        </p:txBody>
      </p:sp>
      <p:graphicFrame>
        <p:nvGraphicFramePr>
          <p:cNvPr id="17411" name="Group 3"/>
          <p:cNvGraphicFramePr>
            <a:graphicFrameLocks noGrp="1"/>
          </p:cNvGraphicFramePr>
          <p:nvPr>
            <p:extLst>
              <p:ext uri="{D42A27DB-BD31-4B8C-83A1-F6EECF244321}">
                <p14:modId xmlns:p14="http://schemas.microsoft.com/office/powerpoint/2010/main" val="3742004592"/>
              </p:ext>
            </p:extLst>
          </p:nvPr>
        </p:nvGraphicFramePr>
        <p:xfrm>
          <a:off x="6883400" y="1219200"/>
          <a:ext cx="5588000" cy="8178800"/>
        </p:xfrm>
        <a:graphic>
          <a:graphicData uri="http://schemas.openxmlformats.org/drawingml/2006/table">
            <a:tbl>
              <a:tblPr/>
              <a:tblGrid>
                <a:gridCol w="2794000"/>
                <a:gridCol w="2794000"/>
              </a:tblGrid>
              <a:tr h="522514">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t (min)</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0B3B2"/>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C</a:t>
                      </a:r>
                      <a:r>
                        <a:rPr kumimoji="0" lang="en-US" sz="2000" b="0" i="0" u="none" strike="noStrike" cap="none" normalizeH="0" baseline="-6000">
                          <a:ln>
                            <a:noFill/>
                          </a:ln>
                          <a:solidFill>
                            <a:schemeClr val="tx1"/>
                          </a:solidFill>
                          <a:effectLst/>
                          <a:latin typeface="Arial Bold Italic" charset="0"/>
                          <a:ea typeface="Heiti SC Light" charset="0"/>
                          <a:cs typeface="Arial Bold Italic" charset="0"/>
                          <a:sym typeface="Arial Bold Italic" charset="0"/>
                        </a:rPr>
                        <a:t>A</a:t>
                      </a:r>
                      <a:r>
                        <a:rPr kumimoji="0" lang="en-US" sz="20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(M)</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0B3B2"/>
                    </a:solidFill>
                  </a:tcPr>
                </a:tc>
              </a:tr>
              <a:tr h="522514">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1</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0.874</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522514">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2</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0.837</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522514">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3</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0.800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522514">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4</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0.750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522514">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0.572</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522514">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6</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0.626</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522514">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7</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0.404</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522514">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8</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0.458</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522514">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9</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0.339</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522514">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10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0.431</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522514">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12</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0.249</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522514">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15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0.172</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522514">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20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dirty="0">
                          <a:ln>
                            <a:noFill/>
                          </a:ln>
                          <a:solidFill>
                            <a:schemeClr val="tx1"/>
                          </a:solidFill>
                          <a:effectLst/>
                          <a:latin typeface="Arial" charset="0"/>
                          <a:ea typeface="Heiti SC Light" charset="0"/>
                          <a:cs typeface="Arial" charset="0"/>
                          <a:sym typeface="Arial" charset="0"/>
                        </a:rPr>
                        <a:t>0.185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bl>
          </a:graphicData>
        </a:graphic>
      </p:graphicFrame>
    </p:spTree>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ph type="body" idx="1"/>
          </p:nvPr>
        </p:nvSpPr>
        <p:spPr>
          <a:xfrm>
            <a:off x="838200" y="1676400"/>
            <a:ext cx="5905500" cy="6388100"/>
          </a:xfrm>
          <a:ln/>
        </p:spPr>
        <p:txBody>
          <a:bodyPr/>
          <a:lstStyle/>
          <a:p>
            <a:pPr>
              <a:lnSpc>
                <a:spcPct val="90000"/>
              </a:lnSpc>
              <a:tabLst>
                <a:tab pos="5222875" algn="r"/>
                <a:tab pos="5222875" algn="r"/>
                <a:tab pos="5222875" algn="r"/>
                <a:tab pos="5222875" algn="r"/>
                <a:tab pos="5222875" algn="r"/>
              </a:tabLst>
            </a:pPr>
            <a:r>
              <a:rPr lang="en-US"/>
              <a:t>The gas phase, isothermal decomposition shown in  reaction (1), was studied at </a:t>
            </a:r>
            <a:br>
              <a:rPr lang="en-US"/>
            </a:br>
            <a:r>
              <a:rPr lang="en-US"/>
              <a:t>1150 K and 1 atm pressure using a PFR.</a:t>
            </a:r>
          </a:p>
          <a:p>
            <a:pPr lvl="1">
              <a:lnSpc>
                <a:spcPct val="90000"/>
              </a:lnSpc>
              <a:spcBef>
                <a:spcPts val="2100"/>
              </a:spcBef>
              <a:tabLst>
                <a:tab pos="5222875" algn="r"/>
                <a:tab pos="5222875" algn="r"/>
                <a:tab pos="5222875" algn="r"/>
                <a:tab pos="5222875" algn="r"/>
                <a:tab pos="5222875" algn="r"/>
              </a:tabLst>
            </a:pPr>
            <a:r>
              <a:rPr lang="en-US" sz="2200"/>
              <a:t>2 A </a:t>
            </a:r>
            <a:r>
              <a:rPr lang="en-US" sz="2200">
                <a:latin typeface="Symbol" charset="0"/>
                <a:cs typeface="Symbol" charset="0"/>
                <a:sym typeface="Symbol" charset="0"/>
              </a:rPr>
              <a:t>→</a:t>
            </a:r>
            <a:r>
              <a:rPr lang="en-US" sz="2200"/>
              <a:t> 2 Y + Z	(1)</a:t>
            </a:r>
          </a:p>
          <a:p>
            <a:pPr>
              <a:lnSpc>
                <a:spcPct val="90000"/>
              </a:lnSpc>
              <a:spcBef>
                <a:spcPts val="1500"/>
              </a:spcBef>
              <a:tabLst>
                <a:tab pos="5222875" algn="r"/>
                <a:tab pos="5222875" algn="r"/>
                <a:tab pos="5222875" algn="r"/>
                <a:tab pos="5222875" algn="r"/>
                <a:tab pos="5222875" algn="r"/>
              </a:tabLst>
            </a:pPr>
            <a:r>
              <a:rPr lang="en-US"/>
              <a:t>The feed was pure A, and the tubular reactor had a volume of 150 cm</a:t>
            </a:r>
            <a:r>
              <a:rPr lang="en-US" baseline="30000"/>
              <a:t>3</a:t>
            </a:r>
            <a:r>
              <a:rPr lang="en-US"/>
              <a:t>. The inlet flow rate was varied and the outlet partial pressure of Z was measured. The data are tabulated in the table to the right.</a:t>
            </a:r>
          </a:p>
          <a:p>
            <a:pPr>
              <a:lnSpc>
                <a:spcPct val="110000"/>
              </a:lnSpc>
              <a:spcBef>
                <a:spcPts val="1800"/>
              </a:spcBef>
              <a:tabLst>
                <a:tab pos="5222875" algn="r"/>
                <a:tab pos="5222875" algn="r"/>
                <a:tab pos="5222875" algn="r"/>
                <a:tab pos="5222875" algn="r"/>
                <a:tab pos="5222875" algn="r"/>
              </a:tabLst>
            </a:pPr>
            <a:r>
              <a:rPr lang="en-US"/>
              <a:t>Group 1: Test the adequacy of </a:t>
            </a:r>
            <a:r>
              <a:rPr lang="en-US" i="1"/>
              <a:t>r</a:t>
            </a:r>
            <a:r>
              <a:rPr lang="en-US" i="1" baseline="-6000"/>
              <a:t>A</a:t>
            </a:r>
            <a:r>
              <a:rPr lang="en-US"/>
              <a:t> = −</a:t>
            </a:r>
            <a:r>
              <a:rPr lang="en-US" i="1"/>
              <a:t>k</a:t>
            </a:r>
            <a:r>
              <a:rPr lang="en-US">
                <a:cs typeface="Apple Symbols" charset="0"/>
              </a:rPr>
              <a:t>⋅</a:t>
            </a:r>
            <a:r>
              <a:rPr lang="en-US" i="1"/>
              <a:t>C</a:t>
            </a:r>
            <a:r>
              <a:rPr lang="en-US" i="1" baseline="-6000"/>
              <a:t>A</a:t>
            </a:r>
            <a:r>
              <a:rPr lang="en-US"/>
              <a:t> as a rate expression.</a:t>
            </a:r>
          </a:p>
          <a:p>
            <a:pPr>
              <a:lnSpc>
                <a:spcPct val="110000"/>
              </a:lnSpc>
              <a:spcBef>
                <a:spcPts val="1800"/>
              </a:spcBef>
              <a:tabLst>
                <a:tab pos="5222875" algn="r"/>
                <a:tab pos="5222875" algn="r"/>
                <a:tab pos="5222875" algn="r"/>
                <a:tab pos="5222875" algn="r"/>
                <a:tab pos="5222875" algn="r"/>
              </a:tabLst>
            </a:pPr>
            <a:r>
              <a:rPr lang="en-US"/>
              <a:t>Group 2: Test the adequacy of </a:t>
            </a:r>
            <a:r>
              <a:rPr lang="en-US" i="1"/>
              <a:t>r</a:t>
            </a:r>
            <a:r>
              <a:rPr lang="en-US" i="1" baseline="-6000"/>
              <a:t>A</a:t>
            </a:r>
            <a:r>
              <a:rPr lang="en-US"/>
              <a:t> = −</a:t>
            </a:r>
            <a:r>
              <a:rPr lang="en-US" i="1"/>
              <a:t>k</a:t>
            </a:r>
            <a:r>
              <a:rPr lang="en-US">
                <a:cs typeface="Apple Symbols" charset="0"/>
              </a:rPr>
              <a:t>⋅</a:t>
            </a:r>
            <a:r>
              <a:rPr lang="en-US" i="1"/>
              <a:t>C</a:t>
            </a:r>
            <a:r>
              <a:rPr lang="en-US" i="1" baseline="-6000"/>
              <a:t>A</a:t>
            </a:r>
            <a:r>
              <a:rPr lang="en-US" i="1" baseline="32000"/>
              <a:t>2</a:t>
            </a:r>
            <a:r>
              <a:rPr lang="en-US"/>
              <a:t> as a rate expression.</a:t>
            </a:r>
          </a:p>
        </p:txBody>
      </p:sp>
      <p:sp>
        <p:nvSpPr>
          <p:cNvPr id="20482" name="Rectangle 2"/>
          <p:cNvSpPr>
            <a:spLocks noChangeArrowheads="1"/>
          </p:cNvSpPr>
          <p:nvPr>
            <p:ph type="title"/>
          </p:nvPr>
        </p:nvSpPr>
        <p:spPr>
          <a:ln/>
        </p:spPr>
        <p:txBody>
          <a:bodyPr/>
          <a:lstStyle/>
          <a:p>
            <a:r>
              <a:rPr lang="en-US"/>
              <a:t>Activity 15.2</a:t>
            </a:r>
          </a:p>
        </p:txBody>
      </p:sp>
      <p:graphicFrame>
        <p:nvGraphicFramePr>
          <p:cNvPr id="20483" name="Group 3"/>
          <p:cNvGraphicFramePr>
            <a:graphicFrameLocks noGrp="1"/>
          </p:cNvGraphicFramePr>
          <p:nvPr/>
        </p:nvGraphicFramePr>
        <p:xfrm>
          <a:off x="7086600" y="2311400"/>
          <a:ext cx="5018088" cy="5300666"/>
        </p:xfrm>
        <a:graphic>
          <a:graphicData uri="http://schemas.openxmlformats.org/drawingml/2006/table">
            <a:tbl>
              <a:tblPr/>
              <a:tblGrid>
                <a:gridCol w="2509838"/>
                <a:gridCol w="2508250"/>
              </a:tblGrid>
              <a:tr h="822325">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Inlet Feed Rate</a:t>
                      </a:r>
                      <a:b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b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(cm</a:t>
                      </a:r>
                      <a:r>
                        <a:rPr kumimoji="0" lang="en-US" sz="2000" b="0" i="0" u="none" strike="noStrike" cap="none" normalizeH="0" baseline="32000">
                          <a:ln>
                            <a:noFill/>
                          </a:ln>
                          <a:solidFill>
                            <a:schemeClr val="tx1"/>
                          </a:solidFill>
                          <a:effectLst/>
                          <a:latin typeface="Gill Sans" charset="0"/>
                          <a:ea typeface="Heiti SC Light" charset="0"/>
                          <a:cs typeface="Gill Sans" charset="0"/>
                          <a:sym typeface="Gill Sans" charset="0"/>
                        </a:rPr>
                        <a:t>3</a:t>
                      </a: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 min</a:t>
                      </a:r>
                      <a:r>
                        <a:rPr kumimoji="0" lang="en-US" sz="2000" b="0" i="0" u="none" strike="noStrike" cap="none" normalizeH="0" baseline="32000">
                          <a:ln>
                            <a:noFill/>
                          </a:ln>
                          <a:solidFill>
                            <a:schemeClr val="tx1"/>
                          </a:solidFill>
                          <a:effectLst/>
                          <a:latin typeface="Gill Sans" charset="0"/>
                          <a:ea typeface="Heiti SC Light" charset="0"/>
                          <a:cs typeface="Gill Sans" charset="0"/>
                          <a:sym typeface="Gill Sans" charset="0"/>
                        </a:rPr>
                        <a:t>-1</a:t>
                      </a: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CCCCCC"/>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Outlet Mole</a:t>
                      </a:r>
                      <a:b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b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Fraction of Z</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CCCCCC"/>
                    </a:solidFill>
                  </a:tcPr>
                </a:tc>
              </a:tr>
              <a:tr h="639763">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2.26</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0.088</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639763">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1.23</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0.131</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639763">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0.73</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0.166</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639763">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0.51</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0.195</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639763">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0.29</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0.228</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639763">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0.17</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0.260</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639763">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0.09</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2000" b="0" i="0" u="none" strike="noStrike" cap="none" normalizeH="0" baseline="0">
                          <a:ln>
                            <a:noFill/>
                          </a:ln>
                          <a:solidFill>
                            <a:schemeClr val="tx1"/>
                          </a:solidFill>
                          <a:effectLst/>
                          <a:latin typeface="Gill Sans" charset="0"/>
                          <a:ea typeface="Heiti SC Light" charset="0"/>
                          <a:cs typeface="Gill Sans" charset="0"/>
                          <a:sym typeface="Gill Sans" charset="0"/>
                        </a:rPr>
                        <a:t>0.287</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xmlns:p14="http://schemas.microsoft.com/office/powerpoint/2010/mai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26626"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r>
              <a:rPr lang="en-US"/>
              <a:t>Part II - Chemical Reaction Kinetics</a:t>
            </a:r>
          </a:p>
          <a:p>
            <a:pPr marL="762000" lvl="1"/>
            <a:r>
              <a:rPr lang="en-US">
                <a:solidFill>
                  <a:srgbClr val="B3B3B3"/>
                </a:solidFill>
              </a:rPr>
              <a:t>A. Rate Expressions</a:t>
            </a:r>
          </a:p>
          <a:p>
            <a:pPr marL="762000" lvl="1"/>
            <a:r>
              <a:rPr lang="en-US">
                <a:solidFill>
                  <a:srgbClr val="B3B3B3"/>
                </a:solidFill>
              </a:rPr>
              <a:t>B. Kinetics Experiments</a:t>
            </a:r>
          </a:p>
          <a:p>
            <a:pPr marL="762000" lvl="1"/>
            <a:r>
              <a:rPr lang="en-US"/>
              <a:t>C. Analysis of Kinetics Data</a:t>
            </a:r>
          </a:p>
          <a:p>
            <a:pPr marL="1206500" lvl="2">
              <a:buClr>
                <a:srgbClr val="B3B3B3"/>
              </a:buClr>
            </a:pPr>
            <a:r>
              <a:rPr lang="en-US">
                <a:solidFill>
                  <a:srgbClr val="B3B3B3"/>
                </a:solidFill>
              </a:rPr>
              <a:t>13. CSTR Data Analysis</a:t>
            </a:r>
          </a:p>
          <a:p>
            <a:pPr marL="1206500" lvl="2">
              <a:buClr>
                <a:srgbClr val="B3B3B3"/>
              </a:buClr>
            </a:pPr>
            <a:r>
              <a:rPr lang="en-US">
                <a:solidFill>
                  <a:srgbClr val="B3B3B3"/>
                </a:solidFill>
              </a:rPr>
              <a:t>14. Differential Data Analysis</a:t>
            </a:r>
          </a:p>
          <a:p>
            <a:pPr marL="1206500" lvl="2">
              <a:buClr>
                <a:srgbClr val="B3B3B3"/>
              </a:buClr>
            </a:pPr>
            <a:r>
              <a:rPr lang="en-US">
                <a:solidFill>
                  <a:srgbClr val="B3B3B3"/>
                </a:solidFill>
              </a:rPr>
              <a:t>15. Integral Data Analysis</a:t>
            </a:r>
          </a:p>
          <a:p>
            <a:pPr marL="1206500" lvl="2"/>
            <a:r>
              <a:rPr lang="en-US"/>
              <a:t>16. Numerical Data Analysis</a:t>
            </a:r>
          </a:p>
          <a:p>
            <a:r>
              <a:rPr lang="en-US"/>
              <a:t>Part III - Chemical Reaction Engineering</a:t>
            </a:r>
          </a:p>
          <a:p>
            <a:r>
              <a:rPr lang="en-US"/>
              <a:t>Part IV - Non-Ideal Reactions and Reactors</a:t>
            </a:r>
          </a:p>
        </p:txBody>
      </p:sp>
    </p:spTree>
  </p:cSld>
  <p:clrMapOvr>
    <a:masterClrMapping/>
  </p:clrMapOvr>
  <p:transition xmlns:p14="http://schemas.microsoft.com/office/powerpoint/2010/main"/>
</p:sld>
</file>

<file path=ppt/theme/theme1.xml><?xml version="1.0" encoding="utf-8"?>
<a:theme xmlns:a="http://schemas.openxmlformats.org/drawingml/2006/main" name="Title &amp; Subtitle">
  <a:themeElements>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Subtitle">
      <a:majorFont>
        <a:latin typeface="Helvetica"/>
        <a:ea typeface="Heiti SC Medium"/>
        <a:cs typeface="Heiti SC Medium"/>
      </a:majorFont>
      <a:minorFont>
        <a:latin typeface="Helvetica"/>
        <a:ea typeface="Heiti SC Medium"/>
        <a:cs typeface="Heiti SC Medium"/>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Title, Bullets &amp; Photo">
  <a:themeElements>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Bullets &amp; Photo">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itle &amp; Bullets">
  <a:themeElements>
    <a:clrScheme name="">
      <a:dk1>
        <a:srgbClr val="000000"/>
      </a:dk1>
      <a:lt1>
        <a:srgbClr val="FFFFFF"/>
      </a:lt1>
      <a:dk2>
        <a:srgbClr val="000000"/>
      </a:dk2>
      <a:lt2>
        <a:srgbClr val="000000"/>
      </a:lt2>
      <a:accent1>
        <a:srgbClr val="FFFFFF"/>
      </a:accent1>
      <a:accent2>
        <a:srgbClr val="333399"/>
      </a:accent2>
      <a:accent3>
        <a:srgbClr val="FFFFFF"/>
      </a:accent3>
      <a:accent4>
        <a:srgbClr val="000000"/>
      </a:accent4>
      <a:accent5>
        <a:srgbClr val="FFFFFF"/>
      </a:accent5>
      <a:accent6>
        <a:srgbClr val="2D2D8A"/>
      </a:accent6>
      <a:hlink>
        <a:srgbClr val="009999"/>
      </a:hlink>
      <a:folHlink>
        <a:srgbClr val="99CC00"/>
      </a:folHlink>
    </a:clrScheme>
    <a:fontScheme name="Title &amp; Bullets">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 Top">
  <a:themeElements>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 Top">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itle &amp; Bullets - Left">
  <a:themeElements>
    <a:clrScheme name="">
      <a:dk1>
        <a:srgbClr val="000000"/>
      </a:dk1>
      <a:lt1>
        <a:srgbClr val="FFFFFF"/>
      </a:lt1>
      <a:dk2>
        <a:srgbClr val="000000"/>
      </a:dk2>
      <a:lt2>
        <a:srgbClr val="000000"/>
      </a:lt2>
      <a:accent1>
        <a:srgbClr val="FFFFFF"/>
      </a:accent1>
      <a:accent2>
        <a:srgbClr val="333399"/>
      </a:accent2>
      <a:accent3>
        <a:srgbClr val="FFFFFF"/>
      </a:accent3>
      <a:accent4>
        <a:srgbClr val="000000"/>
      </a:accent4>
      <a:accent5>
        <a:srgbClr val="FFFFFF"/>
      </a:accent5>
      <a:accent6>
        <a:srgbClr val="2D2D8A"/>
      </a:accent6>
      <a:hlink>
        <a:srgbClr val="009999"/>
      </a:hlink>
      <a:folHlink>
        <a:srgbClr val="99CC00"/>
      </a:folHlink>
    </a:clrScheme>
    <a:fontScheme name="Title &amp; Bullets - Lef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hoto - Vertical">
  <a:themeElements>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Photo - Horizontal">
  <a:themeElements>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Title &amp; Bullets - 2 Column">
  <a:themeElements>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2 Column">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amp; Bullets - Right">
  <a:themeElements>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Righ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TotalTime>
  <Pages>0</Pages>
  <Words>700</Words>
  <Characters>0</Characters>
  <Application>Microsoft Macintosh PowerPoint</Application>
  <PresentationFormat>Custom</PresentationFormat>
  <Lines>0</Lines>
  <Paragraphs>109</Paragraphs>
  <Slides>8</Slides>
  <Notes>1</Notes>
  <HiddenSlides>0</HiddenSlides>
  <MMClips>0</MMClips>
  <ScaleCrop>false</ScaleCrop>
  <HeadingPairs>
    <vt:vector size="6" baseType="variant">
      <vt:variant>
        <vt:lpstr>Fonts Used</vt:lpstr>
      </vt:variant>
      <vt:variant>
        <vt:i4>10</vt:i4>
      </vt:variant>
      <vt:variant>
        <vt:lpstr>Theme</vt:lpstr>
      </vt:variant>
      <vt:variant>
        <vt:i4>10</vt:i4>
      </vt:variant>
      <vt:variant>
        <vt:lpstr>Slide Titles</vt:lpstr>
      </vt:variant>
      <vt:variant>
        <vt:i4>8</vt:i4>
      </vt:variant>
    </vt:vector>
  </HeadingPairs>
  <TitlesOfParts>
    <vt:vector size="28" baseType="lpstr">
      <vt:lpstr>Helvetica</vt:lpstr>
      <vt:lpstr>Heiti SC Light</vt:lpstr>
      <vt:lpstr>Heiti SC Medium</vt:lpstr>
      <vt:lpstr>Lucida Grande</vt:lpstr>
      <vt:lpstr>Gill Sans</vt:lpstr>
      <vt:lpstr>Arial Bold Italic</vt:lpstr>
      <vt:lpstr>Arial</vt:lpstr>
      <vt:lpstr>Apple Symbols</vt:lpstr>
      <vt:lpstr>Symbol</vt:lpstr>
      <vt:lpstr>ヒラギノ角ゴ ProN W3</vt:lpstr>
      <vt:lpstr>Title &amp; Subtitle</vt:lpstr>
      <vt:lpstr>Title &amp; Bullets</vt:lpstr>
      <vt:lpstr>Title - Top</vt:lpstr>
      <vt:lpstr>Title &amp; Bullets - Left</vt:lpstr>
      <vt:lpstr>Photo - Vertical</vt:lpstr>
      <vt:lpstr>Blank</vt:lpstr>
      <vt:lpstr>Photo - Horizontal</vt:lpstr>
      <vt:lpstr>Title &amp; Bullets - 2 Column</vt:lpstr>
      <vt:lpstr>Title &amp; Bullets - Right</vt:lpstr>
      <vt:lpstr>Title, Bullets &amp; Photo</vt:lpstr>
      <vt:lpstr>A First Course on Kinetics and Reaction Engineering</vt:lpstr>
      <vt:lpstr>Where We’re Going</vt:lpstr>
      <vt:lpstr>Integral Data Analysis</vt:lpstr>
      <vt:lpstr>Half-life Method</vt:lpstr>
      <vt:lpstr>Questions?</vt:lpstr>
      <vt:lpstr>Activity 15.1</vt:lpstr>
      <vt:lpstr>Activity 15.2</vt:lpstr>
      <vt:lpstr>Where We’re Going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First Course on Kinetics and Reaction Engineering</dc:title>
  <dc:subject/>
  <dc:creator/>
  <cp:keywords/>
  <dc:description/>
  <cp:lastModifiedBy>Carl Lund</cp:lastModifiedBy>
  <cp:revision>3</cp:revision>
  <dcterms:modified xsi:type="dcterms:W3CDTF">2014-05-21T18:26:30Z</dcterms:modified>
</cp:coreProperties>
</file>