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Lst>
  <p:sldIdLst>
    <p:sldId id="261" r:id="rId16"/>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1pPr>
    <a:lvl2pPr marL="4572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2pPr>
    <a:lvl3pPr marL="9144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3pPr>
    <a:lvl4pPr marL="13716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4pPr>
    <a:lvl5pPr marL="18288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5pPr>
    <a:lvl6pPr marL="2286000" algn="l" defTabSz="457200" rtl="0" eaLnBrk="1" latinLnBrk="0" hangingPunct="1">
      <a:defRPr sz="4200" kern="1200">
        <a:solidFill>
          <a:srgbClr val="000000"/>
        </a:solidFill>
        <a:latin typeface="Gill Sans" charset="0"/>
        <a:ea typeface="Heiti SC Light" charset="0"/>
        <a:cs typeface="Heiti SC Light" charset="0"/>
        <a:sym typeface="Gill Sans" charset="0"/>
      </a:defRPr>
    </a:lvl6pPr>
    <a:lvl7pPr marL="2743200" algn="l" defTabSz="457200" rtl="0" eaLnBrk="1" latinLnBrk="0" hangingPunct="1">
      <a:defRPr sz="4200" kern="1200">
        <a:solidFill>
          <a:srgbClr val="000000"/>
        </a:solidFill>
        <a:latin typeface="Gill Sans" charset="0"/>
        <a:ea typeface="Heiti SC Light" charset="0"/>
        <a:cs typeface="Heiti SC Light" charset="0"/>
        <a:sym typeface="Gill Sans" charset="0"/>
      </a:defRPr>
    </a:lvl7pPr>
    <a:lvl8pPr marL="3200400" algn="l" defTabSz="457200" rtl="0" eaLnBrk="1" latinLnBrk="0" hangingPunct="1">
      <a:defRPr sz="4200" kern="1200">
        <a:solidFill>
          <a:srgbClr val="000000"/>
        </a:solidFill>
        <a:latin typeface="Gill Sans" charset="0"/>
        <a:ea typeface="Heiti SC Light" charset="0"/>
        <a:cs typeface="Heiti SC Light" charset="0"/>
        <a:sym typeface="Gill Sans" charset="0"/>
      </a:defRPr>
    </a:lvl8pPr>
    <a:lvl9pPr marL="3657600" algn="l" defTabSz="457200" rtl="0" eaLnBrk="1" latinLnBrk="0" hangingPunct="1">
      <a:defRPr sz="4200" kern="1200">
        <a:solidFill>
          <a:srgbClr val="000000"/>
        </a:solidFill>
        <a:latin typeface="Gill Sans" charset="0"/>
        <a:ea typeface="Heiti SC Light" charset="0"/>
        <a:cs typeface="Heiti SC Light"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 Target="slides/slide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62156318"/>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258237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26996911"/>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0047177"/>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51461996"/>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5474182"/>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226723"/>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263467070"/>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103108"/>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3234205"/>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8523369"/>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7810589"/>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3760346"/>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9882448"/>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83751828"/>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7926183"/>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87971996"/>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8605285"/>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8690089"/>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7411870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236845"/>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99277443"/>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9546016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06790945"/>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5111585"/>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183114"/>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31381021"/>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9608896"/>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94942876"/>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336374"/>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9751171"/>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08902438"/>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9765384"/>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26986559"/>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5914060"/>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84418406"/>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150528"/>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0848923"/>
      </p:ext>
    </p:extLst>
  </p:cSld>
  <p:clrMapOvr>
    <a:masterClrMapping/>
  </p:clrMapOvr>
  <p:transition xmlns:p14="http://schemas.microsoft.com/office/powerpoint/2010/mai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30782635"/>
      </p:ext>
    </p:extLst>
  </p:cSld>
  <p:clrMapOvr>
    <a:masterClrMapping/>
  </p:clrMapOvr>
  <p:transition xmlns:p14="http://schemas.microsoft.com/office/powerpoint/2010/mai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7886579"/>
      </p:ext>
    </p:extLst>
  </p:cSld>
  <p:clrMapOvr>
    <a:masterClrMapping/>
  </p:clrMapOvr>
  <p:transition xmlns:p14="http://schemas.microsoft.com/office/powerpoint/2010/mai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14037577"/>
      </p:ext>
    </p:extLst>
  </p:cSld>
  <p:clrMapOvr>
    <a:masterClrMapping/>
  </p:clrMapOvr>
  <p:transition xmlns:p14="http://schemas.microsoft.com/office/powerpoint/2010/mai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19194854"/>
      </p:ext>
    </p:extLst>
  </p:cSld>
  <p:clrMapOvr>
    <a:masterClrMapping/>
  </p:clrMapOvr>
  <p:transition xmlns:p14="http://schemas.microsoft.com/office/powerpoint/2010/mai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3717996"/>
      </p:ext>
    </p:extLst>
  </p:cSld>
  <p:clrMapOvr>
    <a:masterClrMapping/>
  </p:clrMapOvr>
  <p:transition xmlns:p14="http://schemas.microsoft.com/office/powerpoint/2010/mai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81369922"/>
      </p:ext>
    </p:extLst>
  </p:cSld>
  <p:clrMapOvr>
    <a:masterClrMapping/>
  </p:clrMapOvr>
  <p:transition xmlns:p14="http://schemas.microsoft.com/office/powerpoint/2010/mai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467439"/>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1417347"/>
      </p:ext>
    </p:extLst>
  </p:cSld>
  <p:clrMapOvr>
    <a:masterClrMapping/>
  </p:clrMapOvr>
  <p:transition xmlns:p14="http://schemas.microsoft.com/office/powerpoint/2010/mai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68315910"/>
      </p:ext>
    </p:extLst>
  </p:cSld>
  <p:clrMapOvr>
    <a:masterClrMapping/>
  </p:clrMapOvr>
  <p:transition xmlns:p14="http://schemas.microsoft.com/office/powerpoint/2010/mai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25337738"/>
      </p:ext>
    </p:extLst>
  </p:cSld>
  <p:clrMapOvr>
    <a:masterClrMapping/>
  </p:clrMapOvr>
  <p:transition xmlns:p14="http://schemas.microsoft.com/office/powerpoint/2010/mai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871507"/>
      </p:ext>
    </p:extLst>
  </p:cSld>
  <p:clrMapOvr>
    <a:masterClrMapping/>
  </p:clrMapOvr>
  <p:transition xmlns:p14="http://schemas.microsoft.com/office/powerpoint/2010/mai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6197610"/>
      </p:ext>
    </p:extLst>
  </p:cSld>
  <p:clrMapOvr>
    <a:masterClrMapping/>
  </p:clrMapOvr>
  <p:transition xmlns:p14="http://schemas.microsoft.com/office/powerpoint/2010/mai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86063575"/>
      </p:ext>
    </p:extLst>
  </p:cSld>
  <p:clrMapOvr>
    <a:masterClrMapping/>
  </p:clrMapOvr>
  <p:transition xmlns:p14="http://schemas.microsoft.com/office/powerpoint/2010/mai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8781235"/>
      </p:ext>
    </p:extLst>
  </p:cSld>
  <p:clrMapOvr>
    <a:masterClrMapping/>
  </p:clrMapOvr>
  <p:transition xmlns:p14="http://schemas.microsoft.com/office/powerpoint/2010/mai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76541761"/>
      </p:ext>
    </p:extLst>
  </p:cSld>
  <p:clrMapOvr>
    <a:masterClrMapping/>
  </p:clrMapOvr>
  <p:transition xmlns:p14="http://schemas.microsoft.com/office/powerpoint/2010/mai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2791375"/>
      </p:ext>
    </p:extLst>
  </p:cSld>
  <p:clrMapOvr>
    <a:masterClrMapping/>
  </p:clrMapOvr>
  <p:transition xmlns:p14="http://schemas.microsoft.com/office/powerpoint/2010/mai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0720419"/>
      </p:ext>
    </p:extLst>
  </p:cSld>
  <p:clrMapOvr>
    <a:masterClrMapping/>
  </p:clrMapOvr>
  <p:transition xmlns:p14="http://schemas.microsoft.com/office/powerpoint/2010/mai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63637133"/>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9782728"/>
      </p:ext>
    </p:extLst>
  </p:cSld>
  <p:clrMapOvr>
    <a:masterClrMapping/>
  </p:clrMapOvr>
  <p:transition xmlns:p14="http://schemas.microsoft.com/office/powerpoint/2010/mai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8583059"/>
      </p:ext>
    </p:extLst>
  </p:cSld>
  <p:clrMapOvr>
    <a:masterClrMapping/>
  </p:clrMapOvr>
  <p:transition xmlns:p14="http://schemas.microsoft.com/office/powerpoint/2010/mai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81409892"/>
      </p:ext>
    </p:extLst>
  </p:cSld>
  <p:clrMapOvr>
    <a:masterClrMapping/>
  </p:clrMapOvr>
  <p:transition xmlns:p14="http://schemas.microsoft.com/office/powerpoint/2010/mai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85130513"/>
      </p:ext>
    </p:extLst>
  </p:cSld>
  <p:clrMapOvr>
    <a:masterClrMapping/>
  </p:clrMapOvr>
  <p:transition xmlns:p14="http://schemas.microsoft.com/office/powerpoint/2010/mai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8162807"/>
      </p:ext>
    </p:extLst>
  </p:cSld>
  <p:clrMapOvr>
    <a:masterClrMapping/>
  </p:clrMapOvr>
  <p:transition xmlns:p14="http://schemas.microsoft.com/office/powerpoint/2010/mai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3692452"/>
      </p:ext>
    </p:extLst>
  </p:cSld>
  <p:clrMapOvr>
    <a:masterClrMapping/>
  </p:clrMapOvr>
  <p:transition xmlns:p14="http://schemas.microsoft.com/office/powerpoint/2010/mai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52809890"/>
      </p:ext>
    </p:extLst>
  </p:cSld>
  <p:clrMapOvr>
    <a:masterClrMapping/>
  </p:clrMapOvr>
  <p:transition xmlns:p14="http://schemas.microsoft.com/office/powerpoint/2010/mai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9149170"/>
      </p:ext>
    </p:extLst>
  </p:cSld>
  <p:clrMapOvr>
    <a:masterClrMapping/>
  </p:clrMapOvr>
  <p:transition xmlns:p14="http://schemas.microsoft.com/office/powerpoint/2010/mai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19992117"/>
      </p:ext>
    </p:extLst>
  </p:cSld>
  <p:clrMapOvr>
    <a:masterClrMapping/>
  </p:clrMapOvr>
  <p:transition xmlns:p14="http://schemas.microsoft.com/office/powerpoint/2010/mai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49850" cy="642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2250" y="2044700"/>
            <a:ext cx="5149850" cy="642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5326807"/>
      </p:ext>
    </p:extLst>
  </p:cSld>
  <p:clrMapOvr>
    <a:masterClrMapping/>
  </p:clrMapOvr>
  <p:transition xmlns:p14="http://schemas.microsoft.com/office/powerpoint/2010/mai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1204656"/>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7540831"/>
      </p:ext>
    </p:extLst>
  </p:cSld>
  <p:clrMapOvr>
    <a:masterClrMapping/>
  </p:clrMapOvr>
  <p:transition xmlns:p14="http://schemas.microsoft.com/office/powerpoint/2010/mai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40692474"/>
      </p:ext>
    </p:extLst>
  </p:cSld>
  <p:clrMapOvr>
    <a:masterClrMapping/>
  </p:clrMapOvr>
  <p:transition xmlns:p14="http://schemas.microsoft.com/office/powerpoint/2010/mai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164011"/>
      </p:ext>
    </p:extLst>
  </p:cSld>
  <p:clrMapOvr>
    <a:masterClrMapping/>
  </p:clrMapOvr>
  <p:transition xmlns:p14="http://schemas.microsoft.com/office/powerpoint/2010/mai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2350771"/>
      </p:ext>
    </p:extLst>
  </p:cSld>
  <p:clrMapOvr>
    <a:masterClrMapping/>
  </p:clrMapOvr>
  <p:transition xmlns:p14="http://schemas.microsoft.com/office/powerpoint/2010/mai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01263053"/>
      </p:ext>
    </p:extLst>
  </p:cSld>
  <p:clrMapOvr>
    <a:masterClrMapping/>
  </p:clrMapOvr>
  <p:transition xmlns:p14="http://schemas.microsoft.com/office/powerpoint/2010/mai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19891911"/>
      </p:ext>
    </p:extLst>
  </p:cSld>
  <p:clrMapOvr>
    <a:masterClrMapping/>
  </p:clrMapOvr>
  <p:transition xmlns:p14="http://schemas.microsoft.com/office/powerpoint/2010/mai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09075" y="254000"/>
            <a:ext cx="2613025" cy="8216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86675" cy="8216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8542467"/>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344870848"/>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5598514"/>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15903579"/>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7543001"/>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6427569"/>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7237342"/>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093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093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8702798"/>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0115654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6606130"/>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4044899"/>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5240313"/>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1811830"/>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00751373"/>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6003312"/>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95586728"/>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4112427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3814197"/>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1553873"/>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7844594"/>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01397465"/>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3786327"/>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08479762"/>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4316828"/>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4640345"/>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98818865"/>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2513611"/>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9824693"/>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38486739"/>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4675486"/>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9097718"/>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108405"/>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27239224"/>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6330293"/>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38456807"/>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6188353"/>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3949450"/>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7764708"/>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04772051"/>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847433"/>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64703914"/>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91063523"/>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0857968"/>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9758095"/>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625570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808625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39791608"/>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4064513"/>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57874228"/>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7177817"/>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2445920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81762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092583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9112175"/>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774211"/>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7591456"/>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8035151"/>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8104596"/>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0700451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4512084"/>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9372632"/>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288788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12932278"/>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5936855"/>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15164624"/>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267499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9785880"/>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7835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7835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1674822"/>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40955736"/>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9043300"/>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7097087"/>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44076893"/>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952631"/>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8527860"/>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36494808"/>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9471005"/>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72992206"/>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0578182"/>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8134312"/>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41300"/>
            <a:ext cx="1466850" cy="7848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41300"/>
            <a:ext cx="4248150" cy="7848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7255662"/>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4285957"/>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72882959"/>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3905702"/>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78743732"/>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2939996"/>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8625730"/>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1453810"/>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64958700"/>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83966027"/>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1635113"/>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4842741"/>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9418426"/>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3.xml"/><Relationship Id="rId12" Type="http://schemas.openxmlformats.org/officeDocument/2006/relationships/theme" Target="../theme/theme13.xml"/><Relationship Id="rId1" Type="http://schemas.openxmlformats.org/officeDocument/2006/relationships/slideLayout" Target="../slideLayouts/slideLayout133.xml"/><Relationship Id="rId2" Type="http://schemas.openxmlformats.org/officeDocument/2006/relationships/slideLayout" Target="../slideLayouts/slideLayout134.xml"/><Relationship Id="rId3" Type="http://schemas.openxmlformats.org/officeDocument/2006/relationships/slideLayout" Target="../slideLayouts/slideLayout135.xml"/><Relationship Id="rId4" Type="http://schemas.openxmlformats.org/officeDocument/2006/relationships/slideLayout" Target="../slideLayouts/slideLayout136.xml"/><Relationship Id="rId5" Type="http://schemas.openxmlformats.org/officeDocument/2006/relationships/slideLayout" Target="../slideLayouts/slideLayout137.xml"/><Relationship Id="rId6" Type="http://schemas.openxmlformats.org/officeDocument/2006/relationships/slideLayout" Target="../slideLayouts/slideLayout138.xml"/><Relationship Id="rId7" Type="http://schemas.openxmlformats.org/officeDocument/2006/relationships/slideLayout" Target="../slideLayouts/slideLayout139.xml"/><Relationship Id="rId8" Type="http://schemas.openxmlformats.org/officeDocument/2006/relationships/slideLayout" Target="../slideLayouts/slideLayout140.xml"/><Relationship Id="rId9" Type="http://schemas.openxmlformats.org/officeDocument/2006/relationships/slideLayout" Target="../slideLayouts/slideLayout141.xml"/><Relationship Id="rId10"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4.xml"/><Relationship Id="rId12" Type="http://schemas.openxmlformats.org/officeDocument/2006/relationships/theme" Target="../theme/theme14.xml"/><Relationship Id="rId1" Type="http://schemas.openxmlformats.org/officeDocument/2006/relationships/slideLayout" Target="../slideLayouts/slideLayout144.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65.xml"/><Relationship Id="rId12" Type="http://schemas.openxmlformats.org/officeDocument/2006/relationships/theme" Target="../theme/theme15.xml"/><Relationship Id="rId1" Type="http://schemas.openxmlformats.org/officeDocument/2006/relationships/slideLayout" Target="../slideLayouts/slideLayout155.xml"/><Relationship Id="rId2" Type="http://schemas.openxmlformats.org/officeDocument/2006/relationships/slideLayout" Target="../slideLayouts/slideLayout156.xml"/><Relationship Id="rId3" Type="http://schemas.openxmlformats.org/officeDocument/2006/relationships/slideLayout" Target="../slideLayouts/slideLayout157.xml"/><Relationship Id="rId4" Type="http://schemas.openxmlformats.org/officeDocument/2006/relationships/slideLayout" Target="../slideLayouts/slideLayout158.xml"/><Relationship Id="rId5" Type="http://schemas.openxmlformats.org/officeDocument/2006/relationships/slideLayout" Target="../slideLayouts/slideLayout159.xml"/><Relationship Id="rId6" Type="http://schemas.openxmlformats.org/officeDocument/2006/relationships/slideLayout" Target="../slideLayouts/slideLayout160.xml"/><Relationship Id="rId7" Type="http://schemas.openxmlformats.org/officeDocument/2006/relationships/slideLayout" Target="../slideLayouts/slideLayout161.xml"/><Relationship Id="rId8" Type="http://schemas.openxmlformats.org/officeDocument/2006/relationships/slideLayout" Target="../slideLayouts/slideLayout162.xml"/><Relationship Id="rId9" Type="http://schemas.openxmlformats.org/officeDocument/2006/relationships/slideLayout" Target="../slideLayouts/slideLayout163.xml"/><Relationship Id="rId10" Type="http://schemas.openxmlformats.org/officeDocument/2006/relationships/slideLayout" Target="../slideLayouts/slideLayout164.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026"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1266"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7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200"/>
        </a:spcBef>
        <a:spcAft>
          <a:spcPct val="0"/>
        </a:spcAft>
        <a:buClr>
          <a:srgbClr val="000000"/>
        </a:buClr>
        <a:buSzPct val="125000"/>
        <a:buFont typeface="Arial" charset="0"/>
        <a:buChar char="-"/>
        <a:defRPr sz="2400">
          <a:solidFill>
            <a:schemeClr val="tx1"/>
          </a:solidFill>
          <a:latin typeface="+mn-lt"/>
          <a:ea typeface="+mn-ea"/>
          <a:cs typeface="+mn-cs"/>
          <a:sym typeface="Arial" charset="0"/>
        </a:defRPr>
      </a:lvl3pPr>
      <a:lvl4pPr marL="2093913" indent="-493713"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229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8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800"/>
        </a:spcBef>
        <a:spcAft>
          <a:spcPct val="0"/>
        </a:spcAft>
        <a:buSzPct val="125000"/>
        <a:buFont typeface="Arial" charset="0"/>
        <a:buChar char="-"/>
        <a:defRPr sz="3200">
          <a:solidFill>
            <a:schemeClr val="tx1"/>
          </a:solidFill>
          <a:latin typeface="+mn-lt"/>
          <a:ea typeface="+mn-ea"/>
          <a:cs typeface="+mn-cs"/>
          <a:sym typeface="Arial" charset="0"/>
        </a:defRPr>
      </a:lvl3pPr>
      <a:lvl4pPr marL="2093913" indent="-493713"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3"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3314" name="Rectangle 2"/>
          <p:cNvSpPr>
            <a:spLocks noChangeArrowheads="1"/>
          </p:cNvSpPr>
          <p:nvPr>
            <p:ph type="body" idx="1"/>
          </p:nvPr>
        </p:nvSpPr>
        <p:spPr bwMode="auto">
          <a:xfrm>
            <a:off x="65024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8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200"/>
        </a:spcBef>
        <a:spcAft>
          <a:spcPct val="0"/>
        </a:spcAft>
        <a:buClr>
          <a:srgbClr val="000000"/>
        </a:buClr>
        <a:buSzPct val="125000"/>
        <a:buFont typeface="Arial" charset="0"/>
        <a:buChar char="-"/>
        <a:defRPr sz="2400">
          <a:solidFill>
            <a:schemeClr val="tx1"/>
          </a:solidFill>
          <a:latin typeface="+mn-lt"/>
          <a:ea typeface="+mn-ea"/>
          <a:cs typeface="+mn-cs"/>
          <a:sym typeface="Arial" charset="0"/>
        </a:defRPr>
      </a:lvl3pPr>
      <a:lvl4pPr marL="2093913" indent="-493713" algn="l" rtl="0" fontAlgn="base">
        <a:spcBef>
          <a:spcPts val="11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4338"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8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200"/>
        </a:spcBef>
        <a:spcAft>
          <a:spcPct val="0"/>
        </a:spcAft>
        <a:buClr>
          <a:srgbClr val="000000"/>
        </a:buClr>
        <a:buSzPct val="125000"/>
        <a:buFont typeface="Arial" charset="0"/>
        <a:buChar char="-"/>
        <a:defRPr sz="2400">
          <a:solidFill>
            <a:schemeClr val="tx1"/>
          </a:solidFill>
          <a:latin typeface="+mn-lt"/>
          <a:ea typeface="+mn-ea"/>
          <a:cs typeface="+mn-cs"/>
          <a:sym typeface="Arial" charset="0"/>
        </a:defRPr>
      </a:lvl3pPr>
      <a:lvl4pPr marL="2093913" indent="-493713"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1" name="Rectangle 1"/>
          <p:cNvSpPr>
            <a:spLocks noChangeArrowheads="1"/>
          </p:cNvSpPr>
          <p:nvPr>
            <p:ph type="title"/>
          </p:nvPr>
        </p:nvSpPr>
        <p:spPr bwMode="auto">
          <a:xfrm>
            <a:off x="1270000" y="254000"/>
            <a:ext cx="104521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5362" name="Rectangle 2"/>
          <p:cNvSpPr>
            <a:spLocks noChangeArrowheads="1"/>
          </p:cNvSpPr>
          <p:nvPr>
            <p:ph type="body" idx="1"/>
          </p:nvPr>
        </p:nvSpPr>
        <p:spPr bwMode="auto">
          <a:xfrm>
            <a:off x="1270000" y="2044700"/>
            <a:ext cx="10452100" cy="6426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xmlns:p14="http://schemas.microsoft.com/office/powerpoint/2010/main"/>
  <p:txStyles>
    <p:titleStyle>
      <a:lvl1pPr algn="ctr" rtl="0" fontAlgn="base">
        <a:spcBef>
          <a:spcPct val="0"/>
        </a:spcBef>
        <a:spcAft>
          <a:spcPct val="0"/>
        </a:spcAft>
        <a:defRPr sz="4400">
          <a:solidFill>
            <a:schemeClr val="tx1"/>
          </a:solidFill>
          <a:latin typeface="+mj-lt"/>
          <a:ea typeface="+mj-ea"/>
          <a:cs typeface="+mj-cs"/>
          <a:sym typeface="Arial" charset="0"/>
        </a:defRPr>
      </a:lvl1pPr>
      <a:lvl2pPr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38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4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400">
          <a:solidFill>
            <a:schemeClr val="tx1"/>
          </a:solidFill>
          <a:latin typeface="+mn-lt"/>
          <a:ea typeface="+mn-ea"/>
          <a:cs typeface="+mn-cs"/>
          <a:sym typeface="Arial" charset="0"/>
        </a:defRPr>
      </a:lvl3pPr>
      <a:lvl4pPr marL="2171700" indent="-571500" algn="l" rtl="0" fontAlgn="base">
        <a:spcBef>
          <a:spcPts val="1100"/>
        </a:spcBef>
        <a:spcAft>
          <a:spcPct val="0"/>
        </a:spcAft>
        <a:buClr>
          <a:srgbClr val="000000"/>
        </a:buClr>
        <a:buSzPct val="171000"/>
        <a:buFont typeface="Arial" charset="0"/>
        <a:buChar char="•"/>
        <a:defRPr sz="2200">
          <a:solidFill>
            <a:schemeClr val="tx1"/>
          </a:solidFill>
          <a:latin typeface="+mn-lt"/>
          <a:ea typeface="+mn-ea"/>
          <a:cs typeface="+mn-cs"/>
          <a:sym typeface="Arial" charset="0"/>
        </a:defRPr>
      </a:lvl4pPr>
      <a:lvl5pPr marL="26162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5pPr>
      <a:lvl6pPr marL="30734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6pPr>
      <a:lvl7pPr marL="35306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7pPr>
      <a:lvl8pPr marL="39878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8pPr>
      <a:lvl9pPr marL="44450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42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4098"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Arial" charset="0"/>
        </a:defRPr>
      </a:lvl1pPr>
      <a:lvl2pPr algn="ctr" rtl="0" fontAlgn="base">
        <a:spcBef>
          <a:spcPct val="0"/>
        </a:spcBef>
        <a:spcAft>
          <a:spcPct val="0"/>
        </a:spcAft>
        <a:defRPr sz="2400">
          <a:solidFill>
            <a:schemeClr val="tx1"/>
          </a:solidFill>
          <a:latin typeface="+mn-lt"/>
          <a:ea typeface="+mn-ea"/>
          <a:cs typeface="+mn-cs"/>
          <a:sym typeface="Arial" charset="0"/>
        </a:defRPr>
      </a:lvl2pPr>
      <a:lvl3pPr algn="ctr" rtl="0" fontAlgn="base">
        <a:spcBef>
          <a:spcPct val="0"/>
        </a:spcBef>
        <a:spcAft>
          <a:spcPct val="0"/>
        </a:spcAft>
        <a:defRPr sz="2400">
          <a:solidFill>
            <a:schemeClr val="tx1"/>
          </a:solidFill>
          <a:latin typeface="+mn-lt"/>
          <a:ea typeface="+mn-ea"/>
          <a:cs typeface="+mn-cs"/>
          <a:sym typeface="Arial" charset="0"/>
        </a:defRPr>
      </a:lvl3pPr>
      <a:lvl4pPr algn="ctr" rtl="0" fontAlgn="base">
        <a:spcBef>
          <a:spcPct val="0"/>
        </a:spcBef>
        <a:spcAft>
          <a:spcPct val="0"/>
        </a:spcAft>
        <a:defRPr sz="2400">
          <a:solidFill>
            <a:schemeClr val="tx1"/>
          </a:solidFill>
          <a:latin typeface="+mn-lt"/>
          <a:ea typeface="+mn-ea"/>
          <a:cs typeface="+mn-cs"/>
          <a:sym typeface="Arial" charset="0"/>
        </a:defRPr>
      </a:lvl4pPr>
      <a:lvl5pPr algn="ctr" rtl="0" fontAlgn="base">
        <a:spcBef>
          <a:spcPct val="0"/>
        </a:spcBef>
        <a:spcAft>
          <a:spcPct val="0"/>
        </a:spcAft>
        <a:defRPr>
          <a:solidFill>
            <a:schemeClr val="tx1"/>
          </a:solidFill>
          <a:latin typeface="+mn-lt"/>
          <a:ea typeface="+mn-ea"/>
          <a:cs typeface="+mn-cs"/>
          <a:sym typeface="Arial" charset="0"/>
        </a:defRPr>
      </a:lvl5pPr>
      <a:lvl6pPr marL="457200" algn="ctr" rtl="0" fontAlgn="base">
        <a:spcBef>
          <a:spcPct val="0"/>
        </a:spcBef>
        <a:spcAft>
          <a:spcPct val="0"/>
        </a:spcAft>
        <a:defRPr>
          <a:solidFill>
            <a:schemeClr val="tx1"/>
          </a:solidFill>
          <a:latin typeface="+mn-lt"/>
          <a:ea typeface="+mn-ea"/>
          <a:cs typeface="+mn-cs"/>
          <a:sym typeface="Arial" charset="0"/>
        </a:defRPr>
      </a:lvl6pPr>
      <a:lvl7pPr marL="914400" algn="ctr" rtl="0" fontAlgn="base">
        <a:spcBef>
          <a:spcPct val="0"/>
        </a:spcBef>
        <a:spcAft>
          <a:spcPct val="0"/>
        </a:spcAft>
        <a:defRPr>
          <a:solidFill>
            <a:schemeClr val="tx1"/>
          </a:solidFill>
          <a:latin typeface="+mn-lt"/>
          <a:ea typeface="+mn-ea"/>
          <a:cs typeface="+mn-cs"/>
          <a:sym typeface="Arial" charset="0"/>
        </a:defRPr>
      </a:lvl7pPr>
      <a:lvl8pPr marL="1371600" algn="ctr" rtl="0" fontAlgn="base">
        <a:spcBef>
          <a:spcPct val="0"/>
        </a:spcBef>
        <a:spcAft>
          <a:spcPct val="0"/>
        </a:spcAft>
        <a:defRPr>
          <a:solidFill>
            <a:schemeClr val="tx1"/>
          </a:solidFill>
          <a:latin typeface="+mn-lt"/>
          <a:ea typeface="+mn-ea"/>
          <a:cs typeface="+mn-cs"/>
          <a:sym typeface="Arial" charset="0"/>
        </a:defRPr>
      </a:lvl8pPr>
      <a:lvl9pPr marL="1828800" algn="ctr" rtl="0" fontAlgn="base">
        <a:spcBef>
          <a:spcPct val="0"/>
        </a:spcBef>
        <a:spcAft>
          <a:spcPct val="0"/>
        </a:spcAft>
        <a:defRPr>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7480300"/>
            <a:ext cx="10464800" cy="158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7170" name="Rectangle 2"/>
          <p:cNvSpPr>
            <a:spLocks noChangeArrowheads="1"/>
          </p:cNvSpPr>
          <p:nvPr>
            <p:ph type="title"/>
          </p:nvPr>
        </p:nvSpPr>
        <p:spPr bwMode="auto">
          <a:xfrm>
            <a:off x="635000" y="254000"/>
            <a:ext cx="58674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Arial" charset="0"/>
        </a:defRPr>
      </a:lvl1pPr>
      <a:lvl2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200">
          <a:solidFill>
            <a:schemeClr val="tx1"/>
          </a:solidFill>
          <a:latin typeface="+mn-lt"/>
          <a:ea typeface="+mn-ea"/>
          <a:cs typeface="+mn-cs"/>
          <a:sym typeface="Arial" charset="0"/>
        </a:defRPr>
      </a:lvl1pPr>
      <a:lvl2pPr algn="ctr" rtl="0" fontAlgn="base">
        <a:spcBef>
          <a:spcPct val="0"/>
        </a:spcBef>
        <a:spcAft>
          <a:spcPct val="0"/>
        </a:spcAft>
        <a:defRPr sz="3200">
          <a:solidFill>
            <a:schemeClr val="tx1"/>
          </a:solidFill>
          <a:latin typeface="+mn-lt"/>
          <a:ea typeface="+mn-ea"/>
          <a:cs typeface="+mn-cs"/>
          <a:sym typeface="Arial" charset="0"/>
        </a:defRPr>
      </a:lvl2pPr>
      <a:lvl3pPr algn="ctr" rtl="0" fontAlgn="base">
        <a:spcBef>
          <a:spcPct val="0"/>
        </a:spcBef>
        <a:spcAft>
          <a:spcPct val="0"/>
        </a:spcAft>
        <a:defRPr sz="2400">
          <a:solidFill>
            <a:schemeClr val="tx1"/>
          </a:solidFill>
          <a:latin typeface="+mn-lt"/>
          <a:ea typeface="+mn-ea"/>
          <a:cs typeface="+mn-cs"/>
          <a:sym typeface="Arial" charset="0"/>
        </a:defRPr>
      </a:lvl3pPr>
      <a:lvl4pPr algn="ctr" rtl="0" fontAlgn="base">
        <a:spcBef>
          <a:spcPct val="0"/>
        </a:spcBef>
        <a:spcAft>
          <a:spcPct val="0"/>
        </a:spcAft>
        <a:defRPr sz="2400">
          <a:solidFill>
            <a:schemeClr val="tx1"/>
          </a:solidFill>
          <a:latin typeface="+mn-lt"/>
          <a:ea typeface="+mn-ea"/>
          <a:cs typeface="+mn-cs"/>
          <a:sym typeface="Arial" charset="0"/>
        </a:defRPr>
      </a:lvl4pPr>
      <a:lvl5pPr algn="ctr" rtl="0" fontAlgn="base">
        <a:spcBef>
          <a:spcPct val="0"/>
        </a:spcBef>
        <a:spcAft>
          <a:spcPct val="0"/>
        </a:spcAft>
        <a:defRPr sz="2400">
          <a:solidFill>
            <a:schemeClr val="tx1"/>
          </a:solidFill>
          <a:latin typeface="+mn-lt"/>
          <a:ea typeface="+mn-ea"/>
          <a:cs typeface="+mn-cs"/>
          <a:sym typeface="Arial" charset="0"/>
        </a:defRPr>
      </a:lvl5pPr>
      <a:lvl6pPr marL="457200" algn="ctr" rtl="0" fontAlgn="base">
        <a:spcBef>
          <a:spcPct val="0"/>
        </a:spcBef>
        <a:spcAft>
          <a:spcPct val="0"/>
        </a:spcAft>
        <a:defRPr sz="2400">
          <a:solidFill>
            <a:schemeClr val="tx1"/>
          </a:solidFill>
          <a:latin typeface="+mn-lt"/>
          <a:ea typeface="+mn-ea"/>
          <a:cs typeface="+mn-cs"/>
          <a:sym typeface="Arial" charset="0"/>
        </a:defRPr>
      </a:lvl6pPr>
      <a:lvl7pPr marL="914400" algn="ctr" rtl="0" fontAlgn="base">
        <a:spcBef>
          <a:spcPct val="0"/>
        </a:spcBef>
        <a:spcAft>
          <a:spcPct val="0"/>
        </a:spcAft>
        <a:defRPr sz="2400">
          <a:solidFill>
            <a:schemeClr val="tx1"/>
          </a:solidFill>
          <a:latin typeface="+mn-lt"/>
          <a:ea typeface="+mn-ea"/>
          <a:cs typeface="+mn-cs"/>
          <a:sym typeface="Arial" charset="0"/>
        </a:defRPr>
      </a:lvl7pPr>
      <a:lvl8pPr marL="1371600" algn="ctr" rtl="0" fontAlgn="base">
        <a:spcBef>
          <a:spcPct val="0"/>
        </a:spcBef>
        <a:spcAft>
          <a:spcPct val="0"/>
        </a:spcAft>
        <a:defRPr sz="2400">
          <a:solidFill>
            <a:schemeClr val="tx1"/>
          </a:solidFill>
          <a:latin typeface="+mn-lt"/>
          <a:ea typeface="+mn-ea"/>
          <a:cs typeface="+mn-cs"/>
          <a:sym typeface="Arial" charset="0"/>
        </a:defRPr>
      </a:lvl8pPr>
      <a:lvl9pPr marL="1828800" algn="ctr" rtl="0" fontAlgn="base">
        <a:spcBef>
          <a:spcPct val="0"/>
        </a:spcBef>
        <a:spcAft>
          <a:spcPct val="0"/>
        </a:spcAft>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8194" name="Rectangle 2"/>
          <p:cNvSpPr>
            <a:spLocks noChangeArrowheads="1"/>
          </p:cNvSpPr>
          <p:nvPr>
            <p:ph type="title"/>
          </p:nvPr>
        </p:nvSpPr>
        <p:spPr bwMode="auto">
          <a:xfrm>
            <a:off x="635000" y="241300"/>
            <a:ext cx="58674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Arial" charset="0"/>
        </a:defRPr>
      </a:lvl1pPr>
      <a:lvl2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200">
          <a:solidFill>
            <a:schemeClr val="tx1"/>
          </a:solidFill>
          <a:latin typeface="+mn-lt"/>
          <a:ea typeface="+mn-ea"/>
          <a:cs typeface="+mn-cs"/>
          <a:sym typeface="Arial" charset="0"/>
        </a:defRPr>
      </a:lvl1pPr>
      <a:lvl2pPr algn="ctr" rtl="0" fontAlgn="base">
        <a:spcBef>
          <a:spcPct val="0"/>
        </a:spcBef>
        <a:spcAft>
          <a:spcPct val="0"/>
        </a:spcAft>
        <a:defRPr sz="3200">
          <a:solidFill>
            <a:schemeClr val="tx1"/>
          </a:solidFill>
          <a:latin typeface="+mn-lt"/>
          <a:ea typeface="+mn-ea"/>
          <a:cs typeface="+mn-cs"/>
          <a:sym typeface="Arial" charset="0"/>
        </a:defRPr>
      </a:lvl2pPr>
      <a:lvl3pPr algn="ctr" rtl="0" fontAlgn="base">
        <a:spcBef>
          <a:spcPct val="0"/>
        </a:spcBef>
        <a:spcAft>
          <a:spcPct val="0"/>
        </a:spcAft>
        <a:defRPr sz="2400">
          <a:solidFill>
            <a:schemeClr val="tx1"/>
          </a:solidFill>
          <a:latin typeface="+mn-lt"/>
          <a:ea typeface="+mn-ea"/>
          <a:cs typeface="+mn-cs"/>
          <a:sym typeface="Arial" charset="0"/>
        </a:defRPr>
      </a:lvl3pPr>
      <a:lvl4pPr algn="ctr" rtl="0" fontAlgn="base">
        <a:spcBef>
          <a:spcPct val="0"/>
        </a:spcBef>
        <a:spcAft>
          <a:spcPct val="0"/>
        </a:spcAft>
        <a:defRPr sz="2400">
          <a:solidFill>
            <a:schemeClr val="tx1"/>
          </a:solidFill>
          <a:latin typeface="+mn-lt"/>
          <a:ea typeface="+mn-ea"/>
          <a:cs typeface="+mn-cs"/>
          <a:sym typeface="Arial" charset="0"/>
        </a:defRPr>
      </a:lvl4pPr>
      <a:lvl5pPr algn="ctr" rtl="0" fontAlgn="base">
        <a:spcBef>
          <a:spcPct val="0"/>
        </a:spcBef>
        <a:spcAft>
          <a:spcPct val="0"/>
        </a:spcAft>
        <a:defRPr sz="2400">
          <a:solidFill>
            <a:schemeClr val="tx1"/>
          </a:solidFill>
          <a:latin typeface="+mn-lt"/>
          <a:ea typeface="+mn-ea"/>
          <a:cs typeface="+mn-cs"/>
          <a:sym typeface="Arial" charset="0"/>
        </a:defRPr>
      </a:lvl5pPr>
      <a:lvl6pPr marL="457200" algn="ctr" rtl="0" fontAlgn="base">
        <a:spcBef>
          <a:spcPct val="0"/>
        </a:spcBef>
        <a:spcAft>
          <a:spcPct val="0"/>
        </a:spcAft>
        <a:defRPr sz="2400">
          <a:solidFill>
            <a:schemeClr val="tx1"/>
          </a:solidFill>
          <a:latin typeface="+mn-lt"/>
          <a:ea typeface="+mn-ea"/>
          <a:cs typeface="+mn-cs"/>
          <a:sym typeface="Arial" charset="0"/>
        </a:defRPr>
      </a:lvl6pPr>
      <a:lvl7pPr marL="914400" algn="ctr" rtl="0" fontAlgn="base">
        <a:spcBef>
          <a:spcPct val="0"/>
        </a:spcBef>
        <a:spcAft>
          <a:spcPct val="0"/>
        </a:spcAft>
        <a:defRPr sz="2400">
          <a:solidFill>
            <a:schemeClr val="tx1"/>
          </a:solidFill>
          <a:latin typeface="+mn-lt"/>
          <a:ea typeface="+mn-ea"/>
          <a:cs typeface="+mn-cs"/>
          <a:sym typeface="Arial" charset="0"/>
        </a:defRPr>
      </a:lvl7pPr>
      <a:lvl8pPr marL="1371600" algn="ctr" rtl="0" fontAlgn="base">
        <a:spcBef>
          <a:spcPct val="0"/>
        </a:spcBef>
        <a:spcAft>
          <a:spcPct val="0"/>
        </a:spcAft>
        <a:defRPr sz="2400">
          <a:solidFill>
            <a:schemeClr val="tx1"/>
          </a:solidFill>
          <a:latin typeface="+mn-lt"/>
          <a:ea typeface="+mn-ea"/>
          <a:cs typeface="+mn-cs"/>
          <a:sym typeface="Arial" charset="0"/>
        </a:defRPr>
      </a:lvl8pPr>
      <a:lvl9pPr marL="1828800" algn="ctr" rtl="0" fontAlgn="base">
        <a:spcBef>
          <a:spcPct val="0"/>
        </a:spcBef>
        <a:spcAft>
          <a:spcPct val="0"/>
        </a:spcAft>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270000" y="2413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You Decide How</a:t>
            </a:r>
          </a:p>
        </p:txBody>
      </p:sp>
      <p:sp>
        <p:nvSpPr>
          <p:cNvPr id="16386" name="Rectangle 2"/>
          <p:cNvSpPr>
            <a:spLocks noChangeArrowheads="1"/>
          </p:cNvSpPr>
          <p:nvPr>
            <p:ph type="body" idx="1"/>
          </p:nvPr>
        </p:nvSpPr>
        <p:spPr>
          <a:ln/>
        </p:spPr>
        <p:txBody>
          <a:bodyPr/>
          <a:lstStyle/>
          <a:p>
            <a:pPr marL="0" indent="0">
              <a:spcBef>
                <a:spcPct val="0"/>
              </a:spcBef>
              <a:buFont typeface="Arial" charset="0"/>
              <a:buNone/>
            </a:pPr>
            <a:r>
              <a:rPr lang="en-US" sz="2800"/>
              <a:t>Suppose you own a very popular nightclub in a metropolitan area. There is an optimum length of time for customers to stay: they don</a:t>
            </a:r>
            <a:r>
              <a:rPr lang="ja-JP" altLang="en-US" sz="2800">
                <a:latin typeface="Arial"/>
              </a:rPr>
              <a:t>’</a:t>
            </a:r>
            <a:r>
              <a:rPr lang="en-US" sz="2800"/>
              <a:t>t buy anything if they stay a short time, and their spending slows down if they stay a long time. Therefore, you would like to know how many customers stay only a short time, how many stay a little longer, etc. There is always a long line of people waiting to get into the club. The bouncer at the door stamps each person with invisible ink as they enter. Several different stamps are available, and you have the ability to examine the stamp of every person as they leave. Decide how you are going to accomplish your goal (what you will do, what information you will record, and how you will analyze that information)</a:t>
            </a:r>
          </a:p>
          <a:p>
            <a:pPr marL="0" indent="0">
              <a:spcBef>
                <a:spcPts val="1575"/>
              </a:spcBef>
              <a:buFont typeface="Arial" charset="0"/>
              <a:buNone/>
            </a:pPr>
            <a:r>
              <a:rPr lang="en-US" sz="2800"/>
              <a:t>Be prepared to share your plan with other club owners for their consideration and so they can ask questions.</a:t>
            </a:r>
          </a:p>
        </p:txBody>
      </p:sp>
    </p:spTree>
  </p:cSld>
  <p:clrMapOvr>
    <a:masterClrMapping/>
  </p:clrMapOvr>
  <p:transition xmlns:p14="http://schemas.microsoft.com/office/powerpoint/2010/mai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Center">
  <a:themeElements>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Center">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Reflection">
  <a:themeElements>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Reflection">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Reflection">
  <a:themeElements>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Reflection">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176</Words>
  <Characters>0</Characters>
  <Application>Microsoft Macintosh PowerPoint</Application>
  <PresentationFormat>Custom</PresentationFormat>
  <Lines>0</Lines>
  <Paragraphs>3</Paragraphs>
  <Slides>1</Slides>
  <Notes>0</Notes>
  <HiddenSlides>0</HiddenSlides>
  <MMClips>0</MMClips>
  <ScaleCrop>false</ScaleCrop>
  <HeadingPairs>
    <vt:vector size="6" baseType="variant">
      <vt:variant>
        <vt:lpstr>Fonts Used</vt:lpstr>
      </vt:variant>
      <vt:variant>
        <vt:i4>4</vt:i4>
      </vt:variant>
      <vt:variant>
        <vt:lpstr>Theme</vt:lpstr>
      </vt:variant>
      <vt:variant>
        <vt:i4>15</vt:i4>
      </vt:variant>
      <vt:variant>
        <vt:lpstr>Slide Titles</vt:lpstr>
      </vt:variant>
      <vt:variant>
        <vt:i4>1</vt:i4>
      </vt:variant>
    </vt:vector>
  </HeadingPairs>
  <TitlesOfParts>
    <vt:vector size="20" baseType="lpstr">
      <vt:lpstr>Gill Sans</vt:lpstr>
      <vt:lpstr>Heiti SC Light</vt:lpstr>
      <vt:lpstr>Arial</vt:lpstr>
      <vt:lpstr>Lucida Grande</vt:lpstr>
      <vt:lpstr>Title &amp; Bullets</vt:lpstr>
      <vt:lpstr>Bullets</vt:lpstr>
      <vt:lpstr>Title - Center</vt:lpstr>
      <vt:lpstr>Title &amp; Subtitle</vt:lpstr>
      <vt:lpstr>Photo - Horizontal</vt:lpstr>
      <vt:lpstr>Photo - Horizontal Reflection</vt:lpstr>
      <vt:lpstr>Photo - Vertical</vt:lpstr>
      <vt:lpstr>Photo - Vertical Reflection</vt:lpstr>
      <vt:lpstr>Title - Top</vt:lpstr>
      <vt:lpstr>Blank</vt:lpstr>
      <vt:lpstr>Title &amp; Bullets - Left</vt:lpstr>
      <vt:lpstr>Title &amp; Bullets - 2 Column</vt:lpstr>
      <vt:lpstr>Title &amp; Bullets - Right</vt:lpstr>
      <vt:lpstr>Title, Bullets &amp; Photo</vt:lpstr>
      <vt:lpstr>Title &amp; Bullets</vt:lpstr>
      <vt:lpstr>You Decide How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429</dc:title>
  <dc:subject/>
  <dc:creator>Carl Lund</dc:creator>
  <cp:keywords/>
  <dc:description/>
  <cp:lastModifiedBy>Carl Lund</cp:lastModifiedBy>
  <cp:revision>2</cp:revision>
  <dcterms:modified xsi:type="dcterms:W3CDTF">2014-04-18T16:10:31Z</dcterms:modified>
</cp:coreProperties>
</file>