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 id="2147483662" r:id="rId15"/>
  </p:sldMasterIdLst>
  <p:sldIdLst>
    <p:sldId id="261" r:id="rId16"/>
    <p:sldId id="256" r:id="rId17"/>
  </p:sldIdLst>
  <p:sldSz cx="13004800" cy="9753600"/>
  <p:notesSz cx="6858000" cy="9144000"/>
  <p:defaultTextStyle>
    <a:defPPr>
      <a:defRPr lang="en-US"/>
    </a:defPPr>
    <a:lvl1pPr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1pPr>
    <a:lvl2pPr marL="4572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2pPr>
    <a:lvl3pPr marL="9144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3pPr>
    <a:lvl4pPr marL="13716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4pPr>
    <a:lvl5pPr marL="18288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5pPr>
    <a:lvl6pPr marL="2286000" algn="l" defTabSz="457200" rtl="0" eaLnBrk="1" latinLnBrk="0" hangingPunct="1">
      <a:defRPr sz="4200" kern="1200">
        <a:solidFill>
          <a:srgbClr val="000000"/>
        </a:solidFill>
        <a:latin typeface="Gill Sans" charset="0"/>
        <a:ea typeface="Heiti SC Light" charset="0"/>
        <a:cs typeface="Heiti SC Light" charset="0"/>
        <a:sym typeface="Gill Sans" charset="0"/>
      </a:defRPr>
    </a:lvl6pPr>
    <a:lvl7pPr marL="2743200" algn="l" defTabSz="457200" rtl="0" eaLnBrk="1" latinLnBrk="0" hangingPunct="1">
      <a:defRPr sz="4200" kern="1200">
        <a:solidFill>
          <a:srgbClr val="000000"/>
        </a:solidFill>
        <a:latin typeface="Gill Sans" charset="0"/>
        <a:ea typeface="Heiti SC Light" charset="0"/>
        <a:cs typeface="Heiti SC Light" charset="0"/>
        <a:sym typeface="Gill Sans" charset="0"/>
      </a:defRPr>
    </a:lvl7pPr>
    <a:lvl8pPr marL="3200400" algn="l" defTabSz="457200" rtl="0" eaLnBrk="1" latinLnBrk="0" hangingPunct="1">
      <a:defRPr sz="4200" kern="1200">
        <a:solidFill>
          <a:srgbClr val="000000"/>
        </a:solidFill>
        <a:latin typeface="Gill Sans" charset="0"/>
        <a:ea typeface="Heiti SC Light" charset="0"/>
        <a:cs typeface="Heiti SC Light" charset="0"/>
        <a:sym typeface="Gill Sans" charset="0"/>
      </a:defRPr>
    </a:lvl8pPr>
    <a:lvl9pPr marL="3657600" algn="l" defTabSz="457200" rtl="0" eaLnBrk="1" latinLnBrk="0" hangingPunct="1">
      <a:defRPr sz="4200" kern="1200">
        <a:solidFill>
          <a:srgbClr val="000000"/>
        </a:solidFill>
        <a:latin typeface="Gill Sans" charset="0"/>
        <a:ea typeface="Heiti SC Light" charset="0"/>
        <a:cs typeface="Heiti SC Light" charset="0"/>
        <a:sym typeface="Gill San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768" y="-128"/>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Master" Target="slideMasters/slideMaster15.xml"/><Relationship Id="rId16" Type="http://schemas.openxmlformats.org/officeDocument/2006/relationships/slide" Target="slides/slide1.xml"/><Relationship Id="rId17" Type="http://schemas.openxmlformats.org/officeDocument/2006/relationships/slide" Target="slides/slide2.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62156318"/>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32582370"/>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26996911"/>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0047177"/>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51461996"/>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45474182"/>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9226723"/>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4263467070"/>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5103108"/>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33234205"/>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08523369"/>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97810589"/>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73760346"/>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9882448"/>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283751828"/>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37926183"/>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87971996"/>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58605285"/>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58690089"/>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74118709"/>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95236845"/>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99277443"/>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95460164"/>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606790945"/>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75111585"/>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2183114"/>
      </p:ext>
    </p:extLst>
  </p:cSld>
  <p:clrMapOvr>
    <a:masterClrMapping/>
  </p:clrMapOvr>
  <p:transition xmlns:p14="http://schemas.microsoft.com/office/powerpoint/2010/mai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531381021"/>
      </p:ext>
    </p:extLst>
  </p:cSld>
  <p:clrMapOvr>
    <a:masterClrMapping/>
  </p:clrMapOvr>
  <p:transition xmlns:p14="http://schemas.microsoft.com/office/powerpoint/2010/mai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9608896"/>
      </p:ext>
    </p:extLst>
  </p:cSld>
  <p:clrMapOvr>
    <a:masterClrMapping/>
  </p:clrMapOvr>
  <p:transition xmlns:p14="http://schemas.microsoft.com/office/powerpoint/2010/mai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94942876"/>
      </p:ext>
    </p:extLst>
  </p:cSld>
  <p:clrMapOvr>
    <a:masterClrMapping/>
  </p:clrMapOvr>
  <p:transition xmlns:p14="http://schemas.microsoft.com/office/powerpoint/2010/mai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0336374"/>
      </p:ext>
    </p:extLst>
  </p:cSld>
  <p:clrMapOvr>
    <a:masterClrMapping/>
  </p:clrMapOvr>
  <p:transition xmlns:p14="http://schemas.microsoft.com/office/powerpoint/2010/mai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99751171"/>
      </p:ext>
    </p:extLst>
  </p:cSld>
  <p:clrMapOvr>
    <a:masterClrMapping/>
  </p:clrMapOvr>
  <p:transition xmlns:p14="http://schemas.microsoft.com/office/powerpoint/2010/mai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08902438"/>
      </p:ext>
    </p:extLst>
  </p:cSld>
  <p:clrMapOvr>
    <a:masterClrMapping/>
  </p:clrMapOvr>
  <p:transition xmlns:p14="http://schemas.microsoft.com/office/powerpoint/2010/mai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9765384"/>
      </p:ext>
    </p:extLst>
  </p:cSld>
  <p:clrMapOvr>
    <a:masterClrMapping/>
  </p:clrMapOvr>
  <p:transition xmlns:p14="http://schemas.microsoft.com/office/powerpoint/2010/mai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26986559"/>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05914060"/>
      </p:ext>
    </p:extLst>
  </p:cSld>
  <p:clrMapOvr>
    <a:masterClrMapping/>
  </p:clrMapOvr>
  <p:transition xmlns:p14="http://schemas.microsoft.com/office/powerpoint/2010/mai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84418406"/>
      </p:ext>
    </p:extLst>
  </p:cSld>
  <p:clrMapOvr>
    <a:masterClrMapping/>
  </p:clrMapOvr>
  <p:transition xmlns:p14="http://schemas.microsoft.com/office/powerpoint/2010/mai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150528"/>
      </p:ext>
    </p:extLst>
  </p:cSld>
  <p:clrMapOvr>
    <a:masterClrMapping/>
  </p:clrMapOvr>
  <p:transition xmlns:p14="http://schemas.microsoft.com/office/powerpoint/2010/mai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40848923"/>
      </p:ext>
    </p:extLst>
  </p:cSld>
  <p:clrMapOvr>
    <a:masterClrMapping/>
  </p:clrMapOvr>
  <p:transition xmlns:p14="http://schemas.microsoft.com/office/powerpoint/2010/mai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30782635"/>
      </p:ext>
    </p:extLst>
  </p:cSld>
  <p:clrMapOvr>
    <a:masterClrMapping/>
  </p:clrMapOvr>
  <p:transition xmlns:p14="http://schemas.microsoft.com/office/powerpoint/2010/mai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57886579"/>
      </p:ext>
    </p:extLst>
  </p:cSld>
  <p:clrMapOvr>
    <a:masterClrMapping/>
  </p:clrMapOvr>
  <p:transition xmlns:p14="http://schemas.microsoft.com/office/powerpoint/2010/mai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14037577"/>
      </p:ext>
    </p:extLst>
  </p:cSld>
  <p:clrMapOvr>
    <a:masterClrMapping/>
  </p:clrMapOvr>
  <p:transition xmlns:p14="http://schemas.microsoft.com/office/powerpoint/2010/mai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19194854"/>
      </p:ext>
    </p:extLst>
  </p:cSld>
  <p:clrMapOvr>
    <a:masterClrMapping/>
  </p:clrMapOvr>
  <p:transition xmlns:p14="http://schemas.microsoft.com/office/powerpoint/2010/mai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53717996"/>
      </p:ext>
    </p:extLst>
  </p:cSld>
  <p:clrMapOvr>
    <a:masterClrMapping/>
  </p:clrMapOvr>
  <p:transition xmlns:p14="http://schemas.microsoft.com/office/powerpoint/2010/mai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81369922"/>
      </p:ext>
    </p:extLst>
  </p:cSld>
  <p:clrMapOvr>
    <a:masterClrMapping/>
  </p:clrMapOvr>
  <p:transition xmlns:p14="http://schemas.microsoft.com/office/powerpoint/2010/mai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6467439"/>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81417347"/>
      </p:ext>
    </p:extLst>
  </p:cSld>
  <p:clrMapOvr>
    <a:masterClrMapping/>
  </p:clrMapOvr>
  <p:transition xmlns:p14="http://schemas.microsoft.com/office/powerpoint/2010/mai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68315910"/>
      </p:ext>
    </p:extLst>
  </p:cSld>
  <p:clrMapOvr>
    <a:masterClrMapping/>
  </p:clrMapOvr>
  <p:transition xmlns:p14="http://schemas.microsoft.com/office/powerpoint/2010/mai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25337738"/>
      </p:ext>
    </p:extLst>
  </p:cSld>
  <p:clrMapOvr>
    <a:masterClrMapping/>
  </p:clrMapOvr>
  <p:transition xmlns:p14="http://schemas.microsoft.com/office/powerpoint/2010/mai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871507"/>
      </p:ext>
    </p:extLst>
  </p:cSld>
  <p:clrMapOvr>
    <a:masterClrMapping/>
  </p:clrMapOvr>
  <p:transition xmlns:p14="http://schemas.microsoft.com/office/powerpoint/2010/mai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66197610"/>
      </p:ext>
    </p:extLst>
  </p:cSld>
  <p:clrMapOvr>
    <a:masterClrMapping/>
  </p:clrMapOvr>
  <p:transition xmlns:p14="http://schemas.microsoft.com/office/powerpoint/2010/mai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86063575"/>
      </p:ext>
    </p:extLst>
  </p:cSld>
  <p:clrMapOvr>
    <a:masterClrMapping/>
  </p:clrMapOvr>
  <p:transition xmlns:p14="http://schemas.microsoft.com/office/powerpoint/2010/mai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8781235"/>
      </p:ext>
    </p:extLst>
  </p:cSld>
  <p:clrMapOvr>
    <a:masterClrMapping/>
  </p:clrMapOvr>
  <p:transition xmlns:p14="http://schemas.microsoft.com/office/powerpoint/2010/mai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76541761"/>
      </p:ext>
    </p:extLst>
  </p:cSld>
  <p:clrMapOvr>
    <a:masterClrMapping/>
  </p:clrMapOvr>
  <p:transition xmlns:p14="http://schemas.microsoft.com/office/powerpoint/2010/mai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02791375"/>
      </p:ext>
    </p:extLst>
  </p:cSld>
  <p:clrMapOvr>
    <a:masterClrMapping/>
  </p:clrMapOvr>
  <p:transition xmlns:p14="http://schemas.microsoft.com/office/powerpoint/2010/mai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40720419"/>
      </p:ext>
    </p:extLst>
  </p:cSld>
  <p:clrMapOvr>
    <a:masterClrMapping/>
  </p:clrMapOvr>
  <p:transition xmlns:p14="http://schemas.microsoft.com/office/powerpoint/2010/mai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63637133"/>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1270000"/>
            <a:ext cx="5156200" cy="721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270000"/>
            <a:ext cx="5156200" cy="721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39782728"/>
      </p:ext>
    </p:extLst>
  </p:cSld>
  <p:clrMapOvr>
    <a:masterClrMapping/>
  </p:clrMapOvr>
  <p:transition xmlns:p14="http://schemas.microsoft.com/office/powerpoint/2010/mai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8583059"/>
      </p:ext>
    </p:extLst>
  </p:cSld>
  <p:clrMapOvr>
    <a:masterClrMapping/>
  </p:clrMapOvr>
  <p:transition xmlns:p14="http://schemas.microsoft.com/office/powerpoint/2010/mai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81409892"/>
      </p:ext>
    </p:extLst>
  </p:cSld>
  <p:clrMapOvr>
    <a:masterClrMapping/>
  </p:clrMapOvr>
  <p:transition xmlns:p14="http://schemas.microsoft.com/office/powerpoint/2010/mai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85130513"/>
      </p:ext>
    </p:extLst>
  </p:cSld>
  <p:clrMapOvr>
    <a:masterClrMapping/>
  </p:clrMapOvr>
  <p:transition xmlns:p14="http://schemas.microsoft.com/office/powerpoint/2010/mai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28162807"/>
      </p:ext>
    </p:extLst>
  </p:cSld>
  <p:clrMapOvr>
    <a:masterClrMapping/>
  </p:clrMapOvr>
  <p:transition xmlns:p14="http://schemas.microsoft.com/office/powerpoint/2010/mai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23692452"/>
      </p:ext>
    </p:extLst>
  </p:cSld>
  <p:clrMapOvr>
    <a:masterClrMapping/>
  </p:clrMapOvr>
  <p:transition xmlns:p14="http://schemas.microsoft.com/office/powerpoint/2010/main"/>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552809890"/>
      </p:ext>
    </p:extLst>
  </p:cSld>
  <p:clrMapOvr>
    <a:masterClrMapping/>
  </p:clrMapOvr>
  <p:transition xmlns:p14="http://schemas.microsoft.com/office/powerpoint/2010/main"/>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69149170"/>
      </p:ext>
    </p:extLst>
  </p:cSld>
  <p:clrMapOvr>
    <a:masterClrMapping/>
  </p:clrMapOvr>
  <p:transition xmlns:p14="http://schemas.microsoft.com/office/powerpoint/2010/main"/>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19992117"/>
      </p:ext>
    </p:extLst>
  </p:cSld>
  <p:clrMapOvr>
    <a:masterClrMapping/>
  </p:clrMapOvr>
  <p:transition xmlns:p14="http://schemas.microsoft.com/office/powerpoint/2010/mai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5149850" cy="642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2250" y="2044700"/>
            <a:ext cx="5149850" cy="642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65326807"/>
      </p:ext>
    </p:extLst>
  </p:cSld>
  <p:clrMapOvr>
    <a:masterClrMapping/>
  </p:clrMapOvr>
  <p:transition xmlns:p14="http://schemas.microsoft.com/office/powerpoint/2010/main"/>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1204656"/>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7540831"/>
      </p:ext>
    </p:extLst>
  </p:cSld>
  <p:clrMapOvr>
    <a:masterClrMapping/>
  </p:clrMapOvr>
  <p:transition xmlns:p14="http://schemas.microsoft.com/office/powerpoint/2010/main"/>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40692474"/>
      </p:ext>
    </p:extLst>
  </p:cSld>
  <p:clrMapOvr>
    <a:masterClrMapping/>
  </p:clrMapOvr>
  <p:transition xmlns:p14="http://schemas.microsoft.com/office/powerpoint/2010/main"/>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7164011"/>
      </p:ext>
    </p:extLst>
  </p:cSld>
  <p:clrMapOvr>
    <a:masterClrMapping/>
  </p:clrMapOvr>
  <p:transition xmlns:p14="http://schemas.microsoft.com/office/powerpoint/2010/main"/>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72350771"/>
      </p:ext>
    </p:extLst>
  </p:cSld>
  <p:clrMapOvr>
    <a:masterClrMapping/>
  </p:clrMapOvr>
  <p:transition xmlns:p14="http://schemas.microsoft.com/office/powerpoint/2010/main"/>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01263053"/>
      </p:ext>
    </p:extLst>
  </p:cSld>
  <p:clrMapOvr>
    <a:masterClrMapping/>
  </p:clrMapOvr>
  <p:transition xmlns:p14="http://schemas.microsoft.com/office/powerpoint/2010/main"/>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19891911"/>
      </p:ext>
    </p:extLst>
  </p:cSld>
  <p:clrMapOvr>
    <a:masterClrMapping/>
  </p:clrMapOvr>
  <p:transition xmlns:p14="http://schemas.microsoft.com/office/powerpoint/2010/mai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09075" y="254000"/>
            <a:ext cx="2613025" cy="8216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86675" cy="8216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78542467"/>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344870848"/>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5598514"/>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15903579"/>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77543001"/>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6427569"/>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17237342"/>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093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093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88702798"/>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01156545"/>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56606130"/>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4044899"/>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85240313"/>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1811830"/>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00751373"/>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6003312"/>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95586728"/>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41124279"/>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23814197"/>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61553873"/>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435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7844594"/>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01397465"/>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3786327"/>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08479762"/>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4316828"/>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74640345"/>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98818865"/>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2513611"/>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9824693"/>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38486739"/>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74675486"/>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59097718"/>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6108405"/>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527239224"/>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56330293"/>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638456807"/>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66188353"/>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13949450"/>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37764708"/>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04772051"/>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9847433"/>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64703914"/>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91063523"/>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10857968"/>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9758095"/>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76255702"/>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38086250"/>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39791608"/>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4064513"/>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57874228"/>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97177817"/>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24459204"/>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4817623"/>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70925839"/>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9112175"/>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774211"/>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87591456"/>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18035151"/>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88104596"/>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07004511"/>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4512084"/>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99372632"/>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2887889"/>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12932278"/>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5936855"/>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15164624"/>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72674994"/>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39785880"/>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7835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7835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01674822"/>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140955736"/>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29043300"/>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07097087"/>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44076893"/>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5952631"/>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08527860"/>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36494808"/>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9471005"/>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72992206"/>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50578182"/>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68134312"/>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41300"/>
            <a:ext cx="1466850" cy="7848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41300"/>
            <a:ext cx="4248150" cy="7848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7255662"/>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54285957"/>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72882959"/>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23905702"/>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78743732"/>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2939996"/>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8625730"/>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81453810"/>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64958700"/>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83966027"/>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11635113"/>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54842741"/>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89418426"/>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32.xml"/><Relationship Id="rId12" Type="http://schemas.openxmlformats.org/officeDocument/2006/relationships/theme" Target="../theme/theme12.xml"/><Relationship Id="rId1" Type="http://schemas.openxmlformats.org/officeDocument/2006/relationships/slideLayout" Target="../slideLayouts/slideLayout122.xml"/><Relationship Id="rId2" Type="http://schemas.openxmlformats.org/officeDocument/2006/relationships/slideLayout" Target="../slideLayouts/slideLayout123.xml"/><Relationship Id="rId3" Type="http://schemas.openxmlformats.org/officeDocument/2006/relationships/slideLayout" Target="../slideLayouts/slideLayout124.xml"/><Relationship Id="rId4" Type="http://schemas.openxmlformats.org/officeDocument/2006/relationships/slideLayout" Target="../slideLayouts/slideLayout125.xml"/><Relationship Id="rId5" Type="http://schemas.openxmlformats.org/officeDocument/2006/relationships/slideLayout" Target="../slideLayouts/slideLayout126.xml"/><Relationship Id="rId6" Type="http://schemas.openxmlformats.org/officeDocument/2006/relationships/slideLayout" Target="../slideLayouts/slideLayout127.xml"/><Relationship Id="rId7" Type="http://schemas.openxmlformats.org/officeDocument/2006/relationships/slideLayout" Target="../slideLayouts/slideLayout128.xml"/><Relationship Id="rId8" Type="http://schemas.openxmlformats.org/officeDocument/2006/relationships/slideLayout" Target="../slideLayouts/slideLayout129.xml"/><Relationship Id="rId9" Type="http://schemas.openxmlformats.org/officeDocument/2006/relationships/slideLayout" Target="../slideLayouts/slideLayout130.xml"/><Relationship Id="rId10" Type="http://schemas.openxmlformats.org/officeDocument/2006/relationships/slideLayout" Target="../slideLayouts/slideLayout131.xml"/></Relationships>
</file>

<file path=ppt/slideMasters/_rels/slideMaster13.xml.rels><?xml version="1.0" encoding="UTF-8" standalone="yes"?>
<Relationships xmlns="http://schemas.openxmlformats.org/package/2006/relationships"><Relationship Id="rId11" Type="http://schemas.openxmlformats.org/officeDocument/2006/relationships/slideLayout" Target="../slideLayouts/slideLayout143.xml"/><Relationship Id="rId12" Type="http://schemas.openxmlformats.org/officeDocument/2006/relationships/theme" Target="../theme/theme13.xml"/><Relationship Id="rId1" Type="http://schemas.openxmlformats.org/officeDocument/2006/relationships/slideLayout" Target="../slideLayouts/slideLayout133.xml"/><Relationship Id="rId2" Type="http://schemas.openxmlformats.org/officeDocument/2006/relationships/slideLayout" Target="../slideLayouts/slideLayout134.xml"/><Relationship Id="rId3" Type="http://schemas.openxmlformats.org/officeDocument/2006/relationships/slideLayout" Target="../slideLayouts/slideLayout135.xml"/><Relationship Id="rId4" Type="http://schemas.openxmlformats.org/officeDocument/2006/relationships/slideLayout" Target="../slideLayouts/slideLayout136.xml"/><Relationship Id="rId5" Type="http://schemas.openxmlformats.org/officeDocument/2006/relationships/slideLayout" Target="../slideLayouts/slideLayout137.xml"/><Relationship Id="rId6" Type="http://schemas.openxmlformats.org/officeDocument/2006/relationships/slideLayout" Target="../slideLayouts/slideLayout138.xml"/><Relationship Id="rId7" Type="http://schemas.openxmlformats.org/officeDocument/2006/relationships/slideLayout" Target="../slideLayouts/slideLayout139.xml"/><Relationship Id="rId8" Type="http://schemas.openxmlformats.org/officeDocument/2006/relationships/slideLayout" Target="../slideLayouts/slideLayout140.xml"/><Relationship Id="rId9" Type="http://schemas.openxmlformats.org/officeDocument/2006/relationships/slideLayout" Target="../slideLayouts/slideLayout141.xml"/><Relationship Id="rId10" Type="http://schemas.openxmlformats.org/officeDocument/2006/relationships/slideLayout" Target="../slideLayouts/slideLayout142.xml"/></Relationships>
</file>

<file path=ppt/slideMasters/_rels/slideMaster14.xml.rels><?xml version="1.0" encoding="UTF-8" standalone="yes"?>
<Relationships xmlns="http://schemas.openxmlformats.org/package/2006/relationships"><Relationship Id="rId11" Type="http://schemas.openxmlformats.org/officeDocument/2006/relationships/slideLayout" Target="../slideLayouts/slideLayout154.xml"/><Relationship Id="rId12" Type="http://schemas.openxmlformats.org/officeDocument/2006/relationships/theme" Target="../theme/theme14.xml"/><Relationship Id="rId1" Type="http://schemas.openxmlformats.org/officeDocument/2006/relationships/slideLayout" Target="../slideLayouts/slideLayout144.xml"/><Relationship Id="rId2" Type="http://schemas.openxmlformats.org/officeDocument/2006/relationships/slideLayout" Target="../slideLayouts/slideLayout145.xml"/><Relationship Id="rId3" Type="http://schemas.openxmlformats.org/officeDocument/2006/relationships/slideLayout" Target="../slideLayouts/slideLayout146.xml"/><Relationship Id="rId4" Type="http://schemas.openxmlformats.org/officeDocument/2006/relationships/slideLayout" Target="../slideLayouts/slideLayout147.xml"/><Relationship Id="rId5" Type="http://schemas.openxmlformats.org/officeDocument/2006/relationships/slideLayout" Target="../slideLayouts/slideLayout148.xml"/><Relationship Id="rId6" Type="http://schemas.openxmlformats.org/officeDocument/2006/relationships/slideLayout" Target="../slideLayouts/slideLayout149.xml"/><Relationship Id="rId7" Type="http://schemas.openxmlformats.org/officeDocument/2006/relationships/slideLayout" Target="../slideLayouts/slideLayout150.xml"/><Relationship Id="rId8" Type="http://schemas.openxmlformats.org/officeDocument/2006/relationships/slideLayout" Target="../slideLayouts/slideLayout151.xml"/><Relationship Id="rId9" Type="http://schemas.openxmlformats.org/officeDocument/2006/relationships/slideLayout" Target="../slideLayouts/slideLayout152.xml"/><Relationship Id="rId10" Type="http://schemas.openxmlformats.org/officeDocument/2006/relationships/slideLayout" Target="../slideLayouts/slideLayout153.xml"/></Relationships>
</file>

<file path=ppt/slideMasters/_rels/slideMaster15.xml.rels><?xml version="1.0" encoding="UTF-8" standalone="yes"?>
<Relationships xmlns="http://schemas.openxmlformats.org/package/2006/relationships"><Relationship Id="rId11" Type="http://schemas.openxmlformats.org/officeDocument/2006/relationships/slideLayout" Target="../slideLayouts/slideLayout165.xml"/><Relationship Id="rId12" Type="http://schemas.openxmlformats.org/officeDocument/2006/relationships/theme" Target="../theme/theme15.xml"/><Relationship Id="rId1" Type="http://schemas.openxmlformats.org/officeDocument/2006/relationships/slideLayout" Target="../slideLayouts/slideLayout155.xml"/><Relationship Id="rId2" Type="http://schemas.openxmlformats.org/officeDocument/2006/relationships/slideLayout" Target="../slideLayouts/slideLayout156.xml"/><Relationship Id="rId3" Type="http://schemas.openxmlformats.org/officeDocument/2006/relationships/slideLayout" Target="../slideLayouts/slideLayout157.xml"/><Relationship Id="rId4" Type="http://schemas.openxmlformats.org/officeDocument/2006/relationships/slideLayout" Target="../slideLayouts/slideLayout158.xml"/><Relationship Id="rId5" Type="http://schemas.openxmlformats.org/officeDocument/2006/relationships/slideLayout" Target="../slideLayouts/slideLayout159.xml"/><Relationship Id="rId6" Type="http://schemas.openxmlformats.org/officeDocument/2006/relationships/slideLayout" Target="../slideLayouts/slideLayout160.xml"/><Relationship Id="rId7" Type="http://schemas.openxmlformats.org/officeDocument/2006/relationships/slideLayout" Target="../slideLayouts/slideLayout161.xml"/><Relationship Id="rId8" Type="http://schemas.openxmlformats.org/officeDocument/2006/relationships/slideLayout" Target="../slideLayouts/slideLayout162.xml"/><Relationship Id="rId9" Type="http://schemas.openxmlformats.org/officeDocument/2006/relationships/slideLayout" Target="../slideLayouts/slideLayout163.xml"/><Relationship Id="rId10" Type="http://schemas.openxmlformats.org/officeDocument/2006/relationships/slideLayout" Target="../slideLayouts/slideLayout164.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1026" name="Rectangle 2"/>
          <p:cNvSpPr>
            <a:spLocks noChangeArrowheads="1"/>
          </p:cNvSpPr>
          <p:nvPr>
            <p:ph type="body" idx="1"/>
          </p:nvPr>
        </p:nvSpPr>
        <p:spPr bwMode="auto">
          <a:xfrm>
            <a:off x="1270000" y="2044700"/>
            <a:ext cx="104648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838200" indent="-571500" algn="l" rtl="0" fontAlgn="base">
        <a:spcBef>
          <a:spcPts val="1800"/>
        </a:spcBef>
        <a:spcAft>
          <a:spcPct val="0"/>
        </a:spcAft>
        <a:buSzPct val="171000"/>
        <a:buFont typeface="Arial" charset="0"/>
        <a:buChar char="•"/>
        <a:defRPr sz="4200">
          <a:solidFill>
            <a:schemeClr val="tx1"/>
          </a:solidFill>
          <a:latin typeface="+mn-lt"/>
          <a:ea typeface="+mn-ea"/>
          <a:cs typeface="+mn-cs"/>
          <a:sym typeface="Arial" charset="0"/>
        </a:defRPr>
      </a:lvl1pPr>
      <a:lvl2pPr marL="1282700" indent="-571500" algn="l" rtl="0" fontAlgn="base">
        <a:spcBef>
          <a:spcPts val="1800"/>
        </a:spcBef>
        <a:spcAft>
          <a:spcPct val="0"/>
        </a:spcAft>
        <a:buSzPct val="100000"/>
        <a:buFont typeface="Lucida Grande" charset="0"/>
        <a:buChar char="‣"/>
        <a:defRPr sz="3600">
          <a:solidFill>
            <a:schemeClr val="tx1"/>
          </a:solidFill>
          <a:latin typeface="+mn-lt"/>
          <a:ea typeface="+mn-ea"/>
          <a:cs typeface="+mn-cs"/>
          <a:sym typeface="Arial" charset="0"/>
        </a:defRPr>
      </a:lvl2pPr>
      <a:lvl3pPr marL="1727200" indent="-571500" algn="l" rtl="0" fontAlgn="base">
        <a:spcBef>
          <a:spcPts val="1800"/>
        </a:spcBef>
        <a:spcAft>
          <a:spcPct val="0"/>
        </a:spcAft>
        <a:buClr>
          <a:srgbClr val="000000"/>
        </a:buClr>
        <a:buSzPct val="125000"/>
        <a:buFont typeface="Arial" charset="0"/>
        <a:buChar char="-"/>
        <a:defRPr sz="3600">
          <a:solidFill>
            <a:schemeClr val="tx1"/>
          </a:solidFill>
          <a:latin typeface="+mn-lt"/>
          <a:ea typeface="+mn-ea"/>
          <a:cs typeface="+mn-cs"/>
          <a:sym typeface="Arial" charset="0"/>
        </a:defRPr>
      </a:lvl3pPr>
      <a:lvl4pPr marL="2171700" indent="-571500" algn="l" rtl="0" fontAlgn="base">
        <a:spcBef>
          <a:spcPts val="12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6162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30734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5306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878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4450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11266" name="Rectangle 2"/>
          <p:cNvSpPr>
            <a:spLocks noChangeArrowheads="1"/>
          </p:cNvSpPr>
          <p:nvPr>
            <p:ph type="body" idx="1"/>
          </p:nvPr>
        </p:nvSpPr>
        <p:spPr bwMode="auto">
          <a:xfrm>
            <a:off x="1270000" y="2044700"/>
            <a:ext cx="52324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760413" indent="-493713" algn="l" rtl="0" fontAlgn="base">
        <a:spcBef>
          <a:spcPts val="1700"/>
        </a:spcBef>
        <a:spcAft>
          <a:spcPct val="0"/>
        </a:spcAft>
        <a:buSzPct val="171000"/>
        <a:buFont typeface="Arial" charset="0"/>
        <a:buChar char="•"/>
        <a:defRPr sz="3200">
          <a:solidFill>
            <a:schemeClr val="tx1"/>
          </a:solidFill>
          <a:latin typeface="+mn-lt"/>
          <a:ea typeface="+mn-ea"/>
          <a:cs typeface="+mn-cs"/>
          <a:sym typeface="Arial"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Arial" charset="0"/>
        </a:defRPr>
      </a:lvl2pPr>
      <a:lvl3pPr marL="1649413" indent="-493713" algn="l" rtl="0" fontAlgn="base">
        <a:spcBef>
          <a:spcPts val="1200"/>
        </a:spcBef>
        <a:spcAft>
          <a:spcPct val="0"/>
        </a:spcAft>
        <a:buClr>
          <a:srgbClr val="000000"/>
        </a:buClr>
        <a:buSzPct val="125000"/>
        <a:buFont typeface="Arial" charset="0"/>
        <a:buChar char="-"/>
        <a:defRPr sz="2400">
          <a:solidFill>
            <a:schemeClr val="tx1"/>
          </a:solidFill>
          <a:latin typeface="+mn-lt"/>
          <a:ea typeface="+mn-ea"/>
          <a:cs typeface="+mn-cs"/>
          <a:sym typeface="Arial" charset="0"/>
        </a:defRPr>
      </a:lvl3pPr>
      <a:lvl4pPr marL="2093913" indent="-493713" algn="l" rtl="0" fontAlgn="base">
        <a:spcBef>
          <a:spcPts val="12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9"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12290" name="Rectangle 2"/>
          <p:cNvSpPr>
            <a:spLocks noChangeArrowheads="1"/>
          </p:cNvSpPr>
          <p:nvPr>
            <p:ph type="body" idx="1"/>
          </p:nvPr>
        </p:nvSpPr>
        <p:spPr bwMode="auto">
          <a:xfrm>
            <a:off x="1270000" y="2044700"/>
            <a:ext cx="104648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760413" indent="-493713" algn="l" rtl="0" fontAlgn="base">
        <a:spcBef>
          <a:spcPts val="1800"/>
        </a:spcBef>
        <a:spcAft>
          <a:spcPct val="0"/>
        </a:spcAft>
        <a:buSzPct val="171000"/>
        <a:buFont typeface="Arial" charset="0"/>
        <a:buChar char="•"/>
        <a:defRPr sz="3200">
          <a:solidFill>
            <a:schemeClr val="tx1"/>
          </a:solidFill>
          <a:latin typeface="+mn-lt"/>
          <a:ea typeface="+mn-ea"/>
          <a:cs typeface="+mn-cs"/>
          <a:sym typeface="Arial"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Arial" charset="0"/>
        </a:defRPr>
      </a:lvl2pPr>
      <a:lvl3pPr marL="1649413" indent="-493713" algn="l" rtl="0" fontAlgn="base">
        <a:spcBef>
          <a:spcPts val="1800"/>
        </a:spcBef>
        <a:spcAft>
          <a:spcPct val="0"/>
        </a:spcAft>
        <a:buSzPct val="125000"/>
        <a:buFont typeface="Arial" charset="0"/>
        <a:buChar char="-"/>
        <a:defRPr sz="3200">
          <a:solidFill>
            <a:schemeClr val="tx1"/>
          </a:solidFill>
          <a:latin typeface="+mn-lt"/>
          <a:ea typeface="+mn-ea"/>
          <a:cs typeface="+mn-cs"/>
          <a:sym typeface="Arial" charset="0"/>
        </a:defRPr>
      </a:lvl3pPr>
      <a:lvl4pPr marL="2093913" indent="-493713" algn="l" rtl="0" fontAlgn="base">
        <a:spcBef>
          <a:spcPts val="12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3"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13314" name="Rectangle 2"/>
          <p:cNvSpPr>
            <a:spLocks noChangeArrowheads="1"/>
          </p:cNvSpPr>
          <p:nvPr>
            <p:ph type="body" idx="1"/>
          </p:nvPr>
        </p:nvSpPr>
        <p:spPr bwMode="auto">
          <a:xfrm>
            <a:off x="6502400" y="2044700"/>
            <a:ext cx="52324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760413" indent="-493713" algn="l" rtl="0" fontAlgn="base">
        <a:spcBef>
          <a:spcPts val="1800"/>
        </a:spcBef>
        <a:spcAft>
          <a:spcPct val="0"/>
        </a:spcAft>
        <a:buSzPct val="171000"/>
        <a:buFont typeface="Arial" charset="0"/>
        <a:buChar char="•"/>
        <a:defRPr sz="3200">
          <a:solidFill>
            <a:schemeClr val="tx1"/>
          </a:solidFill>
          <a:latin typeface="+mn-lt"/>
          <a:ea typeface="+mn-ea"/>
          <a:cs typeface="+mn-cs"/>
          <a:sym typeface="Arial"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Arial" charset="0"/>
        </a:defRPr>
      </a:lvl2pPr>
      <a:lvl3pPr marL="1649413" indent="-493713" algn="l" rtl="0" fontAlgn="base">
        <a:spcBef>
          <a:spcPts val="1200"/>
        </a:spcBef>
        <a:spcAft>
          <a:spcPct val="0"/>
        </a:spcAft>
        <a:buClr>
          <a:srgbClr val="000000"/>
        </a:buClr>
        <a:buSzPct val="125000"/>
        <a:buFont typeface="Arial" charset="0"/>
        <a:buChar char="-"/>
        <a:defRPr sz="2400">
          <a:solidFill>
            <a:schemeClr val="tx1"/>
          </a:solidFill>
          <a:latin typeface="+mn-lt"/>
          <a:ea typeface="+mn-ea"/>
          <a:cs typeface="+mn-cs"/>
          <a:sym typeface="Arial" charset="0"/>
        </a:defRPr>
      </a:lvl3pPr>
      <a:lvl4pPr marL="2093913" indent="-493713" algn="l" rtl="0" fontAlgn="base">
        <a:spcBef>
          <a:spcPts val="11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7"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14338" name="Rectangle 2"/>
          <p:cNvSpPr>
            <a:spLocks noChangeArrowheads="1"/>
          </p:cNvSpPr>
          <p:nvPr>
            <p:ph type="body" idx="1"/>
          </p:nvPr>
        </p:nvSpPr>
        <p:spPr bwMode="auto">
          <a:xfrm>
            <a:off x="1270000" y="2044700"/>
            <a:ext cx="52324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760413" indent="-493713" algn="l" rtl="0" fontAlgn="base">
        <a:spcBef>
          <a:spcPts val="1800"/>
        </a:spcBef>
        <a:spcAft>
          <a:spcPct val="0"/>
        </a:spcAft>
        <a:buSzPct val="171000"/>
        <a:buFont typeface="Arial" charset="0"/>
        <a:buChar char="•"/>
        <a:defRPr sz="3200">
          <a:solidFill>
            <a:schemeClr val="tx1"/>
          </a:solidFill>
          <a:latin typeface="+mn-lt"/>
          <a:ea typeface="+mn-ea"/>
          <a:cs typeface="+mn-cs"/>
          <a:sym typeface="Arial"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Arial" charset="0"/>
        </a:defRPr>
      </a:lvl2pPr>
      <a:lvl3pPr marL="1649413" indent="-493713" algn="l" rtl="0" fontAlgn="base">
        <a:spcBef>
          <a:spcPts val="1200"/>
        </a:spcBef>
        <a:spcAft>
          <a:spcPct val="0"/>
        </a:spcAft>
        <a:buClr>
          <a:srgbClr val="000000"/>
        </a:buClr>
        <a:buSzPct val="125000"/>
        <a:buFont typeface="Arial" charset="0"/>
        <a:buChar char="-"/>
        <a:defRPr sz="2400">
          <a:solidFill>
            <a:schemeClr val="tx1"/>
          </a:solidFill>
          <a:latin typeface="+mn-lt"/>
          <a:ea typeface="+mn-ea"/>
          <a:cs typeface="+mn-cs"/>
          <a:sym typeface="Arial" charset="0"/>
        </a:defRPr>
      </a:lvl3pPr>
      <a:lvl4pPr marL="2093913" indent="-493713" algn="l" rtl="0" fontAlgn="base">
        <a:spcBef>
          <a:spcPts val="12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1" name="Rectangle 1"/>
          <p:cNvSpPr>
            <a:spLocks noChangeArrowheads="1"/>
          </p:cNvSpPr>
          <p:nvPr>
            <p:ph type="title"/>
          </p:nvPr>
        </p:nvSpPr>
        <p:spPr bwMode="auto">
          <a:xfrm>
            <a:off x="1270000" y="254000"/>
            <a:ext cx="104521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15362" name="Rectangle 2"/>
          <p:cNvSpPr>
            <a:spLocks noChangeArrowheads="1"/>
          </p:cNvSpPr>
          <p:nvPr>
            <p:ph type="body" idx="1"/>
          </p:nvPr>
        </p:nvSpPr>
        <p:spPr bwMode="auto">
          <a:xfrm>
            <a:off x="1270000" y="2044700"/>
            <a:ext cx="10452100" cy="6426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ransition xmlns:p14="http://schemas.microsoft.com/office/powerpoint/2010/main"/>
  <p:txStyles>
    <p:titleStyle>
      <a:lvl1pPr algn="ctr" rtl="0" fontAlgn="base">
        <a:spcBef>
          <a:spcPct val="0"/>
        </a:spcBef>
        <a:spcAft>
          <a:spcPct val="0"/>
        </a:spcAft>
        <a:defRPr sz="4400">
          <a:solidFill>
            <a:schemeClr val="tx1"/>
          </a:solidFill>
          <a:latin typeface="+mj-lt"/>
          <a:ea typeface="+mj-ea"/>
          <a:cs typeface="+mj-cs"/>
          <a:sym typeface="Arial" charset="0"/>
        </a:defRPr>
      </a:lvl1pPr>
      <a:lvl2pPr algn="ctr" rtl="0" fontAlgn="base">
        <a:spcBef>
          <a:spcPct val="0"/>
        </a:spcBef>
        <a:spcAft>
          <a:spcPct val="0"/>
        </a:spcAft>
        <a:defRPr sz="44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4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4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4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4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4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4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400">
          <a:solidFill>
            <a:schemeClr val="tx1"/>
          </a:solidFill>
          <a:latin typeface="Arial" charset="0"/>
          <a:ea typeface="Heiti SC Light" charset="0"/>
          <a:cs typeface="Heiti SC Light" charset="0"/>
          <a:sym typeface="Arial" charset="0"/>
        </a:defRPr>
      </a:lvl9pPr>
    </p:titleStyle>
    <p:bodyStyle>
      <a:lvl1pPr marL="838200" indent="-571500" algn="l" rtl="0" fontAlgn="base">
        <a:spcBef>
          <a:spcPts val="1800"/>
        </a:spcBef>
        <a:spcAft>
          <a:spcPct val="0"/>
        </a:spcAft>
        <a:buSzPct val="171000"/>
        <a:buFont typeface="Arial" charset="0"/>
        <a:buChar char="•"/>
        <a:defRPr sz="3800">
          <a:solidFill>
            <a:schemeClr val="tx1"/>
          </a:solidFill>
          <a:latin typeface="+mn-lt"/>
          <a:ea typeface="+mn-ea"/>
          <a:cs typeface="+mn-cs"/>
          <a:sym typeface="Arial" charset="0"/>
        </a:defRPr>
      </a:lvl1pPr>
      <a:lvl2pPr marL="1282700" indent="-571500" algn="l" rtl="0" fontAlgn="base">
        <a:spcBef>
          <a:spcPts val="1800"/>
        </a:spcBef>
        <a:spcAft>
          <a:spcPct val="0"/>
        </a:spcAft>
        <a:buSzPct val="100000"/>
        <a:buFont typeface="Lucida Grande" charset="0"/>
        <a:buChar char="‣"/>
        <a:defRPr sz="3400">
          <a:solidFill>
            <a:schemeClr val="tx1"/>
          </a:solidFill>
          <a:latin typeface="+mn-lt"/>
          <a:ea typeface="+mn-ea"/>
          <a:cs typeface="+mn-cs"/>
          <a:sym typeface="Arial" charset="0"/>
        </a:defRPr>
      </a:lvl2pPr>
      <a:lvl3pPr marL="1727200" indent="-571500" algn="l" rtl="0" fontAlgn="base">
        <a:spcBef>
          <a:spcPts val="1800"/>
        </a:spcBef>
        <a:spcAft>
          <a:spcPct val="0"/>
        </a:spcAft>
        <a:buClr>
          <a:srgbClr val="000000"/>
        </a:buClr>
        <a:buSzPct val="125000"/>
        <a:buFont typeface="Arial" charset="0"/>
        <a:buChar char="-"/>
        <a:defRPr sz="3400">
          <a:solidFill>
            <a:schemeClr val="tx1"/>
          </a:solidFill>
          <a:latin typeface="+mn-lt"/>
          <a:ea typeface="+mn-ea"/>
          <a:cs typeface="+mn-cs"/>
          <a:sym typeface="Arial" charset="0"/>
        </a:defRPr>
      </a:lvl3pPr>
      <a:lvl4pPr marL="2171700" indent="-571500" algn="l" rtl="0" fontAlgn="base">
        <a:spcBef>
          <a:spcPts val="1100"/>
        </a:spcBef>
        <a:spcAft>
          <a:spcPct val="0"/>
        </a:spcAft>
        <a:buClr>
          <a:srgbClr val="000000"/>
        </a:buClr>
        <a:buSzPct val="171000"/>
        <a:buFont typeface="Arial" charset="0"/>
        <a:buChar char="•"/>
        <a:defRPr sz="2200">
          <a:solidFill>
            <a:schemeClr val="tx1"/>
          </a:solidFill>
          <a:latin typeface="+mn-lt"/>
          <a:ea typeface="+mn-ea"/>
          <a:cs typeface="+mn-cs"/>
          <a:sym typeface="Arial" charset="0"/>
        </a:defRPr>
      </a:lvl4pPr>
      <a:lvl5pPr marL="2616200" indent="-571500" algn="l" rtl="0" fontAlgn="base">
        <a:spcBef>
          <a:spcPts val="1100"/>
        </a:spcBef>
        <a:spcAft>
          <a:spcPct val="0"/>
        </a:spcAft>
        <a:buSzPct val="100000"/>
        <a:buFont typeface="Lucida Grande" charset="0"/>
        <a:buChar char="‣"/>
        <a:defRPr sz="2200">
          <a:solidFill>
            <a:schemeClr val="tx1"/>
          </a:solidFill>
          <a:latin typeface="+mn-lt"/>
          <a:ea typeface="+mn-ea"/>
          <a:cs typeface="+mn-cs"/>
          <a:sym typeface="Arial" charset="0"/>
        </a:defRPr>
      </a:lvl5pPr>
      <a:lvl6pPr marL="3073400" indent="-571500" algn="l" rtl="0" fontAlgn="base">
        <a:spcBef>
          <a:spcPts val="1100"/>
        </a:spcBef>
        <a:spcAft>
          <a:spcPct val="0"/>
        </a:spcAft>
        <a:buSzPct val="100000"/>
        <a:buFont typeface="Lucida Grande" charset="0"/>
        <a:buChar char="‣"/>
        <a:defRPr sz="2200">
          <a:solidFill>
            <a:schemeClr val="tx1"/>
          </a:solidFill>
          <a:latin typeface="+mn-lt"/>
          <a:ea typeface="+mn-ea"/>
          <a:cs typeface="+mn-cs"/>
          <a:sym typeface="Arial" charset="0"/>
        </a:defRPr>
      </a:lvl6pPr>
      <a:lvl7pPr marL="3530600" indent="-571500" algn="l" rtl="0" fontAlgn="base">
        <a:spcBef>
          <a:spcPts val="1100"/>
        </a:spcBef>
        <a:spcAft>
          <a:spcPct val="0"/>
        </a:spcAft>
        <a:buSzPct val="100000"/>
        <a:buFont typeface="Lucida Grande" charset="0"/>
        <a:buChar char="‣"/>
        <a:defRPr sz="2200">
          <a:solidFill>
            <a:schemeClr val="tx1"/>
          </a:solidFill>
          <a:latin typeface="+mn-lt"/>
          <a:ea typeface="+mn-ea"/>
          <a:cs typeface="+mn-cs"/>
          <a:sym typeface="Arial" charset="0"/>
        </a:defRPr>
      </a:lvl7pPr>
      <a:lvl8pPr marL="3987800" indent="-571500" algn="l" rtl="0" fontAlgn="base">
        <a:spcBef>
          <a:spcPts val="1100"/>
        </a:spcBef>
        <a:spcAft>
          <a:spcPct val="0"/>
        </a:spcAft>
        <a:buSzPct val="100000"/>
        <a:buFont typeface="Lucida Grande" charset="0"/>
        <a:buChar char="‣"/>
        <a:defRPr sz="2200">
          <a:solidFill>
            <a:schemeClr val="tx1"/>
          </a:solidFill>
          <a:latin typeface="+mn-lt"/>
          <a:ea typeface="+mn-ea"/>
          <a:cs typeface="+mn-cs"/>
          <a:sym typeface="Arial" charset="0"/>
        </a:defRPr>
      </a:lvl8pPr>
      <a:lvl9pPr marL="4445000" indent="-571500" algn="l" rtl="0" fontAlgn="base">
        <a:spcBef>
          <a:spcPts val="1100"/>
        </a:spcBef>
        <a:spcAft>
          <a:spcPct val="0"/>
        </a:spcAft>
        <a:buSzPct val="100000"/>
        <a:buFont typeface="Lucida Grande" charset="0"/>
        <a:buChar char="‣"/>
        <a:defRPr sz="22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270000"/>
            <a:ext cx="10464800" cy="721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38200" indent="-571500" algn="l" rtl="0" fontAlgn="base">
        <a:spcBef>
          <a:spcPts val="1800"/>
        </a:spcBef>
        <a:spcAft>
          <a:spcPct val="0"/>
        </a:spcAft>
        <a:buSzPct val="171000"/>
        <a:buFont typeface="Arial" charset="0"/>
        <a:buChar char="•"/>
        <a:defRPr sz="4200">
          <a:solidFill>
            <a:schemeClr val="tx1"/>
          </a:solidFill>
          <a:latin typeface="+mn-lt"/>
          <a:ea typeface="+mn-ea"/>
          <a:cs typeface="+mn-cs"/>
          <a:sym typeface="Arial" charset="0"/>
        </a:defRPr>
      </a:lvl1pPr>
      <a:lvl2pPr marL="1282700" indent="-571500" algn="l" rtl="0" fontAlgn="base">
        <a:spcBef>
          <a:spcPts val="1800"/>
        </a:spcBef>
        <a:spcAft>
          <a:spcPct val="0"/>
        </a:spcAft>
        <a:buSzPct val="100000"/>
        <a:buFont typeface="Lucida Grande" charset="0"/>
        <a:buChar char="‣"/>
        <a:defRPr sz="4200">
          <a:solidFill>
            <a:schemeClr val="tx1"/>
          </a:solidFill>
          <a:latin typeface="+mn-lt"/>
          <a:ea typeface="+mn-ea"/>
          <a:cs typeface="+mn-cs"/>
          <a:sym typeface="Arial" charset="0"/>
        </a:defRPr>
      </a:lvl2pPr>
      <a:lvl3pPr marL="1727200" indent="-571500" algn="l" rtl="0" fontAlgn="base">
        <a:spcBef>
          <a:spcPts val="1800"/>
        </a:spcBef>
        <a:spcAft>
          <a:spcPct val="0"/>
        </a:spcAft>
        <a:buClr>
          <a:srgbClr val="000000"/>
        </a:buClr>
        <a:buSzPct val="125000"/>
        <a:buFont typeface="Arial" charset="0"/>
        <a:buChar char="-"/>
        <a:defRPr sz="3600">
          <a:solidFill>
            <a:schemeClr val="tx1"/>
          </a:solidFill>
          <a:latin typeface="+mn-lt"/>
          <a:ea typeface="+mn-ea"/>
          <a:cs typeface="+mn-cs"/>
          <a:sym typeface="Arial" charset="0"/>
        </a:defRPr>
      </a:lvl3pPr>
      <a:lvl4pPr marL="2171700" indent="-571500" algn="l" rtl="0" fontAlgn="base">
        <a:spcBef>
          <a:spcPts val="12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6162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30734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5306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878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4450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971800"/>
            <a:ext cx="10464800" cy="381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
        <p:nvSpPr>
          <p:cNvPr id="4098"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algn="ctr" rtl="0" fontAlgn="base">
        <a:spcBef>
          <a:spcPct val="0"/>
        </a:spcBef>
        <a:spcAft>
          <a:spcPct val="0"/>
        </a:spcAft>
        <a:defRPr sz="3600">
          <a:solidFill>
            <a:schemeClr val="tx1"/>
          </a:solidFill>
          <a:latin typeface="+mn-lt"/>
          <a:ea typeface="+mn-ea"/>
          <a:cs typeface="+mn-cs"/>
          <a:sym typeface="Arial" charset="0"/>
        </a:defRPr>
      </a:lvl1pPr>
      <a:lvl2pPr algn="ctr" rtl="0" fontAlgn="base">
        <a:spcBef>
          <a:spcPct val="0"/>
        </a:spcBef>
        <a:spcAft>
          <a:spcPct val="0"/>
        </a:spcAft>
        <a:defRPr sz="2400">
          <a:solidFill>
            <a:schemeClr val="tx1"/>
          </a:solidFill>
          <a:latin typeface="+mn-lt"/>
          <a:ea typeface="+mn-ea"/>
          <a:cs typeface="+mn-cs"/>
          <a:sym typeface="Arial" charset="0"/>
        </a:defRPr>
      </a:lvl2pPr>
      <a:lvl3pPr algn="ctr" rtl="0" fontAlgn="base">
        <a:spcBef>
          <a:spcPct val="0"/>
        </a:spcBef>
        <a:spcAft>
          <a:spcPct val="0"/>
        </a:spcAft>
        <a:defRPr sz="2400">
          <a:solidFill>
            <a:schemeClr val="tx1"/>
          </a:solidFill>
          <a:latin typeface="+mn-lt"/>
          <a:ea typeface="+mn-ea"/>
          <a:cs typeface="+mn-cs"/>
          <a:sym typeface="Arial" charset="0"/>
        </a:defRPr>
      </a:lvl3pPr>
      <a:lvl4pPr algn="ctr" rtl="0" fontAlgn="base">
        <a:spcBef>
          <a:spcPct val="0"/>
        </a:spcBef>
        <a:spcAft>
          <a:spcPct val="0"/>
        </a:spcAft>
        <a:defRPr sz="2400">
          <a:solidFill>
            <a:schemeClr val="tx1"/>
          </a:solidFill>
          <a:latin typeface="+mn-lt"/>
          <a:ea typeface="+mn-ea"/>
          <a:cs typeface="+mn-cs"/>
          <a:sym typeface="Arial" charset="0"/>
        </a:defRPr>
      </a:lvl4pPr>
      <a:lvl5pPr algn="ctr" rtl="0" fontAlgn="base">
        <a:spcBef>
          <a:spcPct val="0"/>
        </a:spcBef>
        <a:spcAft>
          <a:spcPct val="0"/>
        </a:spcAft>
        <a:defRPr>
          <a:solidFill>
            <a:schemeClr val="tx1"/>
          </a:solidFill>
          <a:latin typeface="+mn-lt"/>
          <a:ea typeface="+mn-ea"/>
          <a:cs typeface="+mn-cs"/>
          <a:sym typeface="Arial" charset="0"/>
        </a:defRPr>
      </a:lvl5pPr>
      <a:lvl6pPr marL="457200" algn="ctr" rtl="0" fontAlgn="base">
        <a:spcBef>
          <a:spcPct val="0"/>
        </a:spcBef>
        <a:spcAft>
          <a:spcPct val="0"/>
        </a:spcAft>
        <a:defRPr>
          <a:solidFill>
            <a:schemeClr val="tx1"/>
          </a:solidFill>
          <a:latin typeface="+mn-lt"/>
          <a:ea typeface="+mn-ea"/>
          <a:cs typeface="+mn-cs"/>
          <a:sym typeface="Arial" charset="0"/>
        </a:defRPr>
      </a:lvl6pPr>
      <a:lvl7pPr marL="914400" algn="ctr" rtl="0" fontAlgn="base">
        <a:spcBef>
          <a:spcPct val="0"/>
        </a:spcBef>
        <a:spcAft>
          <a:spcPct val="0"/>
        </a:spcAft>
        <a:defRPr>
          <a:solidFill>
            <a:schemeClr val="tx1"/>
          </a:solidFill>
          <a:latin typeface="+mn-lt"/>
          <a:ea typeface="+mn-ea"/>
          <a:cs typeface="+mn-cs"/>
          <a:sym typeface="Arial" charset="0"/>
        </a:defRPr>
      </a:lvl7pPr>
      <a:lvl8pPr marL="1371600" algn="ctr" rtl="0" fontAlgn="base">
        <a:spcBef>
          <a:spcPct val="0"/>
        </a:spcBef>
        <a:spcAft>
          <a:spcPct val="0"/>
        </a:spcAft>
        <a:defRPr>
          <a:solidFill>
            <a:schemeClr val="tx1"/>
          </a:solidFill>
          <a:latin typeface="+mn-lt"/>
          <a:ea typeface="+mn-ea"/>
          <a:cs typeface="+mn-cs"/>
          <a:sym typeface="Arial" charset="0"/>
        </a:defRPr>
      </a:lvl8pPr>
      <a:lvl9pPr marL="1828800" algn="ctr" rtl="0" fontAlgn="base">
        <a:spcBef>
          <a:spcPct val="0"/>
        </a:spcBef>
        <a:spcAft>
          <a:spcPct val="0"/>
        </a:spcAft>
        <a:defRPr>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title"/>
          </p:nvPr>
        </p:nvSpPr>
        <p:spPr bwMode="auto">
          <a:xfrm>
            <a:off x="1270000" y="7480300"/>
            <a:ext cx="10464800" cy="158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3660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9" name="Rectangle 1"/>
          <p:cNvSpPr>
            <a:spLocks noChangeArrowheads="1"/>
          </p:cNvSpPr>
          <p:nvPr>
            <p:ph type="body" idx="1"/>
          </p:nvPr>
        </p:nvSpPr>
        <p:spPr bwMode="auto">
          <a:xfrm>
            <a:off x="635000" y="2044700"/>
            <a:ext cx="5867400" cy="604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
        <p:nvSpPr>
          <p:cNvPr id="7170" name="Rectangle 2"/>
          <p:cNvSpPr>
            <a:spLocks noChangeArrowheads="1"/>
          </p:cNvSpPr>
          <p:nvPr>
            <p:ph type="title"/>
          </p:nvPr>
        </p:nvSpPr>
        <p:spPr bwMode="auto">
          <a:xfrm>
            <a:off x="635000" y="254000"/>
            <a:ext cx="58674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Arial" charset="0"/>
              </a:rPr>
              <a:t>Click to edit Master title style</a:t>
            </a:r>
          </a:p>
        </p:txBody>
      </p:sp>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ransition xmlns:p14="http://schemas.microsoft.com/office/powerpoint/2010/main"/>
  <p:txStyles>
    <p:titleStyle>
      <a:lvl1pPr algn="ctr" rtl="0" fontAlgn="base">
        <a:spcBef>
          <a:spcPct val="0"/>
        </a:spcBef>
        <a:spcAft>
          <a:spcPct val="0"/>
        </a:spcAft>
        <a:defRPr sz="4200">
          <a:solidFill>
            <a:schemeClr val="tx1"/>
          </a:solidFill>
          <a:latin typeface="+mj-lt"/>
          <a:ea typeface="+mj-ea"/>
          <a:cs typeface="+mj-cs"/>
          <a:sym typeface="Arial" charset="0"/>
        </a:defRPr>
      </a:lvl1pPr>
      <a:lvl2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9pPr>
    </p:titleStyle>
    <p:bodyStyle>
      <a:lvl1pPr algn="ctr" rtl="0" fontAlgn="base">
        <a:spcBef>
          <a:spcPct val="0"/>
        </a:spcBef>
        <a:spcAft>
          <a:spcPct val="0"/>
        </a:spcAft>
        <a:defRPr sz="3200">
          <a:solidFill>
            <a:schemeClr val="tx1"/>
          </a:solidFill>
          <a:latin typeface="+mn-lt"/>
          <a:ea typeface="+mn-ea"/>
          <a:cs typeface="+mn-cs"/>
          <a:sym typeface="Arial" charset="0"/>
        </a:defRPr>
      </a:lvl1pPr>
      <a:lvl2pPr algn="ctr" rtl="0" fontAlgn="base">
        <a:spcBef>
          <a:spcPct val="0"/>
        </a:spcBef>
        <a:spcAft>
          <a:spcPct val="0"/>
        </a:spcAft>
        <a:defRPr sz="3200">
          <a:solidFill>
            <a:schemeClr val="tx1"/>
          </a:solidFill>
          <a:latin typeface="+mn-lt"/>
          <a:ea typeface="+mn-ea"/>
          <a:cs typeface="+mn-cs"/>
          <a:sym typeface="Arial" charset="0"/>
        </a:defRPr>
      </a:lvl2pPr>
      <a:lvl3pPr algn="ctr" rtl="0" fontAlgn="base">
        <a:spcBef>
          <a:spcPct val="0"/>
        </a:spcBef>
        <a:spcAft>
          <a:spcPct val="0"/>
        </a:spcAft>
        <a:defRPr sz="2400">
          <a:solidFill>
            <a:schemeClr val="tx1"/>
          </a:solidFill>
          <a:latin typeface="+mn-lt"/>
          <a:ea typeface="+mn-ea"/>
          <a:cs typeface="+mn-cs"/>
          <a:sym typeface="Arial" charset="0"/>
        </a:defRPr>
      </a:lvl3pPr>
      <a:lvl4pPr algn="ctr" rtl="0" fontAlgn="base">
        <a:spcBef>
          <a:spcPct val="0"/>
        </a:spcBef>
        <a:spcAft>
          <a:spcPct val="0"/>
        </a:spcAft>
        <a:defRPr sz="2400">
          <a:solidFill>
            <a:schemeClr val="tx1"/>
          </a:solidFill>
          <a:latin typeface="+mn-lt"/>
          <a:ea typeface="+mn-ea"/>
          <a:cs typeface="+mn-cs"/>
          <a:sym typeface="Arial" charset="0"/>
        </a:defRPr>
      </a:lvl4pPr>
      <a:lvl5pPr algn="ctr" rtl="0" fontAlgn="base">
        <a:spcBef>
          <a:spcPct val="0"/>
        </a:spcBef>
        <a:spcAft>
          <a:spcPct val="0"/>
        </a:spcAft>
        <a:defRPr sz="2400">
          <a:solidFill>
            <a:schemeClr val="tx1"/>
          </a:solidFill>
          <a:latin typeface="+mn-lt"/>
          <a:ea typeface="+mn-ea"/>
          <a:cs typeface="+mn-cs"/>
          <a:sym typeface="Arial" charset="0"/>
        </a:defRPr>
      </a:lvl5pPr>
      <a:lvl6pPr marL="457200" algn="ctr" rtl="0" fontAlgn="base">
        <a:spcBef>
          <a:spcPct val="0"/>
        </a:spcBef>
        <a:spcAft>
          <a:spcPct val="0"/>
        </a:spcAft>
        <a:defRPr sz="2400">
          <a:solidFill>
            <a:schemeClr val="tx1"/>
          </a:solidFill>
          <a:latin typeface="+mn-lt"/>
          <a:ea typeface="+mn-ea"/>
          <a:cs typeface="+mn-cs"/>
          <a:sym typeface="Arial" charset="0"/>
        </a:defRPr>
      </a:lvl6pPr>
      <a:lvl7pPr marL="914400" algn="ctr" rtl="0" fontAlgn="base">
        <a:spcBef>
          <a:spcPct val="0"/>
        </a:spcBef>
        <a:spcAft>
          <a:spcPct val="0"/>
        </a:spcAft>
        <a:defRPr sz="2400">
          <a:solidFill>
            <a:schemeClr val="tx1"/>
          </a:solidFill>
          <a:latin typeface="+mn-lt"/>
          <a:ea typeface="+mn-ea"/>
          <a:cs typeface="+mn-cs"/>
          <a:sym typeface="Arial" charset="0"/>
        </a:defRPr>
      </a:lvl7pPr>
      <a:lvl8pPr marL="1371600" algn="ctr" rtl="0" fontAlgn="base">
        <a:spcBef>
          <a:spcPct val="0"/>
        </a:spcBef>
        <a:spcAft>
          <a:spcPct val="0"/>
        </a:spcAft>
        <a:defRPr sz="2400">
          <a:solidFill>
            <a:schemeClr val="tx1"/>
          </a:solidFill>
          <a:latin typeface="+mn-lt"/>
          <a:ea typeface="+mn-ea"/>
          <a:cs typeface="+mn-cs"/>
          <a:sym typeface="Arial" charset="0"/>
        </a:defRPr>
      </a:lvl8pPr>
      <a:lvl9pPr marL="1828800" algn="ctr" rtl="0" fontAlgn="base">
        <a:spcBef>
          <a:spcPct val="0"/>
        </a:spcBef>
        <a:spcAft>
          <a:spcPct val="0"/>
        </a:spcAft>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body" idx="1"/>
          </p:nvPr>
        </p:nvSpPr>
        <p:spPr bwMode="auto">
          <a:xfrm>
            <a:off x="635000" y="2044700"/>
            <a:ext cx="5867400" cy="604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
        <p:nvSpPr>
          <p:cNvPr id="8194" name="Rectangle 2"/>
          <p:cNvSpPr>
            <a:spLocks noChangeArrowheads="1"/>
          </p:cNvSpPr>
          <p:nvPr>
            <p:ph type="title"/>
          </p:nvPr>
        </p:nvSpPr>
        <p:spPr bwMode="auto">
          <a:xfrm>
            <a:off x="635000" y="241300"/>
            <a:ext cx="58674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Arial" charset="0"/>
              </a:rPr>
              <a:t>Click to edit Master title style</a:t>
            </a:r>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Lst>
  <p:transition xmlns:p14="http://schemas.microsoft.com/office/powerpoint/2010/main"/>
  <p:txStyles>
    <p:titleStyle>
      <a:lvl1pPr algn="ctr" rtl="0" fontAlgn="base">
        <a:spcBef>
          <a:spcPct val="0"/>
        </a:spcBef>
        <a:spcAft>
          <a:spcPct val="0"/>
        </a:spcAft>
        <a:defRPr sz="4200">
          <a:solidFill>
            <a:schemeClr val="tx1"/>
          </a:solidFill>
          <a:latin typeface="+mj-lt"/>
          <a:ea typeface="+mj-ea"/>
          <a:cs typeface="+mj-cs"/>
          <a:sym typeface="Arial" charset="0"/>
        </a:defRPr>
      </a:lvl1pPr>
      <a:lvl2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200">
          <a:solidFill>
            <a:schemeClr val="tx1"/>
          </a:solidFill>
          <a:latin typeface="Arial" charset="0"/>
          <a:ea typeface="Heiti SC Light" charset="0"/>
          <a:cs typeface="Heiti SC Light" charset="0"/>
          <a:sym typeface="Arial" charset="0"/>
        </a:defRPr>
      </a:lvl9pPr>
    </p:titleStyle>
    <p:bodyStyle>
      <a:lvl1pPr algn="ctr" rtl="0" fontAlgn="base">
        <a:spcBef>
          <a:spcPct val="0"/>
        </a:spcBef>
        <a:spcAft>
          <a:spcPct val="0"/>
        </a:spcAft>
        <a:defRPr sz="3200">
          <a:solidFill>
            <a:schemeClr val="tx1"/>
          </a:solidFill>
          <a:latin typeface="+mn-lt"/>
          <a:ea typeface="+mn-ea"/>
          <a:cs typeface="+mn-cs"/>
          <a:sym typeface="Arial" charset="0"/>
        </a:defRPr>
      </a:lvl1pPr>
      <a:lvl2pPr algn="ctr" rtl="0" fontAlgn="base">
        <a:spcBef>
          <a:spcPct val="0"/>
        </a:spcBef>
        <a:spcAft>
          <a:spcPct val="0"/>
        </a:spcAft>
        <a:defRPr sz="3200">
          <a:solidFill>
            <a:schemeClr val="tx1"/>
          </a:solidFill>
          <a:latin typeface="+mn-lt"/>
          <a:ea typeface="+mn-ea"/>
          <a:cs typeface="+mn-cs"/>
          <a:sym typeface="Arial" charset="0"/>
        </a:defRPr>
      </a:lvl2pPr>
      <a:lvl3pPr algn="ctr" rtl="0" fontAlgn="base">
        <a:spcBef>
          <a:spcPct val="0"/>
        </a:spcBef>
        <a:spcAft>
          <a:spcPct val="0"/>
        </a:spcAft>
        <a:defRPr sz="2400">
          <a:solidFill>
            <a:schemeClr val="tx1"/>
          </a:solidFill>
          <a:latin typeface="+mn-lt"/>
          <a:ea typeface="+mn-ea"/>
          <a:cs typeface="+mn-cs"/>
          <a:sym typeface="Arial" charset="0"/>
        </a:defRPr>
      </a:lvl3pPr>
      <a:lvl4pPr algn="ctr" rtl="0" fontAlgn="base">
        <a:spcBef>
          <a:spcPct val="0"/>
        </a:spcBef>
        <a:spcAft>
          <a:spcPct val="0"/>
        </a:spcAft>
        <a:defRPr sz="2400">
          <a:solidFill>
            <a:schemeClr val="tx1"/>
          </a:solidFill>
          <a:latin typeface="+mn-lt"/>
          <a:ea typeface="+mn-ea"/>
          <a:cs typeface="+mn-cs"/>
          <a:sym typeface="Arial" charset="0"/>
        </a:defRPr>
      </a:lvl4pPr>
      <a:lvl5pPr algn="ctr" rtl="0" fontAlgn="base">
        <a:spcBef>
          <a:spcPct val="0"/>
        </a:spcBef>
        <a:spcAft>
          <a:spcPct val="0"/>
        </a:spcAft>
        <a:defRPr sz="2400">
          <a:solidFill>
            <a:schemeClr val="tx1"/>
          </a:solidFill>
          <a:latin typeface="+mn-lt"/>
          <a:ea typeface="+mn-ea"/>
          <a:cs typeface="+mn-cs"/>
          <a:sym typeface="Arial" charset="0"/>
        </a:defRPr>
      </a:lvl5pPr>
      <a:lvl6pPr marL="457200" algn="ctr" rtl="0" fontAlgn="base">
        <a:spcBef>
          <a:spcPct val="0"/>
        </a:spcBef>
        <a:spcAft>
          <a:spcPct val="0"/>
        </a:spcAft>
        <a:defRPr sz="2400">
          <a:solidFill>
            <a:schemeClr val="tx1"/>
          </a:solidFill>
          <a:latin typeface="+mn-lt"/>
          <a:ea typeface="+mn-ea"/>
          <a:cs typeface="+mn-cs"/>
          <a:sym typeface="Arial" charset="0"/>
        </a:defRPr>
      </a:lvl6pPr>
      <a:lvl7pPr marL="914400" algn="ctr" rtl="0" fontAlgn="base">
        <a:spcBef>
          <a:spcPct val="0"/>
        </a:spcBef>
        <a:spcAft>
          <a:spcPct val="0"/>
        </a:spcAft>
        <a:defRPr sz="2400">
          <a:solidFill>
            <a:schemeClr val="tx1"/>
          </a:solidFill>
          <a:latin typeface="+mn-lt"/>
          <a:ea typeface="+mn-ea"/>
          <a:cs typeface="+mn-cs"/>
          <a:sym typeface="Arial" charset="0"/>
        </a:defRPr>
      </a:lvl7pPr>
      <a:lvl8pPr marL="1371600" algn="ctr" rtl="0" fontAlgn="base">
        <a:spcBef>
          <a:spcPct val="0"/>
        </a:spcBef>
        <a:spcAft>
          <a:spcPct val="0"/>
        </a:spcAft>
        <a:defRPr sz="2400">
          <a:solidFill>
            <a:schemeClr val="tx1"/>
          </a:solidFill>
          <a:latin typeface="+mn-lt"/>
          <a:ea typeface="+mn-ea"/>
          <a:cs typeface="+mn-cs"/>
          <a:sym typeface="Arial" charset="0"/>
        </a:defRPr>
      </a:lvl8pPr>
      <a:lvl9pPr marL="1828800" algn="ctr" rtl="0" fontAlgn="base">
        <a:spcBef>
          <a:spcPct val="0"/>
        </a:spcBef>
        <a:spcAft>
          <a:spcPct val="0"/>
        </a:spcAft>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title"/>
          </p:nvPr>
        </p:nvSpPr>
        <p:spPr bwMode="auto">
          <a:xfrm>
            <a:off x="1270000" y="2413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Tree>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ln/>
        </p:spPr>
        <p:txBody>
          <a:bodyPr/>
          <a:lstStyle/>
          <a:p>
            <a:r>
              <a:rPr lang="en-US"/>
              <a:t>You Decide How</a:t>
            </a:r>
          </a:p>
        </p:txBody>
      </p:sp>
      <p:sp>
        <p:nvSpPr>
          <p:cNvPr id="16386" name="Rectangle 2"/>
          <p:cNvSpPr>
            <a:spLocks noChangeArrowheads="1"/>
          </p:cNvSpPr>
          <p:nvPr>
            <p:ph type="body" idx="1"/>
          </p:nvPr>
        </p:nvSpPr>
        <p:spPr>
          <a:ln/>
        </p:spPr>
        <p:txBody>
          <a:bodyPr/>
          <a:lstStyle/>
          <a:p>
            <a:pPr marL="0" indent="0">
              <a:spcBef>
                <a:spcPct val="0"/>
              </a:spcBef>
              <a:buFont typeface="Arial" charset="0"/>
              <a:buNone/>
            </a:pPr>
            <a:r>
              <a:rPr lang="en-US" sz="2800"/>
              <a:t>Suppose you own a very popular nightclub in a metropolitan area. There is an optimum length of time for customers to stay: they don</a:t>
            </a:r>
            <a:r>
              <a:rPr lang="ja-JP" altLang="en-US" sz="2800">
                <a:latin typeface="Arial"/>
              </a:rPr>
              <a:t>’</a:t>
            </a:r>
            <a:r>
              <a:rPr lang="en-US" sz="2800"/>
              <a:t>t buy anything if they stay a short time, and their spending slows down if they stay a long time. Therefore, you would like to know how many customers stay only a short time, how many stay a little longer, etc. There is always a long line of people waiting to get into the club. The bouncer at the door stamps each person with invisible ink as they enter. Several different stamps are available, and you have the ability to examine the stamp of every person as they leave. Decide how you are going to accomplish your goal (what you will do, what information you will record, and how you will analyze that information)</a:t>
            </a:r>
          </a:p>
          <a:p>
            <a:pPr marL="0" indent="0">
              <a:spcBef>
                <a:spcPts val="1575"/>
              </a:spcBef>
              <a:buFont typeface="Arial" charset="0"/>
              <a:buNone/>
            </a:pPr>
            <a:r>
              <a:rPr lang="en-US" sz="2800"/>
              <a:t>Be prepared to share your plan with other club owners for their consideration and so they can ask questions.</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title"/>
          </p:nvPr>
        </p:nvSpPr>
        <p:spPr>
          <a:ln/>
        </p:spPr>
        <p:txBody>
          <a:bodyPr/>
          <a:lstStyle/>
          <a:p>
            <a:r>
              <a:rPr lang="en-US"/>
              <a:t>Points to Note</a:t>
            </a:r>
          </a:p>
        </p:txBody>
      </p:sp>
      <p:sp>
        <p:nvSpPr>
          <p:cNvPr id="17410" name="Rectangle 2"/>
          <p:cNvSpPr>
            <a:spLocks noChangeArrowheads="1"/>
          </p:cNvSpPr>
          <p:nvPr>
            <p:ph type="body" idx="1"/>
          </p:nvPr>
        </p:nvSpPr>
        <p:spPr>
          <a:ln/>
        </p:spPr>
        <p:txBody>
          <a:bodyPr/>
          <a:lstStyle/>
          <a:p>
            <a:pPr marL="889000"/>
            <a:r>
              <a:rPr lang="en-US"/>
              <a:t>The problem here was essentially one of measuring the age function for the nightclub</a:t>
            </a:r>
          </a:p>
          <a:p>
            <a:pPr marL="889000"/>
            <a:r>
              <a:rPr lang="en-US"/>
              <a:t>Some of the methods that are possible in the nightclub method are impractical for a flow reactor</a:t>
            </a:r>
          </a:p>
          <a:p>
            <a:pPr marL="889000"/>
            <a:r>
              <a:rPr lang="en-US"/>
              <a:t>The step and impulse stimulus/response methods used for reactors can be used in this situation, too.</a:t>
            </a:r>
          </a:p>
        </p:txBody>
      </p:sp>
    </p:spTree>
  </p:cSld>
  <p:clrMapOvr>
    <a:masterClrMapping/>
  </p:clrMapOvr>
  <p:transition xmlns:p14="http://schemas.microsoft.com/office/powerpoint/2010/mai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15.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Center">
  <a:themeElements>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Center">
      <a:majorFont>
        <a:latin typeface="Arial"/>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Arial"/>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Horizontal Reflection">
  <a:themeElements>
    <a:clrScheme name="Photo - Horizont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Reflection">
      <a:majorFont>
        <a:latin typeface="Arial"/>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Horizont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Vertical Reflection">
  <a:themeElements>
    <a:clrScheme name="Photo - Vertic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Reflection">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Vertic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Arial"/>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Pages>0</Pages>
  <Words>230</Words>
  <Characters>0</Characters>
  <Application>Microsoft Macintosh PowerPoint</Application>
  <PresentationFormat>Custom</PresentationFormat>
  <Lines>0</Lines>
  <Paragraphs>7</Paragraphs>
  <Slides>2</Slides>
  <Notes>0</Notes>
  <HiddenSlides>0</HiddenSlides>
  <MMClips>0</MMClips>
  <ScaleCrop>false</ScaleCrop>
  <HeadingPairs>
    <vt:vector size="6" baseType="variant">
      <vt:variant>
        <vt:lpstr>Fonts Used</vt:lpstr>
      </vt:variant>
      <vt:variant>
        <vt:i4>4</vt:i4>
      </vt:variant>
      <vt:variant>
        <vt:lpstr>Theme</vt:lpstr>
      </vt:variant>
      <vt:variant>
        <vt:i4>15</vt:i4>
      </vt:variant>
      <vt:variant>
        <vt:lpstr>Slide Titles</vt:lpstr>
      </vt:variant>
      <vt:variant>
        <vt:i4>2</vt:i4>
      </vt:variant>
    </vt:vector>
  </HeadingPairs>
  <TitlesOfParts>
    <vt:vector size="21" baseType="lpstr">
      <vt:lpstr>Gill Sans</vt:lpstr>
      <vt:lpstr>Heiti SC Light</vt:lpstr>
      <vt:lpstr>Arial</vt:lpstr>
      <vt:lpstr>Lucida Grande</vt:lpstr>
      <vt:lpstr>Title &amp; Bullets</vt:lpstr>
      <vt:lpstr>Bullets</vt:lpstr>
      <vt:lpstr>Title - Center</vt:lpstr>
      <vt:lpstr>Title &amp; Subtitle</vt:lpstr>
      <vt:lpstr>Photo - Horizontal</vt:lpstr>
      <vt:lpstr>Photo - Horizontal Reflection</vt:lpstr>
      <vt:lpstr>Photo - Vertical</vt:lpstr>
      <vt:lpstr>Photo - Vertical Reflection</vt:lpstr>
      <vt:lpstr>Title - Top</vt:lpstr>
      <vt:lpstr>Blank</vt:lpstr>
      <vt:lpstr>Title &amp; Bullets - Left</vt:lpstr>
      <vt:lpstr>Title &amp; Bullets - 2 Column</vt:lpstr>
      <vt:lpstr>Title &amp; Bullets - Right</vt:lpstr>
      <vt:lpstr>Title, Bullets &amp; Photo</vt:lpstr>
      <vt:lpstr>Title &amp; Bullets</vt:lpstr>
      <vt:lpstr>You Decide How</vt:lpstr>
      <vt:lpstr>Points to Note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 429</dc:title>
  <dc:subject/>
  <dc:creator>Carl Lund</dc:creator>
  <cp:keywords/>
  <dc:description/>
  <cp:lastModifiedBy>Carl Lund</cp:lastModifiedBy>
  <cp:revision>1</cp:revision>
  <dcterms:modified xsi:type="dcterms:W3CDTF">2014-04-18T16:10:12Z</dcterms:modified>
</cp:coreProperties>
</file>