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Lst>
  <p:sldIdLst>
    <p:sldId id="256" r:id="rId12"/>
    <p:sldId id="267" r:id="rId13"/>
    <p:sldId id="258" r:id="rId14"/>
    <p:sldId id="271" r:id="rId15"/>
    <p:sldId id="259" r:id="rId16"/>
    <p:sldId id="257" r:id="rId17"/>
    <p:sldId id="266" r:id="rId18"/>
  </p:sldIdLst>
  <p:sldSz cx="13004800" cy="9753600"/>
  <p:notesSz cx="6858000" cy="9144000"/>
  <p:defaultTextStyle>
    <a:defPPr>
      <a:defRPr lang="en-US"/>
    </a:defPPr>
    <a:lvl1pPr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1pPr>
    <a:lvl2pPr marL="4572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2pPr>
    <a:lvl3pPr marL="9144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3pPr>
    <a:lvl4pPr marL="13716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4pPr>
    <a:lvl5pPr marL="18288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5pPr>
    <a:lvl6pPr marL="2286000" algn="l" defTabSz="457200" rtl="0" eaLnBrk="1" latinLnBrk="0" hangingPunct="1">
      <a:defRPr sz="2400" kern="1200">
        <a:solidFill>
          <a:srgbClr val="000000"/>
        </a:solidFill>
        <a:latin typeface="Helvetica" charset="0"/>
        <a:ea typeface="Heiti SC Light" charset="0"/>
        <a:cs typeface="Heiti SC Light" charset="0"/>
        <a:sym typeface="Helvetica" charset="0"/>
      </a:defRPr>
    </a:lvl6pPr>
    <a:lvl7pPr marL="2743200" algn="l" defTabSz="457200" rtl="0" eaLnBrk="1" latinLnBrk="0" hangingPunct="1">
      <a:defRPr sz="2400" kern="1200">
        <a:solidFill>
          <a:srgbClr val="000000"/>
        </a:solidFill>
        <a:latin typeface="Helvetica" charset="0"/>
        <a:ea typeface="Heiti SC Light" charset="0"/>
        <a:cs typeface="Heiti SC Light" charset="0"/>
        <a:sym typeface="Helvetica" charset="0"/>
      </a:defRPr>
    </a:lvl7pPr>
    <a:lvl8pPr marL="3200400" algn="l" defTabSz="457200" rtl="0" eaLnBrk="1" latinLnBrk="0" hangingPunct="1">
      <a:defRPr sz="2400" kern="1200">
        <a:solidFill>
          <a:srgbClr val="000000"/>
        </a:solidFill>
        <a:latin typeface="Helvetica" charset="0"/>
        <a:ea typeface="Heiti SC Light" charset="0"/>
        <a:cs typeface="Heiti SC Light" charset="0"/>
        <a:sym typeface="Helvetica" charset="0"/>
      </a:defRPr>
    </a:lvl8pPr>
    <a:lvl9pPr marL="3657600" algn="l" defTabSz="457200" rtl="0" eaLnBrk="1" latinLnBrk="0" hangingPunct="1">
      <a:defRPr sz="2400" kern="1200">
        <a:solidFill>
          <a:srgbClr val="000000"/>
        </a:solidFill>
        <a:latin typeface="Helvetica" charset="0"/>
        <a:ea typeface="Heiti SC Light" charset="0"/>
        <a:cs typeface="Heiti SC Light" charset="0"/>
        <a:sym typeface="Helvetica"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768" y="-128"/>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Master" Target="slideMasters/slideMaster9.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 Target="slides/slide1.xml"/><Relationship Id="rId13" Type="http://schemas.openxmlformats.org/officeDocument/2006/relationships/slide" Target="slides/slide2.xml"/><Relationship Id="rId14" Type="http://schemas.openxmlformats.org/officeDocument/2006/relationships/slide" Target="slides/slide3.xml"/><Relationship Id="rId15" Type="http://schemas.openxmlformats.org/officeDocument/2006/relationships/slide" Target="slides/slide4.xml"/><Relationship Id="rId16" Type="http://schemas.openxmlformats.org/officeDocument/2006/relationships/slide" Target="slides/slide5.xml"/><Relationship Id="rId17" Type="http://schemas.openxmlformats.org/officeDocument/2006/relationships/slide" Target="slides/slide6.xml"/><Relationship Id="rId18" Type="http://schemas.openxmlformats.org/officeDocument/2006/relationships/slide" Target="slides/slide7.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542516839"/>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2613315"/>
      </p:ext>
    </p:extLst>
  </p:cSld>
  <p:clrMapOvr>
    <a:masterClrMapping/>
  </p:clrMapOvr>
  <p:transition xmlns:p14="http://schemas.microsoft.com/office/powerpoint/2010/mai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430264139"/>
      </p:ext>
    </p:extLst>
  </p:cSld>
  <p:clrMapOvr>
    <a:masterClrMapping/>
  </p:clrMapOvr>
  <p:transition xmlns:p14="http://schemas.microsoft.com/office/powerpoint/2010/mai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95203265"/>
      </p:ext>
    </p:extLst>
  </p:cSld>
  <p:clrMapOvr>
    <a:masterClrMapping/>
  </p:clrMapOvr>
  <p:transition xmlns:p14="http://schemas.microsoft.com/office/powerpoint/2010/mai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617226039"/>
      </p:ext>
    </p:extLst>
  </p:cSld>
  <p:clrMapOvr>
    <a:masterClrMapping/>
  </p:clrMapOvr>
  <p:transition xmlns:p14="http://schemas.microsoft.com/office/powerpoint/2010/mai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1948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72112329"/>
      </p:ext>
    </p:extLst>
  </p:cSld>
  <p:clrMapOvr>
    <a:masterClrMapping/>
  </p:clrMapOvr>
  <p:transition xmlns:p14="http://schemas.microsoft.com/office/powerpoint/2010/mai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53618436"/>
      </p:ext>
    </p:extLst>
  </p:cSld>
  <p:clrMapOvr>
    <a:masterClrMapping/>
  </p:clrMapOvr>
  <p:transition xmlns:p14="http://schemas.microsoft.com/office/powerpoint/2010/mai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808196521"/>
      </p:ext>
    </p:extLst>
  </p:cSld>
  <p:clrMapOvr>
    <a:masterClrMapping/>
  </p:clrMapOvr>
  <p:transition xmlns:p14="http://schemas.microsoft.com/office/powerpoint/2010/mai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74794203"/>
      </p:ext>
    </p:extLst>
  </p:cSld>
  <p:clrMapOvr>
    <a:masterClrMapping/>
  </p:clrMapOvr>
  <p:transition xmlns:p14="http://schemas.microsoft.com/office/powerpoint/2010/mai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85960390"/>
      </p:ext>
    </p:extLst>
  </p:cSld>
  <p:clrMapOvr>
    <a:masterClrMapping/>
  </p:clrMapOvr>
  <p:transition xmlns:p14="http://schemas.microsoft.com/office/powerpoint/2010/mai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39962870"/>
      </p:ext>
    </p:extLst>
  </p:cSld>
  <p:clrMapOvr>
    <a:masterClrMapping/>
  </p:clrMapOvr>
  <p:transition xmlns:p14="http://schemas.microsoft.com/office/powerpoint/2010/mai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53665301"/>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638300"/>
            <a:ext cx="2616200" cy="726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638300"/>
            <a:ext cx="7696200" cy="726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28806445"/>
      </p:ext>
    </p:extLst>
  </p:cSld>
  <p:clrMapOvr>
    <a:masterClrMapping/>
  </p:clrMapOvr>
  <p:transition xmlns:p14="http://schemas.microsoft.com/office/powerpoint/2010/mai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29592454"/>
      </p:ext>
    </p:extLst>
  </p:cSld>
  <p:clrMapOvr>
    <a:masterClrMapping/>
  </p:clrMapOvr>
  <p:transition xmlns:p14="http://schemas.microsoft.com/office/powerpoint/2010/mai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526437914"/>
      </p:ext>
    </p:extLst>
  </p:cSld>
  <p:clrMapOvr>
    <a:masterClrMapping/>
  </p:clrMapOvr>
  <p:transition xmlns:p14="http://schemas.microsoft.com/office/powerpoint/2010/mai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95260350"/>
      </p:ext>
    </p:extLst>
  </p:cSld>
  <p:clrMapOvr>
    <a:masterClrMapping/>
  </p:clrMapOvr>
  <p:transition xmlns:p14="http://schemas.microsoft.com/office/powerpoint/2010/mai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248862596"/>
      </p:ext>
    </p:extLst>
  </p:cSld>
  <p:clrMapOvr>
    <a:masterClrMapping/>
  </p:clrMapOvr>
  <p:transition xmlns:p14="http://schemas.microsoft.com/office/powerpoint/2010/mai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827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751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12370393"/>
      </p:ext>
    </p:extLst>
  </p:cSld>
  <p:clrMapOvr>
    <a:masterClrMapping/>
  </p:clrMapOvr>
  <p:transition xmlns:p14="http://schemas.microsoft.com/office/powerpoint/2010/mai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47528650"/>
      </p:ext>
    </p:extLst>
  </p:cSld>
  <p:clrMapOvr>
    <a:masterClrMapping/>
  </p:clrMapOvr>
  <p:transition xmlns:p14="http://schemas.microsoft.com/office/powerpoint/2010/mai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395072347"/>
      </p:ext>
    </p:extLst>
  </p:cSld>
  <p:clrMapOvr>
    <a:masterClrMapping/>
  </p:clrMapOvr>
  <p:transition xmlns:p14="http://schemas.microsoft.com/office/powerpoint/2010/mai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00371530"/>
      </p:ext>
    </p:extLst>
  </p:cSld>
  <p:clrMapOvr>
    <a:masterClrMapping/>
  </p:clrMapOvr>
  <p:transition xmlns:p14="http://schemas.microsoft.com/office/powerpoint/2010/mai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987618330"/>
      </p:ext>
    </p:extLst>
  </p:cSld>
  <p:clrMapOvr>
    <a:masterClrMapping/>
  </p:clrMapOvr>
  <p:transition xmlns:p14="http://schemas.microsoft.com/office/powerpoint/2010/mai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80644757"/>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84474937"/>
      </p:ext>
    </p:extLst>
  </p:cSld>
  <p:clrMapOvr>
    <a:masterClrMapping/>
  </p:clrMapOvr>
  <p:transition xmlns:p14="http://schemas.microsoft.com/office/powerpoint/2010/mai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51318344"/>
      </p:ext>
    </p:extLst>
  </p:cSld>
  <p:clrMapOvr>
    <a:masterClrMapping/>
  </p:clrMapOvr>
  <p:transition xmlns:p14="http://schemas.microsoft.com/office/powerpoint/2010/mai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99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99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92817216"/>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04080724"/>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695002542"/>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37875154"/>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78316856"/>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207655677"/>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84989613"/>
      </p:ext>
    </p:extLst>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51154275"/>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537972"/>
      </p:ext>
    </p:extLst>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088255396"/>
      </p:ext>
    </p:extLst>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75293829"/>
      </p:ext>
    </p:extLst>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01534205"/>
      </p:ext>
    </p:extLst>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083455048"/>
      </p:ext>
    </p:extLst>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10983034"/>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074691667"/>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71584627"/>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99365775"/>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056267941"/>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1677808"/>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399870454"/>
      </p:ext>
    </p:extLst>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19944285"/>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31879974"/>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64935851"/>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41300"/>
            <a:ext cx="2925762" cy="8470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41300"/>
            <a:ext cx="8624888" cy="84709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6661266"/>
      </p:ext>
    </p:extLst>
  </p:cSld>
  <p:clrMapOvr>
    <a:masterClrMapping/>
  </p:clrMapOvr>
  <p:transition xmlns:p14="http://schemas.microsoft.com/office/powerpoint/2010/mai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53991781"/>
      </p:ext>
    </p:extLst>
  </p:cSld>
  <p:clrMapOvr>
    <a:masterClrMapping/>
  </p:clrMapOvr>
  <p:transition xmlns:p14="http://schemas.microsoft.com/office/powerpoint/2010/mai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28973160"/>
      </p:ext>
    </p:extLst>
  </p:cSld>
  <p:clrMapOvr>
    <a:masterClrMapping/>
  </p:clrMapOvr>
  <p:transition xmlns:p14="http://schemas.microsoft.com/office/powerpoint/2010/mai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746519156"/>
      </p:ext>
    </p:extLst>
  </p:cSld>
  <p:clrMapOvr>
    <a:masterClrMapping/>
  </p:clrMapOvr>
  <p:transition xmlns:p14="http://schemas.microsoft.com/office/powerpoint/2010/mai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31414051"/>
      </p:ext>
    </p:extLst>
  </p:cSld>
  <p:clrMapOvr>
    <a:masterClrMapping/>
  </p:clrMapOvr>
  <p:transition xmlns:p14="http://schemas.microsoft.com/office/powerpoint/2010/mai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7100135"/>
      </p:ext>
    </p:extLst>
  </p:cSld>
  <p:clrMapOvr>
    <a:masterClrMapping/>
  </p:clrMapOvr>
  <p:transition xmlns:p14="http://schemas.microsoft.com/office/powerpoint/2010/mai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045387109"/>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43443951"/>
      </p:ext>
    </p:extLst>
  </p:cSld>
  <p:clrMapOvr>
    <a:masterClrMapping/>
  </p:clrMapOvr>
  <p:transition xmlns:p14="http://schemas.microsoft.com/office/powerpoint/2010/mai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59581226"/>
      </p:ext>
    </p:extLst>
  </p:cSld>
  <p:clrMapOvr>
    <a:masterClrMapping/>
  </p:clrMapOvr>
  <p:transition xmlns:p14="http://schemas.microsoft.com/office/powerpoint/2010/mai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014924368"/>
      </p:ext>
    </p:extLst>
  </p:cSld>
  <p:clrMapOvr>
    <a:masterClrMapping/>
  </p:clrMapOvr>
  <p:transition xmlns:p14="http://schemas.microsoft.com/office/powerpoint/2010/mai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38075304"/>
      </p:ext>
    </p:extLst>
  </p:cSld>
  <p:clrMapOvr>
    <a:masterClrMapping/>
  </p:clrMapOvr>
  <p:transition xmlns:p14="http://schemas.microsoft.com/office/powerpoint/2010/mai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23457260"/>
      </p:ext>
    </p:extLst>
  </p:cSld>
  <p:clrMapOvr>
    <a:masterClrMapping/>
  </p:clrMapOvr>
  <p:transition xmlns:p14="http://schemas.microsoft.com/office/powerpoint/2010/mai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791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7913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6449449"/>
      </p:ext>
    </p:extLst>
  </p:cSld>
  <p:clrMapOvr>
    <a:masterClrMapping/>
  </p:clrMapOvr>
  <p:transition xmlns:p14="http://schemas.microsoft.com/office/powerpoint/2010/mai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601824827"/>
      </p:ext>
    </p:extLst>
  </p:cSld>
  <p:clrMapOvr>
    <a:masterClrMapping/>
  </p:clrMapOvr>
  <p:transition xmlns:p14="http://schemas.microsoft.com/office/powerpoint/2010/mai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83209299"/>
      </p:ext>
    </p:extLst>
  </p:cSld>
  <p:clrMapOvr>
    <a:masterClrMapping/>
  </p:clrMapOvr>
  <p:transition xmlns:p14="http://schemas.microsoft.com/office/powerpoint/2010/mai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564683830"/>
      </p:ext>
    </p:extLst>
  </p:cSld>
  <p:clrMapOvr>
    <a:masterClrMapping/>
  </p:clrMapOvr>
  <p:transition xmlns:p14="http://schemas.microsoft.com/office/powerpoint/2010/mai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449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60996320"/>
      </p:ext>
    </p:extLst>
  </p:cSld>
  <p:clrMapOvr>
    <a:masterClrMapping/>
  </p:clrMapOvr>
  <p:transition xmlns:p14="http://schemas.microsoft.com/office/powerpoint/2010/mai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49494028"/>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81105273"/>
      </p:ext>
    </p:extLst>
  </p:cSld>
  <p:clrMapOvr>
    <a:masterClrMapping/>
  </p:clrMapOvr>
  <p:transition xmlns:p14="http://schemas.microsoft.com/office/powerpoint/2010/mai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006390143"/>
      </p:ext>
    </p:extLst>
  </p:cSld>
  <p:clrMapOvr>
    <a:masterClrMapping/>
  </p:clrMapOvr>
  <p:transition xmlns:p14="http://schemas.microsoft.com/office/powerpoint/2010/mai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391741"/>
      </p:ext>
    </p:extLst>
  </p:cSld>
  <p:clrMapOvr>
    <a:masterClrMapping/>
  </p:clrMapOvr>
  <p:transition xmlns:p14="http://schemas.microsoft.com/office/powerpoint/2010/mai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279308209"/>
      </p:ext>
    </p:extLst>
  </p:cSld>
  <p:clrMapOvr>
    <a:masterClrMapping/>
  </p:clrMapOvr>
  <p:transition xmlns:p14="http://schemas.microsoft.com/office/powerpoint/2010/mai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07527550"/>
      </p:ext>
    </p:extLst>
  </p:cSld>
  <p:clrMapOvr>
    <a:masterClrMapping/>
  </p:clrMapOvr>
  <p:transition xmlns:p14="http://schemas.microsoft.com/office/powerpoint/2010/mai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10712893"/>
      </p:ext>
    </p:extLst>
  </p:cSld>
  <p:clrMapOvr>
    <a:masterClrMapping/>
  </p:clrMapOvr>
  <p:transition xmlns:p14="http://schemas.microsoft.com/office/powerpoint/2010/mai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5550" y="254000"/>
            <a:ext cx="146685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0" y="254000"/>
            <a:ext cx="424815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60643957"/>
      </p:ext>
    </p:extLst>
  </p:cSld>
  <p:clrMapOvr>
    <a:masterClrMapping/>
  </p:clrMapOvr>
  <p:transition xmlns:p14="http://schemas.microsoft.com/office/powerpoint/2010/mai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960601262"/>
      </p:ext>
    </p:extLst>
  </p:cSld>
  <p:clrMapOvr>
    <a:masterClrMapping/>
  </p:clrMapOvr>
  <p:transition xmlns:p14="http://schemas.microsoft.com/office/powerpoint/2010/mai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50478930"/>
      </p:ext>
    </p:extLst>
  </p:cSld>
  <p:clrMapOvr>
    <a:masterClrMapping/>
  </p:clrMapOvr>
  <p:transition xmlns:p14="http://schemas.microsoft.com/office/powerpoint/2010/mai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524148337"/>
      </p:ext>
    </p:extLst>
  </p:cSld>
  <p:clrMapOvr>
    <a:masterClrMapping/>
  </p:clrMapOvr>
  <p:transition xmlns:p14="http://schemas.microsoft.com/office/powerpoint/2010/mai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12700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68743305"/>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009022921"/>
      </p:ext>
    </p:extLst>
  </p:cSld>
  <p:clrMapOvr>
    <a:masterClrMapping/>
  </p:clrMapOvr>
  <p:transition xmlns:p14="http://schemas.microsoft.com/office/powerpoint/2010/mai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46625311"/>
      </p:ext>
    </p:extLst>
  </p:cSld>
  <p:clrMapOvr>
    <a:masterClrMapping/>
  </p:clrMapOvr>
  <p:transition xmlns:p14="http://schemas.microsoft.com/office/powerpoint/2010/mai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406933622"/>
      </p:ext>
    </p:extLst>
  </p:cSld>
  <p:clrMapOvr>
    <a:masterClrMapping/>
  </p:clrMapOvr>
  <p:transition xmlns:p14="http://schemas.microsoft.com/office/powerpoint/2010/mai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98179121"/>
      </p:ext>
    </p:extLst>
  </p:cSld>
  <p:clrMapOvr>
    <a:masterClrMapping/>
  </p:clrMapOvr>
  <p:transition xmlns:p14="http://schemas.microsoft.com/office/powerpoint/2010/mai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48710645"/>
      </p:ext>
    </p:extLst>
  </p:cSld>
  <p:clrMapOvr>
    <a:masterClrMapping/>
  </p:clrMapOvr>
  <p:transition xmlns:p14="http://schemas.microsoft.com/office/powerpoint/2010/mai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787048464"/>
      </p:ext>
    </p:extLst>
  </p:cSld>
  <p:clrMapOvr>
    <a:masterClrMapping/>
  </p:clrMapOvr>
  <p:transition xmlns:p14="http://schemas.microsoft.com/office/powerpoint/2010/mai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43465512"/>
      </p:ext>
    </p:extLst>
  </p:cSld>
  <p:clrMapOvr>
    <a:masterClrMapping/>
  </p:clrMapOvr>
  <p:transition xmlns:p14="http://schemas.microsoft.com/office/powerpoint/2010/mai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6137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61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01292150"/>
      </p:ext>
    </p:extLst>
  </p:cSld>
  <p:clrMapOvr>
    <a:masterClrMapping/>
  </p:clrMapOvr>
  <p:transition xmlns:p14="http://schemas.microsoft.com/office/powerpoint/2010/mai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831960865"/>
      </p:ext>
    </p:extLst>
  </p:cSld>
  <p:clrMapOvr>
    <a:masterClrMapping/>
  </p:clrMapOvr>
  <p:transition xmlns:p14="http://schemas.microsoft.com/office/powerpoint/2010/mai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98779375"/>
      </p:ext>
    </p:extLst>
  </p:cSld>
  <p:clrMapOvr>
    <a:masterClrMapping/>
  </p:clrMapOvr>
  <p:transition xmlns:p14="http://schemas.microsoft.com/office/powerpoint/2010/mai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626234707"/>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79750427"/>
      </p:ext>
    </p:extLst>
  </p:cSld>
  <p:clrMapOvr>
    <a:masterClrMapping/>
  </p:clrMapOvr>
  <p:transition xmlns:p14="http://schemas.microsoft.com/office/powerpoint/2010/mai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04451287"/>
      </p:ext>
    </p:extLst>
  </p:cSld>
  <p:clrMapOvr>
    <a:masterClrMapping/>
  </p:clrMapOvr>
  <p:transition xmlns:p14="http://schemas.microsoft.com/office/powerpoint/2010/mai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04977467"/>
      </p:ext>
    </p:extLst>
  </p:cSld>
  <p:clrMapOvr>
    <a:masterClrMapping/>
  </p:clrMapOvr>
  <p:transition xmlns:p14="http://schemas.microsoft.com/office/powerpoint/2010/mai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4251226562"/>
      </p:ext>
    </p:extLst>
  </p:cSld>
  <p:clrMapOvr>
    <a:masterClrMapping/>
  </p:clrMapOvr>
  <p:transition xmlns:p14="http://schemas.microsoft.com/office/powerpoint/2010/mai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84382264"/>
      </p:ext>
    </p:extLst>
  </p:cSld>
  <p:clrMapOvr>
    <a:masterClrMapping/>
  </p:clrMapOvr>
  <p:transition xmlns:p14="http://schemas.microsoft.com/office/powerpoint/2010/mai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60480762"/>
      </p:ext>
    </p:extLst>
  </p:cSld>
  <p:clrMapOvr>
    <a:masterClrMapping/>
  </p:clrMapOvr>
  <p:transition xmlns:p14="http://schemas.microsoft.com/office/powerpoint/2010/mai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30777569"/>
      </p:ext>
    </p:extLst>
  </p:cSld>
  <p:clrMapOvr>
    <a:masterClrMapping/>
  </p:clrMapOvr>
  <p:transition xmlns:p14="http://schemas.microsoft.com/office/powerpoint/2010/mai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2952501"/>
      </p:ext>
    </p:extLst>
  </p:cSld>
  <p:clrMapOvr>
    <a:masterClrMapping/>
  </p:clrMapOvr>
  <p:transition xmlns:p14="http://schemas.microsoft.com/office/powerpoint/2010/mai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33409477"/>
      </p:ext>
    </p:extLst>
  </p:cSld>
  <p:clrMapOvr>
    <a:masterClrMapping/>
  </p:clrMapOvr>
  <p:transition xmlns:p14="http://schemas.microsoft.com/office/powerpoint/2010/mai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226871251"/>
      </p:ext>
    </p:extLst>
  </p:cSld>
  <p:clrMapOvr>
    <a:masterClrMapping/>
  </p:clrMapOvr>
  <p:transition xmlns:p14="http://schemas.microsoft.com/office/powerpoint/2010/mai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42113689"/>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31300647"/>
      </p:ext>
    </p:extLst>
  </p:cSld>
  <p:clrMapOvr>
    <a:masterClrMapping/>
  </p:clrMapOvr>
  <p:transition xmlns:p14="http://schemas.microsoft.com/office/powerpoint/2010/mai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47496869"/>
      </p:ext>
    </p:extLst>
  </p:cSld>
  <p:clrMapOvr>
    <a:masterClrMapping/>
  </p:clrMapOvr>
  <p:transition xmlns:p14="http://schemas.microsoft.com/office/powerpoint/2010/mai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6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80670513"/>
      </p:ext>
    </p:extLst>
  </p:cSld>
  <p:clrMapOvr>
    <a:masterClrMapping/>
  </p:clrMapOvr>
  <p:transition xmlns:p14="http://schemas.microsoft.com/office/powerpoint/2010/mai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61011377"/>
      </p:ext>
    </p:extLst>
  </p:cSld>
  <p:clrMapOvr>
    <a:masterClrMapping/>
  </p:clrMapOvr>
  <p:transition xmlns:p14="http://schemas.microsoft.com/office/powerpoint/2010/mai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750154708"/>
      </p:ext>
    </p:extLst>
  </p:cSld>
  <p:clrMapOvr>
    <a:masterClrMapping/>
  </p:clrMapOvr>
  <p:transition xmlns:p14="http://schemas.microsoft.com/office/powerpoint/2010/mai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06317994"/>
      </p:ext>
    </p:extLst>
  </p:cSld>
  <p:clrMapOvr>
    <a:masterClrMapping/>
  </p:clrMapOvr>
  <p:transition xmlns:p14="http://schemas.microsoft.com/office/powerpoint/2010/mai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7259278"/>
      </p:ext>
    </p:extLst>
  </p:cSld>
  <p:clrMapOvr>
    <a:masterClrMapping/>
  </p:clrMapOvr>
  <p:transition xmlns:p14="http://schemas.microsoft.com/office/powerpoint/2010/mai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17746188"/>
      </p:ext>
    </p:extLst>
  </p:cSld>
  <p:clrMapOvr>
    <a:masterClrMapping/>
  </p:clrMapOvr>
  <p:transition xmlns:p14="http://schemas.microsoft.com/office/powerpoint/2010/mai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01902364"/>
      </p:ext>
    </p:extLst>
  </p:cSld>
  <p:clrMapOvr>
    <a:masterClrMapping/>
  </p:clrMapOvr>
  <p:transition xmlns:p14="http://schemas.microsoft.com/office/powerpoint/2010/mai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3853956"/>
      </p:ext>
    </p:extLst>
  </p:cSld>
  <p:clrMapOvr>
    <a:masterClrMapping/>
  </p:clrMapOvr>
  <p:transition xmlns:p14="http://schemas.microsoft.com/office/powerpoint/2010/mai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46272795"/>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29060602"/>
      </p:ext>
    </p:extLst>
  </p:cSld>
  <p:clrMapOvr>
    <a:masterClrMapping/>
  </p:clrMapOvr>
  <p:transition xmlns:p14="http://schemas.microsoft.com/office/powerpoint/2010/mai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78486474"/>
      </p:ext>
    </p:extLst>
  </p:cSld>
  <p:clrMapOvr>
    <a:masterClrMapping/>
  </p:clrMapOvr>
  <p:transition xmlns:p14="http://schemas.microsoft.com/office/powerpoint/2010/mai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626610724"/>
      </p:ext>
    </p:extLst>
  </p:cSld>
  <p:clrMapOvr>
    <a:masterClrMapping/>
  </p:clrMapOvr>
  <p:transition xmlns:p14="http://schemas.microsoft.com/office/powerpoint/2010/mai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62958692"/>
      </p:ext>
    </p:extLst>
  </p:cSld>
  <p:clrMapOvr>
    <a:masterClrMapping/>
  </p:clrMapOvr>
  <p:transition xmlns:p14="http://schemas.microsoft.com/office/powerpoint/2010/mai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51151264"/>
      </p:ext>
    </p:extLst>
  </p:cSld>
  <p:clrMapOvr>
    <a:masterClrMapping/>
  </p:clrMapOvr>
  <p:transition xmlns:p14="http://schemas.microsoft.com/office/powerpoint/2010/mai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705942685"/>
      </p:ext>
    </p:extLst>
  </p:cSld>
  <p:clrMapOvr>
    <a:masterClrMapping/>
  </p:clrMapOvr>
  <p:transition xmlns:p14="http://schemas.microsoft.com/office/powerpoint/2010/mai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01994974"/>
      </p:ext>
    </p:extLst>
  </p:cSld>
  <p:clrMapOvr>
    <a:masterClrMapping/>
  </p:clrMapOvr>
  <p:transition xmlns:p14="http://schemas.microsoft.com/office/powerpoint/2010/mai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03560398"/>
      </p:ext>
    </p:extLst>
  </p:cSld>
  <p:clrMapOvr>
    <a:masterClrMapping/>
  </p:clrMapOvr>
  <p:transition xmlns:p14="http://schemas.microsoft.com/office/powerpoint/2010/mai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09021755"/>
      </p:ext>
    </p:extLst>
  </p:cSld>
  <p:clrMapOvr>
    <a:masterClrMapping/>
  </p:clrMapOvr>
  <p:transition xmlns:p14="http://schemas.microsoft.com/office/powerpoint/2010/mai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15993522"/>
      </p:ext>
    </p:extLst>
  </p:cSld>
  <p:clrMapOvr>
    <a:masterClrMapping/>
  </p:clrMapOvr>
  <p:transition xmlns:p14="http://schemas.microsoft.com/office/powerpoint/2010/mai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8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8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47101832"/>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10.xml.rels><?xml version="1.0" encoding="UTF-8" standalone="yes"?>
<Relationships xmlns="http://schemas.openxmlformats.org/package/2006/relationships"><Relationship Id="rId11" Type="http://schemas.openxmlformats.org/officeDocument/2006/relationships/slideLayout" Target="../slideLayouts/slideLayout110.xml"/><Relationship Id="rId12" Type="http://schemas.openxmlformats.org/officeDocument/2006/relationships/theme" Target="../theme/theme10.xml"/><Relationship Id="rId1" Type="http://schemas.openxmlformats.org/officeDocument/2006/relationships/slideLayout" Target="../slideLayouts/slideLayout100.xml"/><Relationship Id="rId2" Type="http://schemas.openxmlformats.org/officeDocument/2006/relationships/slideLayout" Target="../slideLayouts/slideLayout101.xml"/><Relationship Id="rId3" Type="http://schemas.openxmlformats.org/officeDocument/2006/relationships/slideLayout" Target="../slideLayouts/slideLayout102.xml"/><Relationship Id="rId4" Type="http://schemas.openxmlformats.org/officeDocument/2006/relationships/slideLayout" Target="../slideLayouts/slideLayout103.xml"/><Relationship Id="rId5" Type="http://schemas.openxmlformats.org/officeDocument/2006/relationships/slideLayout" Target="../slideLayouts/slideLayout104.xml"/><Relationship Id="rId6" Type="http://schemas.openxmlformats.org/officeDocument/2006/relationships/slideLayout" Target="../slideLayouts/slideLayout105.xml"/><Relationship Id="rId7" Type="http://schemas.openxmlformats.org/officeDocument/2006/relationships/slideLayout" Target="../slideLayouts/slideLayout106.xml"/><Relationship Id="rId8" Type="http://schemas.openxmlformats.org/officeDocument/2006/relationships/slideLayout" Target="../slideLayouts/slideLayout107.xml"/><Relationship Id="rId9" Type="http://schemas.openxmlformats.org/officeDocument/2006/relationships/slideLayout" Target="../slideLayouts/slideLayout108.xml"/><Relationship Id="rId10" Type="http://schemas.openxmlformats.org/officeDocument/2006/relationships/slideLayout" Target="../slideLayouts/slideLayout109.xml"/></Relationships>
</file>

<file path=ppt/slideMasters/_rels/slideMaster11.xml.rels><?xml version="1.0" encoding="UTF-8" standalone="yes"?>
<Relationships xmlns="http://schemas.openxmlformats.org/package/2006/relationships"><Relationship Id="rId11" Type="http://schemas.openxmlformats.org/officeDocument/2006/relationships/slideLayout" Target="../slideLayouts/slideLayout121.xml"/><Relationship Id="rId12" Type="http://schemas.openxmlformats.org/officeDocument/2006/relationships/theme" Target="../theme/theme11.xml"/><Relationship Id="rId1" Type="http://schemas.openxmlformats.org/officeDocument/2006/relationships/slideLayout" Target="../slideLayouts/slideLayout111.xml"/><Relationship Id="rId2" Type="http://schemas.openxmlformats.org/officeDocument/2006/relationships/slideLayout" Target="../slideLayouts/slideLayout112.xml"/><Relationship Id="rId3" Type="http://schemas.openxmlformats.org/officeDocument/2006/relationships/slideLayout" Target="../slideLayouts/slideLayout113.xml"/><Relationship Id="rId4" Type="http://schemas.openxmlformats.org/officeDocument/2006/relationships/slideLayout" Target="../slideLayouts/slideLayout114.xml"/><Relationship Id="rId5" Type="http://schemas.openxmlformats.org/officeDocument/2006/relationships/slideLayout" Target="../slideLayouts/slideLayout115.xml"/><Relationship Id="rId6" Type="http://schemas.openxmlformats.org/officeDocument/2006/relationships/slideLayout" Target="../slideLayouts/slideLayout116.xml"/><Relationship Id="rId7" Type="http://schemas.openxmlformats.org/officeDocument/2006/relationships/slideLayout" Target="../slideLayouts/slideLayout117.xml"/><Relationship Id="rId8" Type="http://schemas.openxmlformats.org/officeDocument/2006/relationships/slideLayout" Target="../slideLayouts/slideLayout118.xml"/><Relationship Id="rId9" Type="http://schemas.openxmlformats.org/officeDocument/2006/relationships/slideLayout" Target="../slideLayouts/slideLayout119.xml"/><Relationship Id="rId10" Type="http://schemas.openxmlformats.org/officeDocument/2006/relationships/slideLayout" Target="../slideLayouts/slideLayout12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77.xml"/><Relationship Id="rId12" Type="http://schemas.openxmlformats.org/officeDocument/2006/relationships/theme" Target="../theme/theme7.xml"/><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 Id="rId9" Type="http://schemas.openxmlformats.org/officeDocument/2006/relationships/slideLayout" Target="../slideLayouts/slideLayout75.xml"/><Relationship Id="rId10"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11" Type="http://schemas.openxmlformats.org/officeDocument/2006/relationships/slideLayout" Target="../slideLayouts/slideLayout88.xml"/><Relationship Id="rId12" Type="http://schemas.openxmlformats.org/officeDocument/2006/relationships/theme" Target="../theme/theme8.xml"/><Relationship Id="rId1" Type="http://schemas.openxmlformats.org/officeDocument/2006/relationships/slideLayout" Target="../slideLayouts/slideLayout78.xml"/><Relationship Id="rId2" Type="http://schemas.openxmlformats.org/officeDocument/2006/relationships/slideLayout" Target="../slideLayouts/slideLayout79.xml"/><Relationship Id="rId3" Type="http://schemas.openxmlformats.org/officeDocument/2006/relationships/slideLayout" Target="../slideLayouts/slideLayout80.xml"/><Relationship Id="rId4" Type="http://schemas.openxmlformats.org/officeDocument/2006/relationships/slideLayout" Target="../slideLayouts/slideLayout81.xml"/><Relationship Id="rId5" Type="http://schemas.openxmlformats.org/officeDocument/2006/relationships/slideLayout" Target="../slideLayouts/slideLayout82.xml"/><Relationship Id="rId6" Type="http://schemas.openxmlformats.org/officeDocument/2006/relationships/slideLayout" Target="../slideLayouts/slideLayout83.xml"/><Relationship Id="rId7" Type="http://schemas.openxmlformats.org/officeDocument/2006/relationships/slideLayout" Target="../slideLayouts/slideLayout84.xml"/><Relationship Id="rId8" Type="http://schemas.openxmlformats.org/officeDocument/2006/relationships/slideLayout" Target="../slideLayouts/slideLayout85.xml"/><Relationship Id="rId9" Type="http://schemas.openxmlformats.org/officeDocument/2006/relationships/slideLayout" Target="../slideLayouts/slideLayout86.xml"/><Relationship Id="rId10"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11" Type="http://schemas.openxmlformats.org/officeDocument/2006/relationships/slideLayout" Target="../slideLayouts/slideLayout99.xml"/><Relationship Id="rId12" Type="http://schemas.openxmlformats.org/officeDocument/2006/relationships/theme" Target="../theme/theme9.xml"/><Relationship Id="rId1" Type="http://schemas.openxmlformats.org/officeDocument/2006/relationships/slideLayout" Target="../slideLayouts/slideLayout89.xml"/><Relationship Id="rId2" Type="http://schemas.openxmlformats.org/officeDocument/2006/relationships/slideLayout" Target="../slideLayouts/slideLayout90.xml"/><Relationship Id="rId3" Type="http://schemas.openxmlformats.org/officeDocument/2006/relationships/slideLayout" Target="../slideLayouts/slideLayout91.xml"/><Relationship Id="rId4" Type="http://schemas.openxmlformats.org/officeDocument/2006/relationships/slideLayout" Target="../slideLayouts/slideLayout92.xml"/><Relationship Id="rId5" Type="http://schemas.openxmlformats.org/officeDocument/2006/relationships/slideLayout" Target="../slideLayouts/slideLayout93.xml"/><Relationship Id="rId6" Type="http://schemas.openxmlformats.org/officeDocument/2006/relationships/slideLayout" Target="../slideLayouts/slideLayout94.xml"/><Relationship Id="rId7" Type="http://schemas.openxmlformats.org/officeDocument/2006/relationships/slideLayout" Target="../slideLayouts/slideLayout95.xml"/><Relationship Id="rId8" Type="http://schemas.openxmlformats.org/officeDocument/2006/relationships/slideLayout" Target="../slideLayouts/slideLayout96.xml"/><Relationship Id="rId9" Type="http://schemas.openxmlformats.org/officeDocument/2006/relationships/slideLayout" Target="../slideLayouts/slideLayout97.xml"/><Relationship Id="rId10"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ChangeArrowheads="1"/>
          </p:cNvSpPr>
          <p:nvPr>
            <p:ph type="body" idx="1"/>
          </p:nvPr>
        </p:nvSpPr>
        <p:spPr bwMode="auto">
          <a:xfrm>
            <a:off x="1270000" y="5029200"/>
            <a:ext cx="10464800" cy="387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1026" name="Rectangle 2"/>
          <p:cNvSpPr>
            <a:spLocks noChangeArrowheads="1"/>
          </p:cNvSpPr>
          <p:nvPr>
            <p:ph type="title"/>
          </p:nvPr>
        </p:nvSpPr>
        <p:spPr bwMode="auto">
          <a:xfrm>
            <a:off x="1270000" y="1638300"/>
            <a:ext cx="10464800"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charset="0"/>
              </a:rPr>
              <a:t>Click to edit Master title style</a:t>
            </a:r>
          </a:p>
        </p:txBody>
      </p:sp>
      <p:sp>
        <p:nvSpPr>
          <p:cNvPr id="1027" name="Rectangle 3"/>
          <p:cNvSpPr>
            <a:spLocks/>
          </p:cNvSpPr>
          <p:nvPr/>
        </p:nvSpPr>
        <p:spPr bwMode="auto">
          <a:xfrm>
            <a:off x="1293813" y="8985250"/>
            <a:ext cx="384016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pPr algn="l"/>
            <a:r>
              <a:rPr lang="en-US" sz="1800">
                <a:solidFill>
                  <a:schemeClr val="tx1"/>
                </a:solidFill>
                <a:ea typeface="ＭＳ Ｐゴシック" charset="0"/>
                <a:cs typeface="Helvetica" charset="0"/>
              </a:rPr>
              <a:t>© 2014 Carl Lund, all rights reserved</a:t>
            </a:r>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ransition xmlns:p14="http://schemas.microsoft.com/office/powerpoint/2010/main"/>
  <p:txStyles>
    <p:titleStyle>
      <a:lvl1pPr algn="ctr" rtl="0" fontAlgn="base">
        <a:spcBef>
          <a:spcPct val="0"/>
        </a:spcBef>
        <a:spcAft>
          <a:spcPct val="0"/>
        </a:spcAft>
        <a:defRPr sz="3600" b="1">
          <a:solidFill>
            <a:schemeClr val="tx1"/>
          </a:solidFill>
          <a:latin typeface="+mj-lt"/>
          <a:ea typeface="+mj-ea"/>
          <a:cs typeface="+mj-cs"/>
          <a:sym typeface="Helvetica" charset="0"/>
        </a:defRPr>
      </a:lvl1pPr>
      <a:lvl2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2pPr>
      <a:lvl3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3pPr>
      <a:lvl4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4pPr>
      <a:lvl5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5pPr>
      <a:lvl6pPr marL="4572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6pPr>
      <a:lvl7pPr marL="9144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7pPr>
      <a:lvl8pPr marL="13716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8pPr>
      <a:lvl9pPr marL="18288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9pPr>
    </p:titleStyle>
    <p:bodyStyle>
      <a:lvl1pPr algn="ctr" rtl="0" fontAlgn="base">
        <a:spcBef>
          <a:spcPct val="0"/>
        </a:spcBef>
        <a:spcAft>
          <a:spcPct val="0"/>
        </a:spcAft>
        <a:defRPr sz="2400" b="1">
          <a:solidFill>
            <a:schemeClr val="tx1"/>
          </a:solidFill>
          <a:latin typeface="+mn-lt"/>
          <a:ea typeface="+mn-ea"/>
          <a:cs typeface="+mn-cs"/>
          <a:sym typeface="Helvetica" charset="0"/>
        </a:defRPr>
      </a:lvl1pPr>
      <a:lvl2pPr algn="ctr" rtl="0" fontAlgn="base">
        <a:spcBef>
          <a:spcPct val="0"/>
        </a:spcBef>
        <a:spcAft>
          <a:spcPct val="0"/>
        </a:spcAft>
        <a:defRPr sz="2400" b="1">
          <a:solidFill>
            <a:schemeClr val="tx1"/>
          </a:solidFill>
          <a:latin typeface="+mn-lt"/>
          <a:ea typeface="+mn-ea"/>
          <a:cs typeface="+mn-cs"/>
          <a:sym typeface="Helvetica" charset="0"/>
        </a:defRPr>
      </a:lvl2pPr>
      <a:lvl3pPr algn="ctr" rtl="0" fontAlgn="base">
        <a:spcBef>
          <a:spcPct val="0"/>
        </a:spcBef>
        <a:spcAft>
          <a:spcPct val="0"/>
        </a:spcAft>
        <a:defRPr sz="2400" b="1">
          <a:solidFill>
            <a:schemeClr val="tx1"/>
          </a:solidFill>
          <a:latin typeface="+mn-lt"/>
          <a:ea typeface="+mn-ea"/>
          <a:cs typeface="+mn-cs"/>
          <a:sym typeface="Helvetica" charset="0"/>
        </a:defRPr>
      </a:lvl3pPr>
      <a:lvl4pPr algn="ctr" rtl="0" fontAlgn="base">
        <a:spcBef>
          <a:spcPct val="0"/>
        </a:spcBef>
        <a:spcAft>
          <a:spcPct val="0"/>
        </a:spcAft>
        <a:defRPr sz="2400" b="1">
          <a:solidFill>
            <a:schemeClr val="tx1"/>
          </a:solidFill>
          <a:latin typeface="+mn-lt"/>
          <a:ea typeface="+mn-ea"/>
          <a:cs typeface="+mn-cs"/>
          <a:sym typeface="Helvetica" charset="0"/>
        </a:defRPr>
      </a:lvl4pPr>
      <a:lvl5pPr algn="ctr" rtl="0" fontAlgn="base">
        <a:spcBef>
          <a:spcPct val="0"/>
        </a:spcBef>
        <a:spcAft>
          <a:spcPct val="0"/>
        </a:spcAft>
        <a:defRPr sz="2400" b="1">
          <a:solidFill>
            <a:schemeClr val="tx1"/>
          </a:solidFill>
          <a:latin typeface="+mn-lt"/>
          <a:ea typeface="+mn-ea"/>
          <a:cs typeface="+mn-cs"/>
          <a:sym typeface="Helvetica" charset="0"/>
        </a:defRPr>
      </a:lvl5pPr>
      <a:lvl6pPr marL="457200" algn="ctr" rtl="0" fontAlgn="base">
        <a:spcBef>
          <a:spcPct val="0"/>
        </a:spcBef>
        <a:spcAft>
          <a:spcPct val="0"/>
        </a:spcAft>
        <a:defRPr sz="2400" b="1">
          <a:solidFill>
            <a:schemeClr val="tx1"/>
          </a:solidFill>
          <a:latin typeface="+mn-lt"/>
          <a:ea typeface="+mn-ea"/>
          <a:cs typeface="+mn-cs"/>
          <a:sym typeface="Helvetica" charset="0"/>
        </a:defRPr>
      </a:lvl6pPr>
      <a:lvl7pPr marL="914400" algn="ctr" rtl="0" fontAlgn="base">
        <a:spcBef>
          <a:spcPct val="0"/>
        </a:spcBef>
        <a:spcAft>
          <a:spcPct val="0"/>
        </a:spcAft>
        <a:defRPr sz="2400" b="1">
          <a:solidFill>
            <a:schemeClr val="tx1"/>
          </a:solidFill>
          <a:latin typeface="+mn-lt"/>
          <a:ea typeface="+mn-ea"/>
          <a:cs typeface="+mn-cs"/>
          <a:sym typeface="Helvetica" charset="0"/>
        </a:defRPr>
      </a:lvl7pPr>
      <a:lvl8pPr marL="1371600" algn="ctr" rtl="0" fontAlgn="base">
        <a:spcBef>
          <a:spcPct val="0"/>
        </a:spcBef>
        <a:spcAft>
          <a:spcPct val="0"/>
        </a:spcAft>
        <a:defRPr sz="2400" b="1">
          <a:solidFill>
            <a:schemeClr val="tx1"/>
          </a:solidFill>
          <a:latin typeface="+mn-lt"/>
          <a:ea typeface="+mn-ea"/>
          <a:cs typeface="+mn-cs"/>
          <a:sym typeface="Helvetica" charset="0"/>
        </a:defRPr>
      </a:lvl8pPr>
      <a:lvl9pPr marL="1828800" algn="ctr" rtl="0" fontAlgn="base">
        <a:spcBef>
          <a:spcPct val="0"/>
        </a:spcBef>
        <a:spcAft>
          <a:spcPct val="0"/>
        </a:spcAft>
        <a:defRPr sz="2400" b="1">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1"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0242" name="Rectangle 2"/>
          <p:cNvSpPr>
            <a:spLocks noChangeArrowheads="1"/>
          </p:cNvSpPr>
          <p:nvPr>
            <p:ph type="body" idx="1"/>
          </p:nvPr>
        </p:nvSpPr>
        <p:spPr bwMode="auto">
          <a:xfrm>
            <a:off x="65024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5"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1266" name="Rectangle 2"/>
          <p:cNvSpPr>
            <a:spLocks noChangeArrowheads="1"/>
          </p:cNvSpPr>
          <p:nvPr>
            <p:ph type="body" idx="1"/>
          </p:nvPr>
        </p:nvSpPr>
        <p:spPr bwMode="auto">
          <a:xfrm>
            <a:off x="1282700" y="16510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ChangeArrowheads="1"/>
          </p:cNvSpPr>
          <p:nvPr>
            <p:ph type="body" idx="1"/>
          </p:nvPr>
        </p:nvSpPr>
        <p:spPr bwMode="auto">
          <a:xfrm>
            <a:off x="1270000" y="1612900"/>
            <a:ext cx="104648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2050"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ChangeArrowheads="1"/>
          </p:cNvSpPr>
          <p:nvPr>
            <p:ph type="title"/>
          </p:nvPr>
        </p:nvSpPr>
        <p:spPr bwMode="auto">
          <a:xfrm>
            <a:off x="1270000" y="2413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7" name="Rectangle 1"/>
          <p:cNvSpPr>
            <a:spLocks noChangeArrowheads="1"/>
          </p:cNvSpPr>
          <p:nvPr>
            <p:ph type="title"/>
          </p:nvPr>
        </p:nvSpPr>
        <p:spPr bwMode="auto">
          <a:xfrm>
            <a:off x="1270000" y="77978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3600">
          <a:solidFill>
            <a:schemeClr val="tx1"/>
          </a:solidFill>
          <a:latin typeface="+mn-lt"/>
          <a:ea typeface="+mn-ea"/>
          <a:cs typeface="+mn-cs"/>
          <a:sym typeface="Gill Sans" charset="0"/>
        </a:defRPr>
      </a:lvl1pPr>
      <a:lvl2pPr algn="ctr" rtl="0" fontAlgn="base">
        <a:spcBef>
          <a:spcPct val="0"/>
        </a:spcBef>
        <a:spcAft>
          <a:spcPct val="0"/>
        </a:spcAft>
        <a:defRPr sz="3600">
          <a:solidFill>
            <a:schemeClr val="tx1"/>
          </a:solidFill>
          <a:latin typeface="+mn-lt"/>
          <a:ea typeface="+mn-ea"/>
          <a:cs typeface="+mn-cs"/>
          <a:sym typeface="Gill Sans" charset="0"/>
        </a:defRPr>
      </a:lvl2pPr>
      <a:lvl3pPr algn="ctr" rtl="0" fontAlgn="base">
        <a:spcBef>
          <a:spcPct val="0"/>
        </a:spcBef>
        <a:spcAft>
          <a:spcPct val="0"/>
        </a:spcAft>
        <a:defRPr sz="3600">
          <a:solidFill>
            <a:schemeClr val="tx1"/>
          </a:solidFill>
          <a:latin typeface="+mn-lt"/>
          <a:ea typeface="+mn-ea"/>
          <a:cs typeface="+mn-cs"/>
          <a:sym typeface="Gill Sans" charset="0"/>
        </a:defRPr>
      </a:lvl3pPr>
      <a:lvl4pPr algn="ctr" rtl="0" fontAlgn="base">
        <a:spcBef>
          <a:spcPct val="0"/>
        </a:spcBef>
        <a:spcAft>
          <a:spcPct val="0"/>
        </a:spcAft>
        <a:defRPr sz="3600">
          <a:solidFill>
            <a:schemeClr val="tx1"/>
          </a:solidFill>
          <a:latin typeface="+mn-lt"/>
          <a:ea typeface="+mn-ea"/>
          <a:cs typeface="+mn-cs"/>
          <a:sym typeface="Gill Sans" charset="0"/>
        </a:defRPr>
      </a:lvl4pPr>
      <a:lvl5pPr algn="ctr" rtl="0" fontAlgn="base">
        <a:spcBef>
          <a:spcPct val="0"/>
        </a:spcBef>
        <a:spcAft>
          <a:spcPct val="0"/>
        </a:spcAft>
        <a:defRPr sz="3600">
          <a:solidFill>
            <a:schemeClr val="tx1"/>
          </a:solidFill>
          <a:latin typeface="+mn-lt"/>
          <a:ea typeface="+mn-ea"/>
          <a:cs typeface="+mn-cs"/>
          <a:sym typeface="Gill Sans" charset="0"/>
        </a:defRPr>
      </a:lvl5pPr>
      <a:lvl6pPr marL="457200" algn="ctr" rtl="0" fontAlgn="base">
        <a:spcBef>
          <a:spcPct val="0"/>
        </a:spcBef>
        <a:spcAft>
          <a:spcPct val="0"/>
        </a:spcAft>
        <a:defRPr sz="3600">
          <a:solidFill>
            <a:schemeClr val="tx1"/>
          </a:solidFill>
          <a:latin typeface="+mn-lt"/>
          <a:ea typeface="+mn-ea"/>
          <a:cs typeface="+mn-cs"/>
          <a:sym typeface="Gill Sans" charset="0"/>
        </a:defRPr>
      </a:lvl6pPr>
      <a:lvl7pPr marL="914400" algn="ctr" rtl="0" fontAlgn="base">
        <a:spcBef>
          <a:spcPct val="0"/>
        </a:spcBef>
        <a:spcAft>
          <a:spcPct val="0"/>
        </a:spcAft>
        <a:defRPr sz="3600">
          <a:solidFill>
            <a:schemeClr val="tx1"/>
          </a:solidFill>
          <a:latin typeface="+mn-lt"/>
          <a:ea typeface="+mn-ea"/>
          <a:cs typeface="+mn-cs"/>
          <a:sym typeface="Gill Sans" charset="0"/>
        </a:defRPr>
      </a:lvl7pPr>
      <a:lvl8pPr marL="1371600" algn="ctr" rtl="0" fontAlgn="base">
        <a:spcBef>
          <a:spcPct val="0"/>
        </a:spcBef>
        <a:spcAft>
          <a:spcPct val="0"/>
        </a:spcAft>
        <a:defRPr sz="3600">
          <a:solidFill>
            <a:schemeClr val="tx1"/>
          </a:solidFill>
          <a:latin typeface="+mn-lt"/>
          <a:ea typeface="+mn-ea"/>
          <a:cs typeface="+mn-cs"/>
          <a:sym typeface="Gill Sans" charset="0"/>
        </a:defRPr>
      </a:lvl8pPr>
      <a:lvl9pPr marL="1828800"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1" name="Rectangle 1"/>
          <p:cNvSpPr>
            <a:spLocks noChangeArrowheads="1"/>
          </p:cNvSpPr>
          <p:nvPr>
            <p:ph type="body" idx="1"/>
          </p:nvPr>
        </p:nvSpPr>
        <p:spPr bwMode="auto">
          <a:xfrm>
            <a:off x="635000" y="1612900"/>
            <a:ext cx="5867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5122" name="Rectangle 2"/>
          <p:cNvSpPr>
            <a:spLocks noChangeArrowheads="1"/>
          </p:cNvSpPr>
          <p:nvPr>
            <p:ph type="title"/>
          </p:nvPr>
        </p:nvSpPr>
        <p:spPr bwMode="auto">
          <a:xfrm>
            <a:off x="635000" y="254000"/>
            <a:ext cx="58674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2400">
          <a:solidFill>
            <a:schemeClr val="tx1"/>
          </a:solidFill>
          <a:latin typeface="+mn-lt"/>
          <a:ea typeface="+mn-ea"/>
          <a:cs typeface="+mn-cs"/>
          <a:sym typeface="Helvetica" charset="0"/>
        </a:defRPr>
      </a:lvl1pPr>
      <a:lvl2pPr algn="ctr" rtl="0" fontAlgn="base">
        <a:spcBef>
          <a:spcPct val="0"/>
        </a:spcBef>
        <a:spcAft>
          <a:spcPct val="0"/>
        </a:spcAft>
        <a:defRPr>
          <a:solidFill>
            <a:schemeClr val="tx1"/>
          </a:solidFill>
          <a:latin typeface="+mn-lt"/>
          <a:ea typeface="+mn-ea"/>
          <a:cs typeface="+mn-cs"/>
          <a:sym typeface="Helvetica" charset="0"/>
        </a:defRPr>
      </a:lvl2pPr>
      <a:lvl3pPr algn="ctr" rtl="0" fontAlgn="base">
        <a:spcBef>
          <a:spcPct val="0"/>
        </a:spcBef>
        <a:spcAft>
          <a:spcPct val="0"/>
        </a:spcAft>
        <a:defRPr>
          <a:solidFill>
            <a:schemeClr val="tx1"/>
          </a:solidFill>
          <a:latin typeface="+mn-lt"/>
          <a:ea typeface="+mn-ea"/>
          <a:cs typeface="+mn-cs"/>
          <a:sym typeface="Helvetica" charset="0"/>
        </a:defRPr>
      </a:lvl3pPr>
      <a:lvl4pPr algn="ctr" rtl="0" fontAlgn="base">
        <a:spcBef>
          <a:spcPct val="0"/>
        </a:spcBef>
        <a:spcAft>
          <a:spcPct val="0"/>
        </a:spcAft>
        <a:defRPr>
          <a:solidFill>
            <a:schemeClr val="tx1"/>
          </a:solidFill>
          <a:latin typeface="+mn-lt"/>
          <a:ea typeface="+mn-ea"/>
          <a:cs typeface="+mn-cs"/>
          <a:sym typeface="Helvetica" charset="0"/>
        </a:defRPr>
      </a:lvl4pPr>
      <a:lvl5pPr algn="ctr" rtl="0" fontAlgn="base">
        <a:spcBef>
          <a:spcPct val="0"/>
        </a:spcBef>
        <a:spcAft>
          <a:spcPct val="0"/>
        </a:spcAft>
        <a:defRPr>
          <a:solidFill>
            <a:schemeClr val="tx1"/>
          </a:solidFill>
          <a:latin typeface="+mn-lt"/>
          <a:ea typeface="+mn-ea"/>
          <a:cs typeface="+mn-cs"/>
          <a:sym typeface="Helvetica" charset="0"/>
        </a:defRPr>
      </a:lvl5pPr>
      <a:lvl6pPr marL="457200" algn="ctr" rtl="0" fontAlgn="base">
        <a:spcBef>
          <a:spcPct val="0"/>
        </a:spcBef>
        <a:spcAft>
          <a:spcPct val="0"/>
        </a:spcAft>
        <a:defRPr>
          <a:solidFill>
            <a:schemeClr val="tx1"/>
          </a:solidFill>
          <a:latin typeface="+mn-lt"/>
          <a:ea typeface="+mn-ea"/>
          <a:cs typeface="+mn-cs"/>
          <a:sym typeface="Helvetica" charset="0"/>
        </a:defRPr>
      </a:lvl6pPr>
      <a:lvl7pPr marL="914400" algn="ctr" rtl="0" fontAlgn="base">
        <a:spcBef>
          <a:spcPct val="0"/>
        </a:spcBef>
        <a:spcAft>
          <a:spcPct val="0"/>
        </a:spcAft>
        <a:defRPr>
          <a:solidFill>
            <a:schemeClr val="tx1"/>
          </a:solidFill>
          <a:latin typeface="+mn-lt"/>
          <a:ea typeface="+mn-ea"/>
          <a:cs typeface="+mn-cs"/>
          <a:sym typeface="Helvetica" charset="0"/>
        </a:defRPr>
      </a:lvl7pPr>
      <a:lvl8pPr marL="1371600" algn="ctr" rtl="0" fontAlgn="base">
        <a:spcBef>
          <a:spcPct val="0"/>
        </a:spcBef>
        <a:spcAft>
          <a:spcPct val="0"/>
        </a:spcAft>
        <a:defRPr>
          <a:solidFill>
            <a:schemeClr val="tx1"/>
          </a:solidFill>
          <a:latin typeface="+mn-lt"/>
          <a:ea typeface="+mn-ea"/>
          <a:cs typeface="+mn-cs"/>
          <a:sym typeface="Helvetica" charset="0"/>
        </a:defRPr>
      </a:lvl8pPr>
      <a:lvl9pPr marL="1828800" algn="ctr" rtl="0" fontAlgn="base">
        <a:spcBef>
          <a:spcPct val="0"/>
        </a:spcBef>
        <a:spcAft>
          <a:spcPct val="0"/>
        </a:spcAft>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5" name="Rectangle 1"/>
          <p:cNvSpPr>
            <a:spLocks noChangeArrowheads="1"/>
          </p:cNvSpPr>
          <p:nvPr>
            <p:ph type="body" idx="1"/>
          </p:nvPr>
        </p:nvSpPr>
        <p:spPr bwMode="auto">
          <a:xfrm>
            <a:off x="1270000" y="431800"/>
            <a:ext cx="10464800" cy="857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3"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8194" name="Rectangle 2"/>
          <p:cNvSpPr>
            <a:spLocks noChangeArrowheads="1"/>
          </p:cNvSpPr>
          <p:nvPr>
            <p:ph type="body" idx="1"/>
          </p:nvPr>
        </p:nvSpPr>
        <p:spPr bwMode="auto">
          <a:xfrm>
            <a:off x="12700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 name="Rectangle 1"/>
          <p:cNvSpPr>
            <a:spLocks noChangeArrowheads="1"/>
          </p:cNvSpPr>
          <p:nvPr>
            <p:ph type="body" idx="1"/>
          </p:nvPr>
        </p:nvSpPr>
        <p:spPr bwMode="auto">
          <a:xfrm>
            <a:off x="1270000" y="1651000"/>
            <a:ext cx="10464800" cy="728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9218"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4" Type="http://schemas.openxmlformats.org/officeDocument/2006/relationships/image" Target="../media/image3.emf"/><Relationship Id="rId1" Type="http://schemas.openxmlformats.org/officeDocument/2006/relationships/slideLayout" Target="../slideLayouts/slideLayout13.xml"/><Relationship Id="rId2" Type="http://schemas.openxmlformats.org/officeDocument/2006/relationships/image" Target="../media/image1.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ph type="title"/>
          </p:nvPr>
        </p:nvSpPr>
        <p:spPr>
          <a:ln/>
        </p:spPr>
        <p:txBody>
          <a:bodyPr/>
          <a:lstStyle/>
          <a:p>
            <a:r>
              <a:rPr lang="en-US"/>
              <a:t>A First Course on Kinetics and Reaction Engineering</a:t>
            </a:r>
          </a:p>
        </p:txBody>
      </p:sp>
      <p:sp>
        <p:nvSpPr>
          <p:cNvPr id="12290" name="Rectangle 2"/>
          <p:cNvSpPr>
            <a:spLocks noChangeArrowheads="1"/>
          </p:cNvSpPr>
          <p:nvPr>
            <p:ph type="body" idx="1"/>
          </p:nvPr>
        </p:nvSpPr>
        <p:spPr>
          <a:ln/>
        </p:spPr>
        <p:txBody>
          <a:bodyPr/>
          <a:lstStyle/>
          <a:p>
            <a:r>
              <a:rPr lang="en-US"/>
              <a:t>Class 10</a:t>
            </a:r>
          </a:p>
        </p:txBody>
      </p:sp>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13314"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r>
              <a:rPr lang="en-US"/>
              <a:t>Part II - Chemical Reaction Kinetics</a:t>
            </a:r>
          </a:p>
          <a:p>
            <a:pPr marL="762000" lvl="1"/>
            <a:r>
              <a:rPr lang="en-US"/>
              <a:t>A. Rate Expressions</a:t>
            </a:r>
          </a:p>
          <a:p>
            <a:pPr marL="1206500" lvl="2">
              <a:buClr>
                <a:srgbClr val="B3B3B3"/>
              </a:buClr>
            </a:pPr>
            <a:r>
              <a:rPr lang="en-US">
                <a:solidFill>
                  <a:srgbClr val="B3B3B3"/>
                </a:solidFill>
              </a:rPr>
              <a:t>4. Reaction Rates and Temperature Effects</a:t>
            </a:r>
          </a:p>
          <a:p>
            <a:pPr marL="1206500" lvl="2">
              <a:buClr>
                <a:srgbClr val="B3B3B3"/>
              </a:buClr>
            </a:pPr>
            <a:r>
              <a:rPr lang="en-US">
                <a:solidFill>
                  <a:srgbClr val="B3B3B3"/>
                </a:solidFill>
              </a:rPr>
              <a:t>5. Empirical and Theoretical Rate Expressions</a:t>
            </a:r>
          </a:p>
          <a:p>
            <a:pPr marL="1206500" lvl="2">
              <a:buClr>
                <a:srgbClr val="B3B3B3"/>
              </a:buClr>
            </a:pPr>
            <a:r>
              <a:rPr lang="en-US">
                <a:solidFill>
                  <a:srgbClr val="B3B3B3"/>
                </a:solidFill>
              </a:rPr>
              <a:t>6. Reaction Mechanisms</a:t>
            </a:r>
          </a:p>
          <a:p>
            <a:pPr marL="1206500" lvl="2">
              <a:buClr>
                <a:srgbClr val="B3B3B3"/>
              </a:buClr>
            </a:pPr>
            <a:r>
              <a:rPr lang="en-US">
                <a:solidFill>
                  <a:srgbClr val="B3B3B3"/>
                </a:solidFill>
              </a:rPr>
              <a:t>7. The Steady State Approximation</a:t>
            </a:r>
          </a:p>
          <a:p>
            <a:pPr marL="1206500" lvl="2">
              <a:buClr>
                <a:srgbClr val="B3B3B3"/>
              </a:buClr>
            </a:pPr>
            <a:r>
              <a:rPr lang="en-US">
                <a:solidFill>
                  <a:srgbClr val="B3B3B3"/>
                </a:solidFill>
              </a:rPr>
              <a:t>8. Rate Determining Step</a:t>
            </a:r>
          </a:p>
          <a:p>
            <a:pPr marL="1206500" lvl="2">
              <a:buClr>
                <a:srgbClr val="B3B3B3"/>
              </a:buClr>
            </a:pPr>
            <a:r>
              <a:rPr lang="en-US">
                <a:solidFill>
                  <a:srgbClr val="B3B3B3"/>
                </a:solidFill>
              </a:rPr>
              <a:t>9. Homogeneous and Enzymatic Catalysis</a:t>
            </a:r>
          </a:p>
          <a:p>
            <a:pPr marL="1206500" lvl="2"/>
            <a:r>
              <a:rPr lang="en-US"/>
              <a:t>10. Heterogeneous Catalysis</a:t>
            </a:r>
          </a:p>
          <a:p>
            <a:pPr marL="762000" lvl="1"/>
            <a:r>
              <a:rPr lang="en-US"/>
              <a:t>B. Kinetics Experiments</a:t>
            </a:r>
          </a:p>
          <a:p>
            <a:pPr marL="762000" lvl="1"/>
            <a:r>
              <a:rPr lang="en-US"/>
              <a:t>C. Analysis of Kinetics Data</a:t>
            </a:r>
          </a:p>
          <a:p>
            <a:r>
              <a:rPr lang="en-US"/>
              <a:t>Part III - Chemical Reaction Engineering</a:t>
            </a:r>
          </a:p>
          <a:p>
            <a:r>
              <a:rPr lang="en-US"/>
              <a:t>Part IV - Non-Ideal Reactions and Reactors</a:t>
            </a:r>
          </a:p>
        </p:txBody>
      </p:sp>
    </p:spTree>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ph type="title"/>
          </p:nvPr>
        </p:nvSpPr>
        <p:spPr>
          <a:ln/>
        </p:spPr>
        <p:txBody>
          <a:bodyPr/>
          <a:lstStyle/>
          <a:p>
            <a:r>
              <a:rPr lang="en-US"/>
              <a:t>Heterogeneous Catalysis</a:t>
            </a:r>
          </a:p>
        </p:txBody>
      </p:sp>
      <p:sp>
        <p:nvSpPr>
          <p:cNvPr id="14338" name="Rectangle 2"/>
          <p:cNvSpPr>
            <a:spLocks noChangeArrowheads="1"/>
          </p:cNvSpPr>
          <p:nvPr>
            <p:ph type="body" idx="1"/>
          </p:nvPr>
        </p:nvSpPr>
        <p:spPr>
          <a:xfrm>
            <a:off x="1270000" y="1612900"/>
            <a:ext cx="10464800" cy="7429500"/>
          </a:xfrm>
          <a:ln/>
        </p:spPr>
        <p:txBody>
          <a:bodyPr/>
          <a:lstStyle/>
          <a:p>
            <a:r>
              <a:rPr lang="en-US"/>
              <a:t>In heterogeneous catalytic reactions, reaction is often assumed to take place at specific locations on the surface called active sites</a:t>
            </a:r>
          </a:p>
          <a:p>
            <a:r>
              <a:rPr lang="en-US"/>
              <a:t>When reactions take place on a surface, surface concentrations, not volume concentrations, are used in the rate expressions for elementary steps</a:t>
            </a:r>
          </a:p>
          <a:p>
            <a:pPr marL="762000" lvl="1"/>
            <a:r>
              <a:rPr lang="en-US"/>
              <a:t>Rate and equilibrium expressions for surface reactions often use fractional coverages in place of surface concentrations</a:t>
            </a:r>
          </a:p>
          <a:p>
            <a:pPr marL="762000" lvl="1"/>
            <a:r>
              <a:rPr lang="en-US"/>
              <a:t> </a:t>
            </a:r>
          </a:p>
          <a:p>
            <a:pPr marL="762000" lvl="1">
              <a:spcBef>
                <a:spcPts val="1200"/>
              </a:spcBef>
            </a:pPr>
            <a:r>
              <a:rPr lang="en-US"/>
              <a:t>The total surface concentration of sites, </a:t>
            </a:r>
            <a:r>
              <a:rPr lang="en-US" i="1"/>
              <a:t>C</a:t>
            </a:r>
            <a:r>
              <a:rPr lang="en-US" i="1" baseline="-6000"/>
              <a:t>sites</a:t>
            </a:r>
            <a:r>
              <a:rPr lang="en-US"/>
              <a:t>, is incorporated into the pre-exponential factor of the rate coefficient</a:t>
            </a:r>
          </a:p>
          <a:p>
            <a:r>
              <a:rPr lang="en-US"/>
              <a:t>Active sites are usually assumed to be conserved</a:t>
            </a:r>
          </a:p>
          <a:p>
            <a:pPr marL="762000" lvl="1"/>
            <a:r>
              <a:rPr lang="en-US"/>
              <a:t> </a:t>
            </a:r>
          </a:p>
          <a:p>
            <a:pPr>
              <a:spcBef>
                <a:spcPts val="5400"/>
              </a:spcBef>
            </a:pPr>
            <a:r>
              <a:rPr lang="en-US"/>
              <a:t>Simplifications may be possible if one species is the most abundant surface intermediate (masi): </a:t>
            </a:r>
          </a:p>
          <a:p>
            <a:r>
              <a:rPr lang="en-US"/>
              <a:t>Langmuir-Hinshelwood kinetics are a common type of rate expression for heterogeneous catalytic reactions results when</a:t>
            </a:r>
          </a:p>
          <a:p>
            <a:pPr marL="762000" lvl="1"/>
            <a:r>
              <a:rPr lang="en-US"/>
              <a:t>A surface reaction step is assumed to be rate-determining</a:t>
            </a:r>
          </a:p>
          <a:p>
            <a:pPr marL="762000" lvl="1"/>
            <a:r>
              <a:rPr lang="en-US"/>
              <a:t>All of the adsorption/desorption steps are quasi-equilibrated</a:t>
            </a:r>
          </a:p>
        </p:txBody>
      </p:sp>
      <p:pic>
        <p:nvPicPr>
          <p:cNvPr id="1433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32000" y="4229100"/>
            <a:ext cx="1647825" cy="59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44700" y="5702300"/>
            <a:ext cx="2368550" cy="1106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1"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0" y="7086600"/>
            <a:ext cx="1827213"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ph type="title"/>
          </p:nvPr>
        </p:nvSpPr>
        <p:spPr>
          <a:xfrm>
            <a:off x="1270000" y="4521200"/>
            <a:ext cx="10464800" cy="698500"/>
          </a:xfrm>
          <a:ln/>
        </p:spPr>
        <p:txBody>
          <a:bodyPr/>
          <a:lstStyle/>
          <a:p>
            <a:r>
              <a:rPr lang="en-US"/>
              <a:t>Questions?</a:t>
            </a:r>
          </a:p>
        </p:txBody>
      </p:sp>
    </p:spTree>
  </p:cSld>
  <p:clrMapOvr>
    <a:masterClrMapping/>
  </p:clrMapOvr>
  <p:transition xmlns:p14="http://schemas.microsoft.com/office/powerpoint/2010/mai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ph type="title"/>
          </p:nvPr>
        </p:nvSpPr>
        <p:spPr>
          <a:ln/>
        </p:spPr>
        <p:txBody>
          <a:bodyPr/>
          <a:lstStyle/>
          <a:p>
            <a:r>
              <a:rPr lang="en-US"/>
              <a:t>Activity 10.1</a:t>
            </a:r>
          </a:p>
        </p:txBody>
      </p:sp>
      <p:sp>
        <p:nvSpPr>
          <p:cNvPr id="16386" name="Rectangle 2"/>
          <p:cNvSpPr>
            <a:spLocks noChangeArrowheads="1"/>
          </p:cNvSpPr>
          <p:nvPr>
            <p:ph type="body" idx="1"/>
          </p:nvPr>
        </p:nvSpPr>
        <p:spPr>
          <a:ln/>
        </p:spPr>
        <p:txBody>
          <a:bodyPr/>
          <a:lstStyle/>
          <a:p>
            <a:pPr>
              <a:tabLst>
                <a:tab pos="9732963" algn="r"/>
                <a:tab pos="9732963" algn="r"/>
                <a:tab pos="9732963" algn="r"/>
              </a:tabLst>
            </a:pPr>
            <a:r>
              <a:rPr lang="en-US"/>
              <a:t>The water-gas shift reaction, equation (1), might take place according to the mechanism given in equations (2) and (3). If step (3) is irreversible, find an expression for the rate of water-gas shift in terms of the partial pressures of the stable species (and rate and equilibrium constants).</a:t>
            </a:r>
          </a:p>
          <a:p>
            <a:pPr>
              <a:tabLst>
                <a:tab pos="9732963" algn="r"/>
                <a:tab pos="9732963" algn="r"/>
                <a:tab pos="9732963" algn="r"/>
              </a:tabLst>
            </a:pPr>
            <a:endParaRPr lang="en-US"/>
          </a:p>
          <a:p>
            <a:pPr>
              <a:tabLst>
                <a:tab pos="9732963" algn="r"/>
                <a:tab pos="9732963" algn="r"/>
                <a:tab pos="9732963" algn="r"/>
              </a:tabLst>
            </a:pPr>
            <a:r>
              <a:rPr lang="en-US"/>
              <a:t>Overall, macroscopically observed reaction:</a:t>
            </a:r>
          </a:p>
          <a:p>
            <a:pPr>
              <a:tabLst>
                <a:tab pos="9732963" algn="r"/>
                <a:tab pos="9732963" algn="r"/>
                <a:tab pos="9732963" algn="r"/>
              </a:tabLst>
            </a:pPr>
            <a:r>
              <a:rPr lang="en-US"/>
              <a:t>CO + H</a:t>
            </a:r>
            <a:r>
              <a:rPr lang="en-US" baseline="-6000"/>
              <a:t>2</a:t>
            </a:r>
            <a:r>
              <a:rPr lang="en-US">
                <a:ea typeface="ヒラギノ角ゴ ProN W3" charset="0"/>
                <a:cs typeface="ヒラギノ角ゴ ProN W3" charset="0"/>
              </a:rPr>
              <a:t>O ⇄ CO</a:t>
            </a:r>
            <a:r>
              <a:rPr lang="en-US" baseline="-6000"/>
              <a:t>2</a:t>
            </a:r>
            <a:r>
              <a:rPr lang="en-US"/>
              <a:t> + H</a:t>
            </a:r>
            <a:r>
              <a:rPr lang="en-US" baseline="-6000"/>
              <a:t>2</a:t>
            </a:r>
            <a:r>
              <a:rPr lang="en-US"/>
              <a:t>	(1)</a:t>
            </a:r>
          </a:p>
          <a:p>
            <a:pPr>
              <a:tabLst>
                <a:tab pos="9732963" algn="r"/>
                <a:tab pos="9732963" algn="r"/>
                <a:tab pos="9732963" algn="r"/>
              </a:tabLst>
            </a:pPr>
            <a:r>
              <a:rPr lang="en-US"/>
              <a:t>Postulated mechanism:</a:t>
            </a:r>
          </a:p>
          <a:p>
            <a:pPr>
              <a:tabLst>
                <a:tab pos="9732963" algn="r"/>
                <a:tab pos="9732963" algn="r"/>
                <a:tab pos="9732963" algn="r"/>
              </a:tabLst>
            </a:pPr>
            <a:r>
              <a:rPr lang="en-US">
                <a:cs typeface="Zapf Dingbats" charset="0"/>
              </a:rPr>
              <a:t>CO + O−❋ ⇄ CO</a:t>
            </a:r>
            <a:r>
              <a:rPr lang="en-US" baseline="-6000"/>
              <a:t>2</a:t>
            </a:r>
            <a:r>
              <a:rPr lang="en-US">
                <a:cs typeface="Zapf Dingbats" charset="0"/>
              </a:rPr>
              <a:t> + ❋</a:t>
            </a:r>
            <a:r>
              <a:rPr lang="en-US"/>
              <a:t>	(2)</a:t>
            </a:r>
          </a:p>
          <a:p>
            <a:pPr>
              <a:tabLst>
                <a:tab pos="9732963" algn="r"/>
                <a:tab pos="9732963" algn="r"/>
                <a:tab pos="9732963" algn="r"/>
              </a:tabLst>
            </a:pPr>
            <a:r>
              <a:rPr lang="en-US"/>
              <a:t>H</a:t>
            </a:r>
            <a:r>
              <a:rPr lang="en-US" baseline="-6000"/>
              <a:t>2</a:t>
            </a:r>
            <a:r>
              <a:rPr lang="en-US">
                <a:cs typeface="Zapf Dingbats" charset="0"/>
              </a:rPr>
              <a:t>O + ❋ ⇄ H</a:t>
            </a:r>
            <a:r>
              <a:rPr lang="en-US" baseline="-6000"/>
              <a:t>2</a:t>
            </a:r>
            <a:r>
              <a:rPr lang="en-US">
                <a:cs typeface="Zapf Dingbats" charset="0"/>
              </a:rPr>
              <a:t> + O−❋</a:t>
            </a:r>
            <a:r>
              <a:rPr lang="en-US"/>
              <a:t>	(3)</a:t>
            </a:r>
          </a:p>
          <a:p>
            <a:pPr>
              <a:tabLst>
                <a:tab pos="9732963" algn="r"/>
                <a:tab pos="9732963" algn="r"/>
                <a:tab pos="9732963" algn="r"/>
              </a:tabLst>
            </a:pPr>
            <a:endParaRPr lang="en-US"/>
          </a:p>
          <a:p>
            <a:pPr>
              <a:tabLst>
                <a:tab pos="9732963" algn="r"/>
                <a:tab pos="9732963" algn="r"/>
                <a:tab pos="9732963" algn="r"/>
              </a:tabLst>
            </a:pPr>
            <a:r>
              <a:rPr lang="en-US"/>
              <a:t>We will solve this problem as a relay race. When told to start, one group member should go to the board and write one equation needed to solve the problem, then sit down. The next member should then go to the board and either correct an existing equation or write an additional one. The first group to list all necessary equations correctly and indicate how to solve them wins!</a:t>
            </a:r>
          </a:p>
        </p:txBody>
      </p:sp>
    </p:spTree>
  </p:cSld>
  <p:clrMapOvr>
    <a:masterClrMapping/>
  </p:clrMapOvr>
  <p:transition xmlns:p14="http://schemas.microsoft.com/office/powerpoint/2010/mai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ph type="title"/>
          </p:nvPr>
        </p:nvSpPr>
        <p:spPr>
          <a:ln/>
        </p:spPr>
        <p:txBody>
          <a:bodyPr/>
          <a:lstStyle/>
          <a:p>
            <a:r>
              <a:rPr lang="en-US"/>
              <a:t>Activity 10.2</a:t>
            </a:r>
          </a:p>
        </p:txBody>
      </p:sp>
      <p:sp>
        <p:nvSpPr>
          <p:cNvPr id="18434" name="Rectangle 2"/>
          <p:cNvSpPr>
            <a:spLocks noChangeArrowheads="1"/>
          </p:cNvSpPr>
          <p:nvPr>
            <p:ph type="body" idx="1"/>
          </p:nvPr>
        </p:nvSpPr>
        <p:spPr>
          <a:ln/>
        </p:spPr>
        <p:txBody>
          <a:bodyPr/>
          <a:lstStyle/>
          <a:p>
            <a:pPr marL="0" indent="0">
              <a:buNone/>
              <a:tabLst>
                <a:tab pos="9732963" algn="r"/>
                <a:tab pos="9732963" algn="r"/>
                <a:tab pos="9732963" algn="r"/>
                <a:tab pos="9732963" algn="r"/>
              </a:tabLst>
            </a:pPr>
            <a:r>
              <a:rPr lang="en-US" dirty="0">
                <a:cs typeface="Zapf Dingbats" charset="0"/>
              </a:rPr>
              <a:t>The oxidation of carbon monoxide is given in equation (1) below. Suppose that the mechanism is given by equations (2) through (4) and that step (4) is rate-limiting. Derive a rate expression in terms of only the partial pressures of the reagents and constants. How does the result change if O−✳ is the most abundant surface intermediate? Comment upon the resulting rate expression.</a:t>
            </a:r>
            <a:endParaRPr lang="en-US" dirty="0"/>
          </a:p>
          <a:p>
            <a:pPr marL="0" indent="0">
              <a:buNone/>
              <a:tabLst>
                <a:tab pos="9732963" algn="r"/>
                <a:tab pos="9732963" algn="r"/>
                <a:tab pos="9732963" algn="r"/>
                <a:tab pos="9732963" algn="r"/>
              </a:tabLst>
            </a:pPr>
            <a:endParaRPr lang="en-US" dirty="0"/>
          </a:p>
          <a:p>
            <a:pPr marL="0" indent="0">
              <a:buNone/>
              <a:tabLst>
                <a:tab pos="9732963" algn="r"/>
                <a:tab pos="9732963" algn="r"/>
                <a:tab pos="9732963" algn="r"/>
                <a:tab pos="9732963" algn="r"/>
              </a:tabLst>
            </a:pPr>
            <a:r>
              <a:rPr lang="en-US" dirty="0"/>
              <a:t>Overall, macroscopically observed reaction:</a:t>
            </a:r>
          </a:p>
          <a:p>
            <a:pPr marL="0" indent="458788">
              <a:buNone/>
              <a:tabLst>
                <a:tab pos="458788" algn="l"/>
                <a:tab pos="9732963" algn="r"/>
                <a:tab pos="9732963" algn="r"/>
                <a:tab pos="9732963" algn="r"/>
                <a:tab pos="9732963" algn="r"/>
              </a:tabLst>
            </a:pPr>
            <a:r>
              <a:rPr lang="en-US" dirty="0"/>
              <a:t>2 CO + O</a:t>
            </a:r>
            <a:r>
              <a:rPr lang="en-US" baseline="-6000" dirty="0"/>
              <a:t>2</a:t>
            </a:r>
            <a:r>
              <a:rPr lang="en-US" dirty="0">
                <a:ea typeface="ヒラギノ角ゴ ProN W3" charset="0"/>
                <a:cs typeface="ヒラギノ角ゴ ProN W3" charset="0"/>
              </a:rPr>
              <a:t> ⇄ 2 CO</a:t>
            </a:r>
            <a:r>
              <a:rPr lang="en-US" baseline="-6000" dirty="0"/>
              <a:t>2</a:t>
            </a:r>
            <a:r>
              <a:rPr lang="en-US" dirty="0"/>
              <a:t>	(1)</a:t>
            </a:r>
          </a:p>
          <a:p>
            <a:pPr marL="0" indent="0">
              <a:buNone/>
              <a:tabLst>
                <a:tab pos="9732963" algn="r"/>
                <a:tab pos="9732963" algn="r"/>
                <a:tab pos="9732963" algn="r"/>
                <a:tab pos="9732963" algn="r"/>
              </a:tabLst>
            </a:pPr>
            <a:endParaRPr lang="en-US" dirty="0" smtClean="0"/>
          </a:p>
          <a:p>
            <a:pPr marL="0" indent="0">
              <a:buNone/>
              <a:tabLst>
                <a:tab pos="9732963" algn="r"/>
                <a:tab pos="9732963" algn="r"/>
                <a:tab pos="9732963" algn="r"/>
                <a:tab pos="9732963" algn="r"/>
              </a:tabLst>
            </a:pPr>
            <a:r>
              <a:rPr lang="en-US" dirty="0" smtClean="0"/>
              <a:t>Postulated </a:t>
            </a:r>
            <a:r>
              <a:rPr lang="en-US" dirty="0"/>
              <a:t>mechanism:</a:t>
            </a:r>
          </a:p>
          <a:p>
            <a:pPr marL="0" indent="458788">
              <a:buNone/>
              <a:tabLst>
                <a:tab pos="9732963" algn="r"/>
                <a:tab pos="9732963" algn="r"/>
                <a:tab pos="9732963" algn="r"/>
                <a:tab pos="9732963" algn="r"/>
              </a:tabLst>
            </a:pPr>
            <a:r>
              <a:rPr lang="en-US" dirty="0"/>
              <a:t>O</a:t>
            </a:r>
            <a:r>
              <a:rPr lang="en-US" baseline="-6000" dirty="0"/>
              <a:t>2</a:t>
            </a:r>
            <a:r>
              <a:rPr lang="en-US" dirty="0">
                <a:cs typeface="Zapf Dingbats" charset="0"/>
              </a:rPr>
              <a:t> + 2 ✳ ⇄ 2 O−✳</a:t>
            </a:r>
            <a:r>
              <a:rPr lang="en-US" dirty="0"/>
              <a:t>	(2)</a:t>
            </a:r>
          </a:p>
          <a:p>
            <a:pPr marL="0" indent="458788">
              <a:buNone/>
              <a:tabLst>
                <a:tab pos="9732963" algn="r"/>
                <a:tab pos="9732963" algn="r"/>
                <a:tab pos="9732963" algn="r"/>
                <a:tab pos="9732963" algn="r"/>
              </a:tabLst>
            </a:pPr>
            <a:r>
              <a:rPr lang="en-US" dirty="0">
                <a:cs typeface="Zapf Dingbats" charset="0"/>
              </a:rPr>
              <a:t>CO + ✳ ⇄ CO−✳</a:t>
            </a:r>
            <a:r>
              <a:rPr lang="en-US" dirty="0"/>
              <a:t>	(3)</a:t>
            </a:r>
          </a:p>
          <a:p>
            <a:pPr marL="0" indent="458788">
              <a:buNone/>
              <a:tabLst>
                <a:tab pos="9732963" algn="r"/>
                <a:tab pos="9732963" algn="r"/>
                <a:tab pos="9732963" algn="r"/>
                <a:tab pos="9732963" algn="r"/>
              </a:tabLst>
            </a:pPr>
            <a:r>
              <a:rPr lang="en-US" dirty="0">
                <a:cs typeface="Zapf Dingbats" charset="0"/>
              </a:rPr>
              <a:t>CO−✳ + O−✳ ⇄ CO</a:t>
            </a:r>
            <a:r>
              <a:rPr lang="en-US" baseline="-6000" dirty="0"/>
              <a:t>2</a:t>
            </a:r>
            <a:r>
              <a:rPr lang="en-US" dirty="0">
                <a:cs typeface="Zapf Dingbats" charset="0"/>
              </a:rPr>
              <a:t> + 2 ✳</a:t>
            </a:r>
            <a:r>
              <a:rPr lang="en-US" dirty="0"/>
              <a:t>	(4)</a:t>
            </a:r>
          </a:p>
          <a:p>
            <a:pPr>
              <a:tabLst>
                <a:tab pos="9732963" algn="r"/>
                <a:tab pos="9732963" algn="r"/>
                <a:tab pos="9732963" algn="r"/>
                <a:tab pos="9732963" algn="r"/>
              </a:tabLst>
            </a:pPr>
            <a:endParaRPr lang="en-US" dirty="0"/>
          </a:p>
        </p:txBody>
      </p:sp>
    </p:spTree>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22530"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r>
              <a:rPr lang="en-US"/>
              <a:t>Part II - Chemical Reaction Kinetics</a:t>
            </a:r>
          </a:p>
          <a:p>
            <a:pPr marL="762000" lvl="1"/>
            <a:r>
              <a:rPr lang="en-US">
                <a:solidFill>
                  <a:srgbClr val="B3B3B3"/>
                </a:solidFill>
              </a:rPr>
              <a:t>A. Rate Expressions</a:t>
            </a:r>
          </a:p>
          <a:p>
            <a:pPr marL="1206500" lvl="2">
              <a:buClr>
                <a:srgbClr val="B3B3B3"/>
              </a:buClr>
            </a:pPr>
            <a:r>
              <a:rPr lang="en-US">
                <a:solidFill>
                  <a:srgbClr val="B3B3B3"/>
                </a:solidFill>
              </a:rPr>
              <a:t>4. Reaction Rates and Temperature Effects</a:t>
            </a:r>
          </a:p>
          <a:p>
            <a:pPr marL="1206500" lvl="2">
              <a:buClr>
                <a:srgbClr val="B3B3B3"/>
              </a:buClr>
            </a:pPr>
            <a:r>
              <a:rPr lang="en-US">
                <a:solidFill>
                  <a:srgbClr val="B3B3B3"/>
                </a:solidFill>
              </a:rPr>
              <a:t>5. Empirical and Theoretical Rate Expressions</a:t>
            </a:r>
          </a:p>
          <a:p>
            <a:pPr marL="1206500" lvl="2">
              <a:buClr>
                <a:srgbClr val="B3B3B3"/>
              </a:buClr>
            </a:pPr>
            <a:r>
              <a:rPr lang="en-US">
                <a:solidFill>
                  <a:srgbClr val="B3B3B3"/>
                </a:solidFill>
              </a:rPr>
              <a:t>6. Reaction Mechanisms</a:t>
            </a:r>
          </a:p>
          <a:p>
            <a:pPr marL="1206500" lvl="2">
              <a:buClr>
                <a:srgbClr val="B3B3B3"/>
              </a:buClr>
            </a:pPr>
            <a:r>
              <a:rPr lang="en-US">
                <a:solidFill>
                  <a:srgbClr val="B3B3B3"/>
                </a:solidFill>
              </a:rPr>
              <a:t>7. The Steady State Approximation</a:t>
            </a:r>
          </a:p>
          <a:p>
            <a:pPr marL="1206500" lvl="2">
              <a:buClr>
                <a:srgbClr val="B3B3B3"/>
              </a:buClr>
            </a:pPr>
            <a:r>
              <a:rPr lang="en-US">
                <a:solidFill>
                  <a:srgbClr val="B3B3B3"/>
                </a:solidFill>
              </a:rPr>
              <a:t>8. Rate Determining Step</a:t>
            </a:r>
          </a:p>
          <a:p>
            <a:pPr marL="1206500" lvl="2">
              <a:buClr>
                <a:srgbClr val="B3B3B3"/>
              </a:buClr>
            </a:pPr>
            <a:r>
              <a:rPr lang="en-US">
                <a:solidFill>
                  <a:srgbClr val="B3B3B3"/>
                </a:solidFill>
              </a:rPr>
              <a:t>9. Homogeneous and Enzymatic Catalysis</a:t>
            </a:r>
          </a:p>
          <a:p>
            <a:pPr marL="1206500" lvl="2">
              <a:buClr>
                <a:srgbClr val="B3B3B3"/>
              </a:buClr>
            </a:pPr>
            <a:r>
              <a:rPr lang="en-US">
                <a:solidFill>
                  <a:srgbClr val="B3B3B3"/>
                </a:solidFill>
              </a:rPr>
              <a:t>10. Heterogeneous Catalysis</a:t>
            </a:r>
          </a:p>
          <a:p>
            <a:pPr marL="762000" lvl="1"/>
            <a:r>
              <a:rPr lang="en-US"/>
              <a:t>B. Kinetics Experiments</a:t>
            </a:r>
          </a:p>
          <a:p>
            <a:pPr marL="1206500" lvl="2"/>
            <a:r>
              <a:rPr lang="en-US"/>
              <a:t>11. Laboratory Reactors</a:t>
            </a:r>
          </a:p>
          <a:p>
            <a:pPr marL="1206500" lvl="2"/>
            <a:r>
              <a:rPr lang="en-US"/>
              <a:t>12. Performing Kinetics Experiments</a:t>
            </a:r>
          </a:p>
          <a:p>
            <a:pPr marL="762000" lvl="1"/>
            <a:r>
              <a:rPr lang="en-US"/>
              <a:t>C. Analysis of Kinetics Data</a:t>
            </a:r>
          </a:p>
          <a:p>
            <a:r>
              <a:rPr lang="en-US"/>
              <a:t>Part III - Chemical Reaction Engineering</a:t>
            </a:r>
          </a:p>
          <a:p>
            <a:r>
              <a:rPr lang="en-US"/>
              <a:t>Part IV - Non-Ideal Reactions and Reactors</a:t>
            </a:r>
          </a:p>
        </p:txBody>
      </p:sp>
    </p:spTree>
  </p:cSld>
  <p:clrMapOvr>
    <a:masterClrMapping/>
  </p:clrMapOvr>
  <p:transition xmlns:p14="http://schemas.microsoft.com/office/powerpoint/2010/main"/>
</p:sld>
</file>

<file path=ppt/theme/theme1.xml><?xml version="1.0" encoding="utf-8"?>
<a:theme xmlns:a="http://schemas.openxmlformats.org/drawingml/2006/main" name="Title &amp; Subtitle">
  <a:themeElements>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Subtitle">
      <a:majorFont>
        <a:latin typeface="Helvetica"/>
        <a:ea typeface="Heiti SC Medium"/>
        <a:cs typeface="Heiti SC Medium"/>
      </a:majorFont>
      <a:minorFont>
        <a:latin typeface="Helvetica"/>
        <a:ea typeface="Heiti SC Medium"/>
        <a:cs typeface="Heiti SC Medium"/>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Title &amp; Bullets - Right">
  <a:themeElements>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Righ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Bullets &amp; Photo">
  <a:themeElements>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Bullets &amp; Photo">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 Top">
  <a:themeElements>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 Top">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Photo - Horizontal">
  <a:themeElements>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hoto - Vertical">
  <a:themeElements>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Bullets">
  <a:themeElements>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llets">
      <a:majorFont>
        <a:latin typeface="Gill Sans"/>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Title &amp; Bullets - Left">
  <a:themeElements>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Lef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amp; Bullets - 2 Column">
  <a:themeElements>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2 Column">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TotalTime>
  <Pages>0</Pages>
  <Words>512</Words>
  <Characters>0</Characters>
  <Application>Microsoft Macintosh PowerPoint</Application>
  <PresentationFormat>Custom</PresentationFormat>
  <Lines>0</Lines>
  <Paragraphs>67</Paragraphs>
  <Slides>7</Slides>
  <Notes>0</Notes>
  <HiddenSlides>0</HiddenSlides>
  <MMClips>0</MMClips>
  <ScaleCrop>false</ScaleCrop>
  <HeadingPairs>
    <vt:vector size="6" baseType="variant">
      <vt:variant>
        <vt:lpstr>Fonts Used</vt:lpstr>
      </vt:variant>
      <vt:variant>
        <vt:i4>7</vt:i4>
      </vt:variant>
      <vt:variant>
        <vt:lpstr>Theme</vt:lpstr>
      </vt:variant>
      <vt:variant>
        <vt:i4>11</vt:i4>
      </vt:variant>
      <vt:variant>
        <vt:lpstr>Slide Titles</vt:lpstr>
      </vt:variant>
      <vt:variant>
        <vt:i4>7</vt:i4>
      </vt:variant>
    </vt:vector>
  </HeadingPairs>
  <TitlesOfParts>
    <vt:vector size="25" baseType="lpstr">
      <vt:lpstr>Helvetica</vt:lpstr>
      <vt:lpstr>Heiti SC Light</vt:lpstr>
      <vt:lpstr>Heiti SC Medium</vt:lpstr>
      <vt:lpstr>Lucida Grande</vt:lpstr>
      <vt:lpstr>Gill Sans</vt:lpstr>
      <vt:lpstr>ヒラギノ角ゴ ProN W3</vt:lpstr>
      <vt:lpstr>Zapf Dingbats</vt:lpstr>
      <vt:lpstr>Title &amp; Subtitle</vt:lpstr>
      <vt:lpstr>Title &amp; Bullets</vt:lpstr>
      <vt:lpstr>Title - Top</vt:lpstr>
      <vt:lpstr>Photo - Horizontal</vt:lpstr>
      <vt:lpstr>Photo - Vertical</vt:lpstr>
      <vt:lpstr>Bullets</vt:lpstr>
      <vt:lpstr>Blank</vt:lpstr>
      <vt:lpstr>Title &amp; Bullets - Left</vt:lpstr>
      <vt:lpstr>Title &amp; Bullets - 2 Column</vt:lpstr>
      <vt:lpstr>Title &amp; Bullets - Right</vt:lpstr>
      <vt:lpstr>Title, Bullets &amp; Photo</vt:lpstr>
      <vt:lpstr>A First Course on Kinetics and Reaction Engineering</vt:lpstr>
      <vt:lpstr>Where We’re Going</vt:lpstr>
      <vt:lpstr>Heterogeneous Catalysis</vt:lpstr>
      <vt:lpstr>Questions?</vt:lpstr>
      <vt:lpstr>Activity 10.1</vt:lpstr>
      <vt:lpstr>Activity 10.2</vt:lpstr>
      <vt:lpstr>Where We’re Going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First Course on Kinetics and Reaction Engineering</dc:title>
  <dc:subject/>
  <dc:creator/>
  <cp:keywords/>
  <dc:description/>
  <cp:lastModifiedBy>Carl Lund</cp:lastModifiedBy>
  <cp:revision>3</cp:revision>
  <dcterms:modified xsi:type="dcterms:W3CDTF">2014-04-09T12:28:55Z</dcterms:modified>
</cp:coreProperties>
</file>