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49" r:id="rId2"/>
    <p:sldMasterId id="2147483650" r:id="rId3"/>
    <p:sldMasterId id="2147483651" r:id="rId4"/>
    <p:sldMasterId id="2147483652" r:id="rId5"/>
    <p:sldMasterId id="2147483653" r:id="rId6"/>
    <p:sldMasterId id="2147483654" r:id="rId7"/>
    <p:sldMasterId id="2147483655" r:id="rId8"/>
    <p:sldMasterId id="2147483656" r:id="rId9"/>
    <p:sldMasterId id="2147483657" r:id="rId10"/>
    <p:sldMasterId id="2147483658" r:id="rId11"/>
  </p:sldMasterIdLst>
  <p:sldIdLst>
    <p:sldId id="256" r:id="rId12"/>
    <p:sldId id="257" r:id="rId13"/>
    <p:sldId id="258" r:id="rId14"/>
    <p:sldId id="259" r:id="rId15"/>
    <p:sldId id="271" r:id="rId16"/>
    <p:sldId id="260" r:id="rId17"/>
    <p:sldId id="261" r:id="rId18"/>
    <p:sldId id="262" r:id="rId19"/>
    <p:sldId id="263" r:id="rId20"/>
    <p:sldId id="264" r:id="rId21"/>
    <p:sldId id="265" r:id="rId22"/>
    <p:sldId id="267" r:id="rId23"/>
  </p:sldIdLst>
  <p:sldSz cx="13004800" cy="9753600"/>
  <p:notesSz cx="6858000" cy="9144000"/>
  <p:defaultTextStyle>
    <a:defPPr>
      <a:defRPr lang="en-US"/>
    </a:defPPr>
    <a:lvl1pPr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1pPr>
    <a:lvl2pPr marL="4572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2pPr>
    <a:lvl3pPr marL="9144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3pPr>
    <a:lvl4pPr marL="13716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4pPr>
    <a:lvl5pPr marL="18288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5pPr>
    <a:lvl6pPr marL="2286000" algn="l" defTabSz="457200" rtl="0" eaLnBrk="1" latinLnBrk="0" hangingPunct="1">
      <a:defRPr sz="2400" kern="1200">
        <a:solidFill>
          <a:srgbClr val="000000"/>
        </a:solidFill>
        <a:latin typeface="Helvetica" charset="0"/>
        <a:ea typeface="Heiti SC Light" charset="0"/>
        <a:cs typeface="Heiti SC Light" charset="0"/>
        <a:sym typeface="Helvetica" charset="0"/>
      </a:defRPr>
    </a:lvl6pPr>
    <a:lvl7pPr marL="2743200" algn="l" defTabSz="457200" rtl="0" eaLnBrk="1" latinLnBrk="0" hangingPunct="1">
      <a:defRPr sz="2400" kern="1200">
        <a:solidFill>
          <a:srgbClr val="000000"/>
        </a:solidFill>
        <a:latin typeface="Helvetica" charset="0"/>
        <a:ea typeface="Heiti SC Light" charset="0"/>
        <a:cs typeface="Heiti SC Light" charset="0"/>
        <a:sym typeface="Helvetica" charset="0"/>
      </a:defRPr>
    </a:lvl7pPr>
    <a:lvl8pPr marL="3200400" algn="l" defTabSz="457200" rtl="0" eaLnBrk="1" latinLnBrk="0" hangingPunct="1">
      <a:defRPr sz="2400" kern="1200">
        <a:solidFill>
          <a:srgbClr val="000000"/>
        </a:solidFill>
        <a:latin typeface="Helvetica" charset="0"/>
        <a:ea typeface="Heiti SC Light" charset="0"/>
        <a:cs typeface="Heiti SC Light" charset="0"/>
        <a:sym typeface="Helvetica" charset="0"/>
      </a:defRPr>
    </a:lvl8pPr>
    <a:lvl9pPr marL="3657600" algn="l" defTabSz="457200" rtl="0" eaLnBrk="1" latinLnBrk="0" hangingPunct="1">
      <a:defRPr sz="2400" kern="1200">
        <a:solidFill>
          <a:srgbClr val="000000"/>
        </a:solidFill>
        <a:latin typeface="Helvetica" charset="0"/>
        <a:ea typeface="Heiti SC Light" charset="0"/>
        <a:cs typeface="Heiti SC Light" charset="0"/>
        <a:sym typeface="Helvetica"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768" y="-128"/>
      </p:cViewPr>
      <p:guideLst>
        <p:guide orient="horz" pos="3072"/>
        <p:guide pos="409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Master" Target="slideMasters/slideMaster9.xml"/><Relationship Id="rId20" Type="http://schemas.openxmlformats.org/officeDocument/2006/relationships/slide" Target="slides/slide9.xml"/><Relationship Id="rId21" Type="http://schemas.openxmlformats.org/officeDocument/2006/relationships/slide" Target="slides/slide10.xml"/><Relationship Id="rId22" Type="http://schemas.openxmlformats.org/officeDocument/2006/relationships/slide" Target="slides/slide11.xml"/><Relationship Id="rId23" Type="http://schemas.openxmlformats.org/officeDocument/2006/relationships/slide" Target="slides/slide12.xml"/><Relationship Id="rId24" Type="http://schemas.openxmlformats.org/officeDocument/2006/relationships/printerSettings" Target="printerSettings/printerSettings1.bin"/><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 Target="slides/slide1.xml"/><Relationship Id="rId13" Type="http://schemas.openxmlformats.org/officeDocument/2006/relationships/slide" Target="slides/slide2.xml"/><Relationship Id="rId14" Type="http://schemas.openxmlformats.org/officeDocument/2006/relationships/slide" Target="slides/slide3.xml"/><Relationship Id="rId15" Type="http://schemas.openxmlformats.org/officeDocument/2006/relationships/slide" Target="slides/slide4.xml"/><Relationship Id="rId16" Type="http://schemas.openxmlformats.org/officeDocument/2006/relationships/slide" Target="slides/slide5.xml"/><Relationship Id="rId17" Type="http://schemas.openxmlformats.org/officeDocument/2006/relationships/slide" Target="slides/slide6.xml"/><Relationship Id="rId18" Type="http://schemas.openxmlformats.org/officeDocument/2006/relationships/slide" Target="slides/slide7.xml"/><Relationship Id="rId19" Type="http://schemas.openxmlformats.org/officeDocument/2006/relationships/slide" Target="slides/slide8.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105084983"/>
      </p:ext>
    </p:extLst>
  </p:cSld>
  <p:clrMapOvr>
    <a:masterClrMapping/>
  </p:clrMapOvr>
  <p:transition xmlns:p14="http://schemas.microsoft.com/office/powerpoint/2010/mai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09204338"/>
      </p:ext>
    </p:extLst>
  </p:cSld>
  <p:clrMapOvr>
    <a:masterClrMapping/>
  </p:clrMapOvr>
  <p:transition xmlns:p14="http://schemas.microsoft.com/office/powerpoint/2010/main"/>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074418139"/>
      </p:ext>
    </p:extLst>
  </p:cSld>
  <p:clrMapOvr>
    <a:masterClrMapping/>
  </p:clrMapOvr>
  <p:transition xmlns:p14="http://schemas.microsoft.com/office/powerpoint/2010/main"/>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24064216"/>
      </p:ext>
    </p:extLst>
  </p:cSld>
  <p:clrMapOvr>
    <a:masterClrMapping/>
  </p:clrMapOvr>
  <p:transition xmlns:p14="http://schemas.microsoft.com/office/powerpoint/2010/main"/>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130174267"/>
      </p:ext>
    </p:extLst>
  </p:cSld>
  <p:clrMapOvr>
    <a:masterClrMapping/>
  </p:clrMapOvr>
  <p:transition xmlns:p14="http://schemas.microsoft.com/office/powerpoint/2010/main"/>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91948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20558908"/>
      </p:ext>
    </p:extLst>
  </p:cSld>
  <p:clrMapOvr>
    <a:masterClrMapping/>
  </p:clrMapOvr>
  <p:transition xmlns:p14="http://schemas.microsoft.com/office/powerpoint/2010/main"/>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59632022"/>
      </p:ext>
    </p:extLst>
  </p:cSld>
  <p:clrMapOvr>
    <a:masterClrMapping/>
  </p:clrMapOvr>
  <p:transition xmlns:p14="http://schemas.microsoft.com/office/powerpoint/2010/main"/>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710279834"/>
      </p:ext>
    </p:extLst>
  </p:cSld>
  <p:clrMapOvr>
    <a:masterClrMapping/>
  </p:clrMapOvr>
  <p:transition xmlns:p14="http://schemas.microsoft.com/office/powerpoint/2010/main"/>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295103740"/>
      </p:ext>
    </p:extLst>
  </p:cSld>
  <p:clrMapOvr>
    <a:masterClrMapping/>
  </p:clrMapOvr>
  <p:transition xmlns:p14="http://schemas.microsoft.com/office/powerpoint/2010/main"/>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62929669"/>
      </p:ext>
    </p:extLst>
  </p:cSld>
  <p:clrMapOvr>
    <a:masterClrMapping/>
  </p:clrMapOvr>
  <p:transition xmlns:p14="http://schemas.microsoft.com/office/powerpoint/2010/main"/>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672514089"/>
      </p:ext>
    </p:extLst>
  </p:cSld>
  <p:clrMapOvr>
    <a:masterClrMapping/>
  </p:clrMapOvr>
  <p:transition xmlns:p14="http://schemas.microsoft.com/office/powerpoint/2010/main"/>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76506992"/>
      </p:ext>
    </p:extLst>
  </p:cSld>
  <p:clrMapOvr>
    <a:masterClrMapping/>
  </p:clrMapOvr>
  <p:transition xmlns:p14="http://schemas.microsoft.com/office/powerpoint/2010/mai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1638300"/>
            <a:ext cx="2616200" cy="7264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1638300"/>
            <a:ext cx="7696200" cy="7264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15197306"/>
      </p:ext>
    </p:extLst>
  </p:cSld>
  <p:clrMapOvr>
    <a:masterClrMapping/>
  </p:clrMapOvr>
  <p:transition xmlns:p14="http://schemas.microsoft.com/office/powerpoint/2010/main"/>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73772426"/>
      </p:ext>
    </p:extLst>
  </p:cSld>
  <p:clrMapOvr>
    <a:masterClrMapping/>
  </p:clrMapOvr>
  <p:transition xmlns:p14="http://schemas.microsoft.com/office/powerpoint/2010/main"/>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76299627"/>
      </p:ext>
    </p:extLst>
  </p:cSld>
  <p:clrMapOvr>
    <a:masterClrMapping/>
  </p:clrMapOvr>
  <p:transition xmlns:p14="http://schemas.microsoft.com/office/powerpoint/2010/main"/>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38906351"/>
      </p:ext>
    </p:extLst>
  </p:cSld>
  <p:clrMapOvr>
    <a:masterClrMapping/>
  </p:clrMapOvr>
  <p:transition xmlns:p14="http://schemas.microsoft.com/office/powerpoint/2010/main"/>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810231072"/>
      </p:ext>
    </p:extLst>
  </p:cSld>
  <p:clrMapOvr>
    <a:masterClrMapping/>
  </p:clrMapOvr>
  <p:transition xmlns:p14="http://schemas.microsoft.com/office/powerpoint/2010/main"/>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827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751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91534172"/>
      </p:ext>
    </p:extLst>
  </p:cSld>
  <p:clrMapOvr>
    <a:masterClrMapping/>
  </p:clrMapOvr>
  <p:transition xmlns:p14="http://schemas.microsoft.com/office/powerpoint/2010/main"/>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50323652"/>
      </p:ext>
    </p:extLst>
  </p:cSld>
  <p:clrMapOvr>
    <a:masterClrMapping/>
  </p:clrMapOvr>
  <p:transition xmlns:p14="http://schemas.microsoft.com/office/powerpoint/2010/main"/>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055776763"/>
      </p:ext>
    </p:extLst>
  </p:cSld>
  <p:clrMapOvr>
    <a:masterClrMapping/>
  </p:clrMapOvr>
  <p:transition xmlns:p14="http://schemas.microsoft.com/office/powerpoint/2010/main"/>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45808073"/>
      </p:ext>
    </p:extLst>
  </p:cSld>
  <p:clrMapOvr>
    <a:masterClrMapping/>
  </p:clrMapOvr>
  <p:transition xmlns:p14="http://schemas.microsoft.com/office/powerpoint/2010/main"/>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272882616"/>
      </p:ext>
    </p:extLst>
  </p:cSld>
  <p:clrMapOvr>
    <a:masterClrMapping/>
  </p:clrMapOvr>
  <p:transition xmlns:p14="http://schemas.microsoft.com/office/powerpoint/2010/main"/>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528021620"/>
      </p:ext>
    </p:extLst>
  </p:cSld>
  <p:clrMapOvr>
    <a:masterClrMapping/>
  </p:clrMapOvr>
  <p:transition xmlns:p14="http://schemas.microsoft.com/office/powerpoint/2010/mai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541209308"/>
      </p:ext>
    </p:extLst>
  </p:cSld>
  <p:clrMapOvr>
    <a:masterClrMapping/>
  </p:clrMapOvr>
  <p:transition xmlns:p14="http://schemas.microsoft.com/office/powerpoint/2010/main"/>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06845487"/>
      </p:ext>
    </p:extLst>
  </p:cSld>
  <p:clrMapOvr>
    <a:masterClrMapping/>
  </p:clrMapOvr>
  <p:transition xmlns:p14="http://schemas.microsoft.com/office/powerpoint/2010/main"/>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995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995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82234328"/>
      </p:ext>
    </p:extLst>
  </p:cSld>
  <p:clrMapOvr>
    <a:masterClrMapping/>
  </p:clrMapOvr>
  <p:transition xmlns:p14="http://schemas.microsoft.com/office/powerpoint/2010/mai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8509238"/>
      </p:ext>
    </p:extLst>
  </p:cSld>
  <p:clrMapOvr>
    <a:masterClrMapping/>
  </p:clrMapOvr>
  <p:transition xmlns:p14="http://schemas.microsoft.com/office/powerpoint/2010/mai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494920595"/>
      </p:ext>
    </p:extLst>
  </p:cSld>
  <p:clrMapOvr>
    <a:masterClrMapping/>
  </p:clrMapOvr>
  <p:transition xmlns:p14="http://schemas.microsoft.com/office/powerpoint/2010/mai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47599492"/>
      </p:ext>
    </p:extLst>
  </p:cSld>
  <p:clrMapOvr>
    <a:masterClrMapping/>
  </p:clrMapOvr>
  <p:transition xmlns:p14="http://schemas.microsoft.com/office/powerpoint/2010/mai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7417210"/>
      </p:ext>
    </p:extLst>
  </p:cSld>
  <p:clrMapOvr>
    <a:masterClrMapping/>
  </p:clrMapOvr>
  <p:transition xmlns:p14="http://schemas.microsoft.com/office/powerpoint/2010/mai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372004302"/>
      </p:ext>
    </p:extLst>
  </p:cSld>
  <p:clrMapOvr>
    <a:masterClrMapping/>
  </p:clrMapOvr>
  <p:transition xmlns:p14="http://schemas.microsoft.com/office/powerpoint/2010/mai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800407279"/>
      </p:ext>
    </p:extLst>
  </p:cSld>
  <p:clrMapOvr>
    <a:masterClrMapping/>
  </p:clrMapOvr>
  <p:transition xmlns:p14="http://schemas.microsoft.com/office/powerpoint/2010/mai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657680667"/>
      </p:ext>
    </p:extLst>
  </p:cSld>
  <p:clrMapOvr>
    <a:masterClrMapping/>
  </p:clrMapOvr>
  <p:transition xmlns:p14="http://schemas.microsoft.com/office/powerpoint/2010/mai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76119850"/>
      </p:ext>
    </p:extLst>
  </p:cSld>
  <p:clrMapOvr>
    <a:masterClrMapping/>
  </p:clrMapOvr>
  <p:transition xmlns:p14="http://schemas.microsoft.com/office/powerpoint/2010/mai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882162637"/>
      </p:ext>
    </p:extLst>
  </p:cSld>
  <p:clrMapOvr>
    <a:masterClrMapping/>
  </p:clrMapOvr>
  <p:transition xmlns:p14="http://schemas.microsoft.com/office/powerpoint/2010/mai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88130383"/>
      </p:ext>
    </p:extLst>
  </p:cSld>
  <p:clrMapOvr>
    <a:masterClrMapping/>
  </p:clrMapOvr>
  <p:transition xmlns:p14="http://schemas.microsoft.com/office/powerpoint/2010/mai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06848269"/>
      </p:ext>
    </p:extLst>
  </p:cSld>
  <p:clrMapOvr>
    <a:masterClrMapping/>
  </p:clrMapOvr>
  <p:transition xmlns:p14="http://schemas.microsoft.com/office/powerpoint/2010/mai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91813067"/>
      </p:ext>
    </p:extLst>
  </p:cSld>
  <p:clrMapOvr>
    <a:masterClrMapping/>
  </p:clrMapOvr>
  <p:transition xmlns:p14="http://schemas.microsoft.com/office/powerpoint/2010/mai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17156952"/>
      </p:ext>
    </p:extLst>
  </p:cSld>
  <p:clrMapOvr>
    <a:masterClrMapping/>
  </p:clrMapOvr>
  <p:transition xmlns:p14="http://schemas.microsoft.com/office/powerpoint/2010/mai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20046878"/>
      </p:ext>
    </p:extLst>
  </p:cSld>
  <p:clrMapOvr>
    <a:masterClrMapping/>
  </p:clrMapOvr>
  <p:transition xmlns:p14="http://schemas.microsoft.com/office/powerpoint/2010/mai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79504135"/>
      </p:ext>
    </p:extLst>
  </p:cSld>
  <p:clrMapOvr>
    <a:masterClrMapping/>
  </p:clrMapOvr>
  <p:transition xmlns:p14="http://schemas.microsoft.com/office/powerpoint/2010/mai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6427010"/>
      </p:ext>
    </p:extLst>
  </p:cSld>
  <p:clrMapOvr>
    <a:masterClrMapping/>
  </p:clrMapOvr>
  <p:transition xmlns:p14="http://schemas.microsoft.com/office/powerpoint/2010/mai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673951908"/>
      </p:ext>
    </p:extLst>
  </p:cSld>
  <p:clrMapOvr>
    <a:masterClrMapping/>
  </p:clrMapOvr>
  <p:transition xmlns:p14="http://schemas.microsoft.com/office/powerpoint/2010/mai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06675600"/>
      </p:ext>
    </p:extLst>
  </p:cSld>
  <p:clrMapOvr>
    <a:masterClrMapping/>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149985731"/>
      </p:ext>
    </p:extLst>
  </p:cSld>
  <p:clrMapOvr>
    <a:masterClrMapping/>
  </p:clrMapOvr>
  <p:transition xmlns:p14="http://schemas.microsoft.com/office/powerpoint/2010/mai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15464224"/>
      </p:ext>
    </p:extLst>
  </p:cSld>
  <p:clrMapOvr>
    <a:masterClrMapping/>
  </p:clrMapOvr>
  <p:transition xmlns:p14="http://schemas.microsoft.com/office/powerpoint/2010/mai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326519961"/>
      </p:ext>
    </p:extLst>
  </p:cSld>
  <p:clrMapOvr>
    <a:masterClrMapping/>
  </p:clrMapOvr>
  <p:transition xmlns:p14="http://schemas.microsoft.com/office/powerpoint/2010/mai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86592027"/>
      </p:ext>
    </p:extLst>
  </p:cSld>
  <p:clrMapOvr>
    <a:masterClrMapping/>
  </p:clrMapOvr>
  <p:transition xmlns:p14="http://schemas.microsoft.com/office/powerpoint/2010/mai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41300"/>
            <a:ext cx="2925762" cy="84709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41300"/>
            <a:ext cx="8624888" cy="84709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58531921"/>
      </p:ext>
    </p:extLst>
  </p:cSld>
  <p:clrMapOvr>
    <a:masterClrMapping/>
  </p:clrMapOvr>
  <p:transition xmlns:p14="http://schemas.microsoft.com/office/powerpoint/2010/mai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686320487"/>
      </p:ext>
    </p:extLst>
  </p:cSld>
  <p:clrMapOvr>
    <a:masterClrMapping/>
  </p:clrMapOvr>
  <p:transition xmlns:p14="http://schemas.microsoft.com/office/powerpoint/2010/mai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6547602"/>
      </p:ext>
    </p:extLst>
  </p:cSld>
  <p:clrMapOvr>
    <a:masterClrMapping/>
  </p:clrMapOvr>
  <p:transition xmlns:p14="http://schemas.microsoft.com/office/powerpoint/2010/mai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575746157"/>
      </p:ext>
    </p:extLst>
  </p:cSld>
  <p:clrMapOvr>
    <a:masterClrMapping/>
  </p:clrMapOvr>
  <p:transition xmlns:p14="http://schemas.microsoft.com/office/powerpoint/2010/mai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6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59960500"/>
      </p:ext>
    </p:extLst>
  </p:cSld>
  <p:clrMapOvr>
    <a:masterClrMapping/>
  </p:clrMapOvr>
  <p:transition xmlns:p14="http://schemas.microsoft.com/office/powerpoint/2010/mai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03449823"/>
      </p:ext>
    </p:extLst>
  </p:cSld>
  <p:clrMapOvr>
    <a:masterClrMapping/>
  </p:clrMapOvr>
  <p:transition xmlns:p14="http://schemas.microsoft.com/office/powerpoint/2010/mai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282438172"/>
      </p:ext>
    </p:extLst>
  </p:cSld>
  <p:clrMapOvr>
    <a:masterClrMapping/>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01306896"/>
      </p:ext>
    </p:extLst>
  </p:cSld>
  <p:clrMapOvr>
    <a:masterClrMapping/>
  </p:clrMapOvr>
  <p:transition xmlns:p14="http://schemas.microsoft.com/office/powerpoint/2010/mai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51218796"/>
      </p:ext>
    </p:extLst>
  </p:cSld>
  <p:clrMapOvr>
    <a:masterClrMapping/>
  </p:clrMapOvr>
  <p:transition xmlns:p14="http://schemas.microsoft.com/office/powerpoint/2010/mai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675233663"/>
      </p:ext>
    </p:extLst>
  </p:cSld>
  <p:clrMapOvr>
    <a:masterClrMapping/>
  </p:clrMapOvr>
  <p:transition xmlns:p14="http://schemas.microsoft.com/office/powerpoint/2010/mai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141150507"/>
      </p:ext>
    </p:extLst>
  </p:cSld>
  <p:clrMapOvr>
    <a:masterClrMapping/>
  </p:clrMapOvr>
  <p:transition xmlns:p14="http://schemas.microsoft.com/office/powerpoint/2010/mai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60260717"/>
      </p:ext>
    </p:extLst>
  </p:cSld>
  <p:clrMapOvr>
    <a:masterClrMapping/>
  </p:clrMapOvr>
  <p:transition xmlns:p14="http://schemas.microsoft.com/office/powerpoint/2010/mai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99617260"/>
      </p:ext>
    </p:extLst>
  </p:cSld>
  <p:clrMapOvr>
    <a:masterClrMapping/>
  </p:clrMapOvr>
  <p:transition xmlns:p14="http://schemas.microsoft.com/office/powerpoint/2010/main"/>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4043923287"/>
      </p:ext>
    </p:extLst>
  </p:cSld>
  <p:clrMapOvr>
    <a:masterClrMapping/>
  </p:clrMapOvr>
  <p:transition xmlns:p14="http://schemas.microsoft.com/office/powerpoint/2010/main"/>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35871723"/>
      </p:ext>
    </p:extLst>
  </p:cSld>
  <p:clrMapOvr>
    <a:masterClrMapping/>
  </p:clrMapOvr>
  <p:transition xmlns:p14="http://schemas.microsoft.com/office/powerpoint/2010/main"/>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940785482"/>
      </p:ext>
    </p:extLst>
  </p:cSld>
  <p:clrMapOvr>
    <a:masterClrMapping/>
  </p:clrMapOvr>
  <p:transition xmlns:p14="http://schemas.microsoft.com/office/powerpoint/2010/main"/>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350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6449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42711378"/>
      </p:ext>
    </p:extLst>
  </p:cSld>
  <p:clrMapOvr>
    <a:masterClrMapping/>
  </p:clrMapOvr>
  <p:transition xmlns:p14="http://schemas.microsoft.com/office/powerpoint/2010/main"/>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09860805"/>
      </p:ext>
    </p:extLst>
  </p:cSld>
  <p:clrMapOvr>
    <a:masterClrMapping/>
  </p:clrMapOvr>
  <p:transition xmlns:p14="http://schemas.microsoft.com/office/powerpoint/2010/mai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03902175"/>
      </p:ext>
    </p:extLst>
  </p:cSld>
  <p:clrMapOvr>
    <a:masterClrMapping/>
  </p:clrMapOvr>
  <p:transition xmlns:p14="http://schemas.microsoft.com/office/powerpoint/2010/mai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621596597"/>
      </p:ext>
    </p:extLst>
  </p:cSld>
  <p:clrMapOvr>
    <a:masterClrMapping/>
  </p:clrMapOvr>
  <p:transition xmlns:p14="http://schemas.microsoft.com/office/powerpoint/2010/main"/>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62431792"/>
      </p:ext>
    </p:extLst>
  </p:cSld>
  <p:clrMapOvr>
    <a:masterClrMapping/>
  </p:clrMapOvr>
  <p:transition xmlns:p14="http://schemas.microsoft.com/office/powerpoint/2010/main"/>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02349702"/>
      </p:ext>
    </p:extLst>
  </p:cSld>
  <p:clrMapOvr>
    <a:masterClrMapping/>
  </p:clrMapOvr>
  <p:transition xmlns:p14="http://schemas.microsoft.com/office/powerpoint/2010/main"/>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3619151"/>
      </p:ext>
    </p:extLst>
  </p:cSld>
  <p:clrMapOvr>
    <a:masterClrMapping/>
  </p:clrMapOvr>
  <p:transition xmlns:p14="http://schemas.microsoft.com/office/powerpoint/2010/main"/>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63072879"/>
      </p:ext>
    </p:extLst>
  </p:cSld>
  <p:clrMapOvr>
    <a:masterClrMapping/>
  </p:clrMapOvr>
  <p:transition xmlns:p14="http://schemas.microsoft.com/office/powerpoint/2010/main"/>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35550" y="254000"/>
            <a:ext cx="146685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35000" y="254000"/>
            <a:ext cx="424815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2491940"/>
      </p:ext>
    </p:extLst>
  </p:cSld>
  <p:clrMapOvr>
    <a:masterClrMapping/>
  </p:clrMapOvr>
  <p:transition xmlns:p14="http://schemas.microsoft.com/office/powerpoint/2010/main"/>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134478482"/>
      </p:ext>
    </p:extLst>
  </p:cSld>
  <p:clrMapOvr>
    <a:masterClrMapping/>
  </p:clrMapOvr>
  <p:transition xmlns:p14="http://schemas.microsoft.com/office/powerpoint/2010/main"/>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86764986"/>
      </p:ext>
    </p:extLst>
  </p:cSld>
  <p:clrMapOvr>
    <a:masterClrMapping/>
  </p:clrMapOvr>
  <p:transition xmlns:p14="http://schemas.microsoft.com/office/powerpoint/2010/main"/>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00414909"/>
      </p:ext>
    </p:extLst>
  </p:cSld>
  <p:clrMapOvr>
    <a:masterClrMapping/>
  </p:clrMapOvr>
  <p:transition xmlns:p14="http://schemas.microsoft.com/office/powerpoint/2010/main"/>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12700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18916908"/>
      </p:ext>
    </p:extLst>
  </p:cSld>
  <p:clrMapOvr>
    <a:masterClrMapping/>
  </p:clrMapOvr>
  <p:transition xmlns:p14="http://schemas.microsoft.com/office/powerpoint/2010/mai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843789531"/>
      </p:ext>
    </p:extLst>
  </p:cSld>
  <p:clrMapOvr>
    <a:masterClrMapping/>
  </p:clrMapOvr>
  <p:transition xmlns:p14="http://schemas.microsoft.com/office/powerpoint/2010/main"/>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69233768"/>
      </p:ext>
    </p:extLst>
  </p:cSld>
  <p:clrMapOvr>
    <a:masterClrMapping/>
  </p:clrMapOvr>
  <p:transition xmlns:p14="http://schemas.microsoft.com/office/powerpoint/2010/main"/>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723407258"/>
      </p:ext>
    </p:extLst>
  </p:cSld>
  <p:clrMapOvr>
    <a:masterClrMapping/>
  </p:clrMapOvr>
  <p:transition xmlns:p14="http://schemas.microsoft.com/office/powerpoint/2010/mai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63894746"/>
      </p:ext>
    </p:extLst>
  </p:cSld>
  <p:clrMapOvr>
    <a:masterClrMapping/>
  </p:clrMapOvr>
  <p:transition xmlns:p14="http://schemas.microsoft.com/office/powerpoint/2010/main"/>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9528863"/>
      </p:ext>
    </p:extLst>
  </p:cSld>
  <p:clrMapOvr>
    <a:masterClrMapping/>
  </p:clrMapOvr>
  <p:transition xmlns:p14="http://schemas.microsoft.com/office/powerpoint/2010/main"/>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593816355"/>
      </p:ext>
    </p:extLst>
  </p:cSld>
  <p:clrMapOvr>
    <a:masterClrMapping/>
  </p:clrMapOvr>
  <p:transition xmlns:p14="http://schemas.microsoft.com/office/powerpoint/2010/main"/>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50822642"/>
      </p:ext>
    </p:extLst>
  </p:cSld>
  <p:clrMapOvr>
    <a:masterClrMapping/>
  </p:clrMapOvr>
  <p:transition xmlns:p14="http://schemas.microsoft.com/office/powerpoint/2010/main"/>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6137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6137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6996633"/>
      </p:ext>
    </p:extLst>
  </p:cSld>
  <p:clrMapOvr>
    <a:masterClrMapping/>
  </p:clrMapOvr>
  <p:transition xmlns:p14="http://schemas.microsoft.com/office/powerpoint/2010/main"/>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923214623"/>
      </p:ext>
    </p:extLst>
  </p:cSld>
  <p:clrMapOvr>
    <a:masterClrMapping/>
  </p:clrMapOvr>
  <p:transition xmlns:p14="http://schemas.microsoft.com/office/powerpoint/2010/main"/>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28710008"/>
      </p:ext>
    </p:extLst>
  </p:cSld>
  <p:clrMapOvr>
    <a:masterClrMapping/>
  </p:clrMapOvr>
  <p:transition xmlns:p14="http://schemas.microsoft.com/office/powerpoint/2010/main"/>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2121808"/>
      </p:ext>
    </p:extLst>
  </p:cSld>
  <p:clrMapOvr>
    <a:masterClrMapping/>
  </p:clrMapOvr>
  <p:transition xmlns:p14="http://schemas.microsoft.com/office/powerpoint/2010/mai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09923803"/>
      </p:ext>
    </p:extLst>
  </p:cSld>
  <p:clrMapOvr>
    <a:masterClrMapping/>
  </p:clrMapOvr>
  <p:transition xmlns:p14="http://schemas.microsoft.com/office/powerpoint/2010/main"/>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61936851"/>
      </p:ext>
    </p:extLst>
  </p:cSld>
  <p:clrMapOvr>
    <a:masterClrMapping/>
  </p:clrMapOvr>
  <p:transition xmlns:p14="http://schemas.microsoft.com/office/powerpoint/2010/main"/>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329473"/>
      </p:ext>
    </p:extLst>
  </p:cSld>
  <p:clrMapOvr>
    <a:masterClrMapping/>
  </p:clrMapOvr>
  <p:transition xmlns:p14="http://schemas.microsoft.com/office/powerpoint/2010/main"/>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39875532"/>
      </p:ext>
    </p:extLst>
  </p:cSld>
  <p:clrMapOvr>
    <a:masterClrMapping/>
  </p:clrMapOvr>
  <p:transition xmlns:p14="http://schemas.microsoft.com/office/powerpoint/2010/main"/>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507802397"/>
      </p:ext>
    </p:extLst>
  </p:cSld>
  <p:clrMapOvr>
    <a:masterClrMapping/>
  </p:clrMapOvr>
  <p:transition xmlns:p14="http://schemas.microsoft.com/office/powerpoint/2010/main"/>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496169731"/>
      </p:ext>
    </p:extLst>
  </p:cSld>
  <p:clrMapOvr>
    <a:masterClrMapping/>
  </p:clrMapOvr>
  <p:transition xmlns:p14="http://schemas.microsoft.com/office/powerpoint/2010/main"/>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899785919"/>
      </p:ext>
    </p:extLst>
  </p:cSld>
  <p:clrMapOvr>
    <a:masterClrMapping/>
  </p:clrMapOvr>
  <p:transition xmlns:p14="http://schemas.microsoft.com/office/powerpoint/2010/main"/>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11647053"/>
      </p:ext>
    </p:extLst>
  </p:cSld>
  <p:clrMapOvr>
    <a:masterClrMapping/>
  </p:clrMapOvr>
  <p:transition xmlns:p14="http://schemas.microsoft.com/office/powerpoint/2010/main"/>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3216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32167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17873072"/>
      </p:ext>
    </p:extLst>
  </p:cSld>
  <p:clrMapOvr>
    <a:masterClrMapping/>
  </p:clrMapOvr>
  <p:transition xmlns:p14="http://schemas.microsoft.com/office/powerpoint/2010/main"/>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600847265"/>
      </p:ext>
    </p:extLst>
  </p:cSld>
  <p:clrMapOvr>
    <a:masterClrMapping/>
  </p:clrMapOvr>
  <p:transition xmlns:p14="http://schemas.microsoft.com/office/powerpoint/2010/main"/>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99839055"/>
      </p:ext>
    </p:extLst>
  </p:cSld>
  <p:clrMapOvr>
    <a:masterClrMapping/>
  </p:clrMapOvr>
  <p:transition xmlns:p14="http://schemas.microsoft.com/office/powerpoint/2010/mai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595212091"/>
      </p:ext>
    </p:extLst>
  </p:cSld>
  <p:clrMapOvr>
    <a:masterClrMapping/>
  </p:clrMapOvr>
  <p:transition xmlns:p14="http://schemas.microsoft.com/office/powerpoint/2010/main"/>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202971197"/>
      </p:ext>
    </p:extLst>
  </p:cSld>
  <p:clrMapOvr>
    <a:masterClrMapping/>
  </p:clrMapOvr>
  <p:transition xmlns:p14="http://schemas.microsoft.com/office/powerpoint/2010/main"/>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16385164"/>
      </p:ext>
    </p:extLst>
  </p:cSld>
  <p:clrMapOvr>
    <a:masterClrMapping/>
  </p:clrMapOvr>
  <p:transition xmlns:p14="http://schemas.microsoft.com/office/powerpoint/2010/main"/>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6567487"/>
      </p:ext>
    </p:extLst>
  </p:cSld>
  <p:clrMapOvr>
    <a:masterClrMapping/>
  </p:clrMapOvr>
  <p:transition xmlns:p14="http://schemas.microsoft.com/office/powerpoint/2010/main"/>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017909866"/>
      </p:ext>
    </p:extLst>
  </p:cSld>
  <p:clrMapOvr>
    <a:masterClrMapping/>
  </p:clrMapOvr>
  <p:transition xmlns:p14="http://schemas.microsoft.com/office/powerpoint/2010/main"/>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55401600"/>
      </p:ext>
    </p:extLst>
  </p:cSld>
  <p:clrMapOvr>
    <a:masterClrMapping/>
  </p:clrMapOvr>
  <p:transition xmlns:p14="http://schemas.microsoft.com/office/powerpoint/2010/main"/>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253713327"/>
      </p:ext>
    </p:extLst>
  </p:cSld>
  <p:clrMapOvr>
    <a:masterClrMapping/>
  </p:clrMapOvr>
  <p:transition xmlns:p14="http://schemas.microsoft.com/office/powerpoint/2010/main"/>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710550227"/>
      </p:ext>
    </p:extLst>
  </p:cSld>
  <p:clrMapOvr>
    <a:masterClrMapping/>
  </p:clrMapOvr>
  <p:transition xmlns:p14="http://schemas.microsoft.com/office/powerpoint/2010/main"/>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8871216"/>
      </p:ext>
    </p:extLst>
  </p:cSld>
  <p:clrMapOvr>
    <a:masterClrMapping/>
  </p:clrMapOvr>
  <p:transition xmlns:p14="http://schemas.microsoft.com/office/powerpoint/2010/main"/>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276475"/>
            <a:ext cx="2925762" cy="6791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8624888" cy="67913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62926058"/>
      </p:ext>
    </p:extLst>
  </p:cSld>
  <p:clrMapOvr>
    <a:masterClrMapping/>
  </p:clrMapOvr>
  <p:transition xmlns:p14="http://schemas.microsoft.com/office/powerpoint/2010/main"/>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505803341"/>
      </p:ext>
    </p:extLst>
  </p:cSld>
  <p:clrMapOvr>
    <a:masterClrMapping/>
  </p:clrMapOvr>
  <p:transition xmlns:p14="http://schemas.microsoft.com/office/powerpoint/2010/mai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178486915"/>
      </p:ext>
    </p:extLst>
  </p:cSld>
  <p:clrMapOvr>
    <a:masterClrMapping/>
  </p:clrMapOvr>
  <p:transition xmlns:p14="http://schemas.microsoft.com/office/powerpoint/2010/main"/>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0418385"/>
      </p:ext>
    </p:extLst>
  </p:cSld>
  <p:clrMapOvr>
    <a:masterClrMapping/>
  </p:clrMapOvr>
  <p:transition xmlns:p14="http://schemas.microsoft.com/office/powerpoint/2010/main"/>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838130671"/>
      </p:ext>
    </p:extLst>
  </p:cSld>
  <p:clrMapOvr>
    <a:masterClrMapping/>
  </p:clrMapOvr>
  <p:transition xmlns:p14="http://schemas.microsoft.com/office/powerpoint/2010/main"/>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36424303"/>
      </p:ext>
    </p:extLst>
  </p:cSld>
  <p:clrMapOvr>
    <a:masterClrMapping/>
  </p:clrMapOvr>
  <p:transition xmlns:p14="http://schemas.microsoft.com/office/powerpoint/2010/main"/>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54369417"/>
      </p:ext>
    </p:extLst>
  </p:cSld>
  <p:clrMapOvr>
    <a:masterClrMapping/>
  </p:clrMapOvr>
  <p:transition xmlns:p14="http://schemas.microsoft.com/office/powerpoint/2010/main"/>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132125204"/>
      </p:ext>
    </p:extLst>
  </p:cSld>
  <p:clrMapOvr>
    <a:masterClrMapping/>
  </p:clrMapOvr>
  <p:transition xmlns:p14="http://schemas.microsoft.com/office/powerpoint/2010/main"/>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03507110"/>
      </p:ext>
    </p:extLst>
  </p:cSld>
  <p:clrMapOvr>
    <a:masterClrMapping/>
  </p:clrMapOvr>
  <p:transition xmlns:p14="http://schemas.microsoft.com/office/powerpoint/2010/main"/>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677996890"/>
      </p:ext>
    </p:extLst>
  </p:cSld>
  <p:clrMapOvr>
    <a:masterClrMapping/>
  </p:clrMapOvr>
  <p:transition xmlns:p14="http://schemas.microsoft.com/office/powerpoint/2010/main"/>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856654695"/>
      </p:ext>
    </p:extLst>
  </p:cSld>
  <p:clrMapOvr>
    <a:masterClrMapping/>
  </p:clrMapOvr>
  <p:transition xmlns:p14="http://schemas.microsoft.com/office/powerpoint/2010/main"/>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68295574"/>
      </p:ext>
    </p:extLst>
  </p:cSld>
  <p:clrMapOvr>
    <a:masterClrMapping/>
  </p:clrMapOvr>
  <p:transition xmlns:p14="http://schemas.microsoft.com/office/powerpoint/2010/main"/>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86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86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14092540"/>
      </p:ext>
    </p:extLst>
  </p:cSld>
  <p:clrMapOvr>
    <a:masterClrMapping/>
  </p:clrMapOvr>
  <p:transition xmlns:p14="http://schemas.microsoft.com/office/powerpoint/2010/mai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10.xml.rels><?xml version="1.0" encoding="UTF-8" standalone="yes"?>
<Relationships xmlns="http://schemas.openxmlformats.org/package/2006/relationships"><Relationship Id="rId11" Type="http://schemas.openxmlformats.org/officeDocument/2006/relationships/slideLayout" Target="../slideLayouts/slideLayout110.xml"/><Relationship Id="rId12" Type="http://schemas.openxmlformats.org/officeDocument/2006/relationships/theme" Target="../theme/theme10.xml"/><Relationship Id="rId1" Type="http://schemas.openxmlformats.org/officeDocument/2006/relationships/slideLayout" Target="../slideLayouts/slideLayout100.xml"/><Relationship Id="rId2" Type="http://schemas.openxmlformats.org/officeDocument/2006/relationships/slideLayout" Target="../slideLayouts/slideLayout101.xml"/><Relationship Id="rId3" Type="http://schemas.openxmlformats.org/officeDocument/2006/relationships/slideLayout" Target="../slideLayouts/slideLayout102.xml"/><Relationship Id="rId4" Type="http://schemas.openxmlformats.org/officeDocument/2006/relationships/slideLayout" Target="../slideLayouts/slideLayout103.xml"/><Relationship Id="rId5" Type="http://schemas.openxmlformats.org/officeDocument/2006/relationships/slideLayout" Target="../slideLayouts/slideLayout104.xml"/><Relationship Id="rId6" Type="http://schemas.openxmlformats.org/officeDocument/2006/relationships/slideLayout" Target="../slideLayouts/slideLayout105.xml"/><Relationship Id="rId7" Type="http://schemas.openxmlformats.org/officeDocument/2006/relationships/slideLayout" Target="../slideLayouts/slideLayout106.xml"/><Relationship Id="rId8" Type="http://schemas.openxmlformats.org/officeDocument/2006/relationships/slideLayout" Target="../slideLayouts/slideLayout107.xml"/><Relationship Id="rId9" Type="http://schemas.openxmlformats.org/officeDocument/2006/relationships/slideLayout" Target="../slideLayouts/slideLayout108.xml"/><Relationship Id="rId10" Type="http://schemas.openxmlformats.org/officeDocument/2006/relationships/slideLayout" Target="../slideLayouts/slideLayout109.xml"/></Relationships>
</file>

<file path=ppt/slideMasters/_rels/slideMaster11.xml.rels><?xml version="1.0" encoding="UTF-8" standalone="yes"?>
<Relationships xmlns="http://schemas.openxmlformats.org/package/2006/relationships"><Relationship Id="rId11" Type="http://schemas.openxmlformats.org/officeDocument/2006/relationships/slideLayout" Target="../slideLayouts/slideLayout121.xml"/><Relationship Id="rId12" Type="http://schemas.openxmlformats.org/officeDocument/2006/relationships/theme" Target="../theme/theme11.xml"/><Relationship Id="rId1" Type="http://schemas.openxmlformats.org/officeDocument/2006/relationships/slideLayout" Target="../slideLayouts/slideLayout111.xml"/><Relationship Id="rId2" Type="http://schemas.openxmlformats.org/officeDocument/2006/relationships/slideLayout" Target="../slideLayouts/slideLayout112.xml"/><Relationship Id="rId3" Type="http://schemas.openxmlformats.org/officeDocument/2006/relationships/slideLayout" Target="../slideLayouts/slideLayout113.xml"/><Relationship Id="rId4" Type="http://schemas.openxmlformats.org/officeDocument/2006/relationships/slideLayout" Target="../slideLayouts/slideLayout114.xml"/><Relationship Id="rId5" Type="http://schemas.openxmlformats.org/officeDocument/2006/relationships/slideLayout" Target="../slideLayouts/slideLayout115.xml"/><Relationship Id="rId6" Type="http://schemas.openxmlformats.org/officeDocument/2006/relationships/slideLayout" Target="../slideLayouts/slideLayout116.xml"/><Relationship Id="rId7" Type="http://schemas.openxmlformats.org/officeDocument/2006/relationships/slideLayout" Target="../slideLayouts/slideLayout117.xml"/><Relationship Id="rId8" Type="http://schemas.openxmlformats.org/officeDocument/2006/relationships/slideLayout" Target="../slideLayouts/slideLayout118.xml"/><Relationship Id="rId9" Type="http://schemas.openxmlformats.org/officeDocument/2006/relationships/slideLayout" Target="../slideLayouts/slideLayout119.xml"/><Relationship Id="rId10" Type="http://schemas.openxmlformats.org/officeDocument/2006/relationships/slideLayout" Target="../slideLayouts/slideLayout12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11" Type="http://schemas.openxmlformats.org/officeDocument/2006/relationships/slideLayout" Target="../slideLayouts/slideLayout44.xml"/><Relationship Id="rId12" Type="http://schemas.openxmlformats.org/officeDocument/2006/relationships/theme" Target="../theme/theme4.xml"/><Relationship Id="rId1" Type="http://schemas.openxmlformats.org/officeDocument/2006/relationships/slideLayout" Target="../slideLayouts/slideLayout34.xml"/><Relationship Id="rId2" Type="http://schemas.openxmlformats.org/officeDocument/2006/relationships/slideLayout" Target="../slideLayouts/slideLayout35.xml"/><Relationship Id="rId3" Type="http://schemas.openxmlformats.org/officeDocument/2006/relationships/slideLayout" Target="../slideLayouts/slideLayout36.xml"/><Relationship Id="rId4" Type="http://schemas.openxmlformats.org/officeDocument/2006/relationships/slideLayout" Target="../slideLayouts/slideLayout37.xml"/><Relationship Id="rId5" Type="http://schemas.openxmlformats.org/officeDocument/2006/relationships/slideLayout" Target="../slideLayouts/slideLayout38.xml"/><Relationship Id="rId6" Type="http://schemas.openxmlformats.org/officeDocument/2006/relationships/slideLayout" Target="../slideLayouts/slideLayout39.xml"/><Relationship Id="rId7" Type="http://schemas.openxmlformats.org/officeDocument/2006/relationships/slideLayout" Target="../slideLayouts/slideLayout40.xml"/><Relationship Id="rId8" Type="http://schemas.openxmlformats.org/officeDocument/2006/relationships/slideLayout" Target="../slideLayouts/slideLayout41.xml"/><Relationship Id="rId9" Type="http://schemas.openxmlformats.org/officeDocument/2006/relationships/slideLayout" Target="../slideLayouts/slideLayout42.xml"/><Relationship Id="rId10"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11" Type="http://schemas.openxmlformats.org/officeDocument/2006/relationships/slideLayout" Target="../slideLayouts/slideLayout55.xml"/><Relationship Id="rId12" Type="http://schemas.openxmlformats.org/officeDocument/2006/relationships/theme" Target="../theme/theme5.xml"/><Relationship Id="rId1" Type="http://schemas.openxmlformats.org/officeDocument/2006/relationships/slideLayout" Target="../slideLayouts/slideLayout45.xml"/><Relationship Id="rId2" Type="http://schemas.openxmlformats.org/officeDocument/2006/relationships/slideLayout" Target="../slideLayouts/slideLayout46.xml"/><Relationship Id="rId3" Type="http://schemas.openxmlformats.org/officeDocument/2006/relationships/slideLayout" Target="../slideLayouts/slideLayout47.xml"/><Relationship Id="rId4" Type="http://schemas.openxmlformats.org/officeDocument/2006/relationships/slideLayout" Target="../slideLayouts/slideLayout48.xml"/><Relationship Id="rId5" Type="http://schemas.openxmlformats.org/officeDocument/2006/relationships/slideLayout" Target="../slideLayouts/slideLayout49.xml"/><Relationship Id="rId6" Type="http://schemas.openxmlformats.org/officeDocument/2006/relationships/slideLayout" Target="../slideLayouts/slideLayout50.xml"/><Relationship Id="rId7" Type="http://schemas.openxmlformats.org/officeDocument/2006/relationships/slideLayout" Target="../slideLayouts/slideLayout51.xml"/><Relationship Id="rId8" Type="http://schemas.openxmlformats.org/officeDocument/2006/relationships/slideLayout" Target="../slideLayouts/slideLayout52.xml"/><Relationship Id="rId9" Type="http://schemas.openxmlformats.org/officeDocument/2006/relationships/slideLayout" Target="../slideLayouts/slideLayout53.xml"/><Relationship Id="rId10"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11" Type="http://schemas.openxmlformats.org/officeDocument/2006/relationships/slideLayout" Target="../slideLayouts/slideLayout66.xml"/><Relationship Id="rId12" Type="http://schemas.openxmlformats.org/officeDocument/2006/relationships/theme" Target="../theme/theme6.xml"/><Relationship Id="rId1" Type="http://schemas.openxmlformats.org/officeDocument/2006/relationships/slideLayout" Target="../slideLayouts/slideLayout56.xml"/><Relationship Id="rId2" Type="http://schemas.openxmlformats.org/officeDocument/2006/relationships/slideLayout" Target="../slideLayouts/slideLayout57.xml"/><Relationship Id="rId3" Type="http://schemas.openxmlformats.org/officeDocument/2006/relationships/slideLayout" Target="../slideLayouts/slideLayout58.xml"/><Relationship Id="rId4" Type="http://schemas.openxmlformats.org/officeDocument/2006/relationships/slideLayout" Target="../slideLayouts/slideLayout59.xml"/><Relationship Id="rId5" Type="http://schemas.openxmlformats.org/officeDocument/2006/relationships/slideLayout" Target="../slideLayouts/slideLayout60.xml"/><Relationship Id="rId6" Type="http://schemas.openxmlformats.org/officeDocument/2006/relationships/slideLayout" Target="../slideLayouts/slideLayout61.xml"/><Relationship Id="rId7" Type="http://schemas.openxmlformats.org/officeDocument/2006/relationships/slideLayout" Target="../slideLayouts/slideLayout62.xml"/><Relationship Id="rId8" Type="http://schemas.openxmlformats.org/officeDocument/2006/relationships/slideLayout" Target="../slideLayouts/slideLayout63.xml"/><Relationship Id="rId9" Type="http://schemas.openxmlformats.org/officeDocument/2006/relationships/slideLayout" Target="../slideLayouts/slideLayout64.xml"/><Relationship Id="rId10" Type="http://schemas.openxmlformats.org/officeDocument/2006/relationships/slideLayout" Target="../slideLayouts/slideLayout65.xml"/></Relationships>
</file>

<file path=ppt/slideMasters/_rels/slideMaster7.xml.rels><?xml version="1.0" encoding="UTF-8" standalone="yes"?>
<Relationships xmlns="http://schemas.openxmlformats.org/package/2006/relationships"><Relationship Id="rId11" Type="http://schemas.openxmlformats.org/officeDocument/2006/relationships/slideLayout" Target="../slideLayouts/slideLayout77.xml"/><Relationship Id="rId12" Type="http://schemas.openxmlformats.org/officeDocument/2006/relationships/theme" Target="../theme/theme7.xml"/><Relationship Id="rId1" Type="http://schemas.openxmlformats.org/officeDocument/2006/relationships/slideLayout" Target="../slideLayouts/slideLayout67.xml"/><Relationship Id="rId2" Type="http://schemas.openxmlformats.org/officeDocument/2006/relationships/slideLayout" Target="../slideLayouts/slideLayout68.xml"/><Relationship Id="rId3" Type="http://schemas.openxmlformats.org/officeDocument/2006/relationships/slideLayout" Target="../slideLayouts/slideLayout69.xml"/><Relationship Id="rId4" Type="http://schemas.openxmlformats.org/officeDocument/2006/relationships/slideLayout" Target="../slideLayouts/slideLayout70.xml"/><Relationship Id="rId5" Type="http://schemas.openxmlformats.org/officeDocument/2006/relationships/slideLayout" Target="../slideLayouts/slideLayout71.xml"/><Relationship Id="rId6" Type="http://schemas.openxmlformats.org/officeDocument/2006/relationships/slideLayout" Target="../slideLayouts/slideLayout72.xml"/><Relationship Id="rId7" Type="http://schemas.openxmlformats.org/officeDocument/2006/relationships/slideLayout" Target="../slideLayouts/slideLayout73.xml"/><Relationship Id="rId8" Type="http://schemas.openxmlformats.org/officeDocument/2006/relationships/slideLayout" Target="../slideLayouts/slideLayout74.xml"/><Relationship Id="rId9" Type="http://schemas.openxmlformats.org/officeDocument/2006/relationships/slideLayout" Target="../slideLayouts/slideLayout75.xml"/><Relationship Id="rId10" Type="http://schemas.openxmlformats.org/officeDocument/2006/relationships/slideLayout" Target="../slideLayouts/slideLayout76.xml"/></Relationships>
</file>

<file path=ppt/slideMasters/_rels/slideMaster8.xml.rels><?xml version="1.0" encoding="UTF-8" standalone="yes"?>
<Relationships xmlns="http://schemas.openxmlformats.org/package/2006/relationships"><Relationship Id="rId11" Type="http://schemas.openxmlformats.org/officeDocument/2006/relationships/slideLayout" Target="../slideLayouts/slideLayout88.xml"/><Relationship Id="rId12" Type="http://schemas.openxmlformats.org/officeDocument/2006/relationships/theme" Target="../theme/theme8.xml"/><Relationship Id="rId1" Type="http://schemas.openxmlformats.org/officeDocument/2006/relationships/slideLayout" Target="../slideLayouts/slideLayout78.xml"/><Relationship Id="rId2" Type="http://schemas.openxmlformats.org/officeDocument/2006/relationships/slideLayout" Target="../slideLayouts/slideLayout79.xml"/><Relationship Id="rId3" Type="http://schemas.openxmlformats.org/officeDocument/2006/relationships/slideLayout" Target="../slideLayouts/slideLayout80.xml"/><Relationship Id="rId4" Type="http://schemas.openxmlformats.org/officeDocument/2006/relationships/slideLayout" Target="../slideLayouts/slideLayout81.xml"/><Relationship Id="rId5" Type="http://schemas.openxmlformats.org/officeDocument/2006/relationships/slideLayout" Target="../slideLayouts/slideLayout82.xml"/><Relationship Id="rId6" Type="http://schemas.openxmlformats.org/officeDocument/2006/relationships/slideLayout" Target="../slideLayouts/slideLayout83.xml"/><Relationship Id="rId7" Type="http://schemas.openxmlformats.org/officeDocument/2006/relationships/slideLayout" Target="../slideLayouts/slideLayout84.xml"/><Relationship Id="rId8" Type="http://schemas.openxmlformats.org/officeDocument/2006/relationships/slideLayout" Target="../slideLayouts/slideLayout85.xml"/><Relationship Id="rId9" Type="http://schemas.openxmlformats.org/officeDocument/2006/relationships/slideLayout" Target="../slideLayouts/slideLayout86.xml"/><Relationship Id="rId10" Type="http://schemas.openxmlformats.org/officeDocument/2006/relationships/slideLayout" Target="../slideLayouts/slideLayout87.xml"/></Relationships>
</file>

<file path=ppt/slideMasters/_rels/slideMaster9.xml.rels><?xml version="1.0" encoding="UTF-8" standalone="yes"?>
<Relationships xmlns="http://schemas.openxmlformats.org/package/2006/relationships"><Relationship Id="rId11" Type="http://schemas.openxmlformats.org/officeDocument/2006/relationships/slideLayout" Target="../slideLayouts/slideLayout99.xml"/><Relationship Id="rId12" Type="http://schemas.openxmlformats.org/officeDocument/2006/relationships/theme" Target="../theme/theme9.xml"/><Relationship Id="rId1" Type="http://schemas.openxmlformats.org/officeDocument/2006/relationships/slideLayout" Target="../slideLayouts/slideLayout89.xml"/><Relationship Id="rId2" Type="http://schemas.openxmlformats.org/officeDocument/2006/relationships/slideLayout" Target="../slideLayouts/slideLayout90.xml"/><Relationship Id="rId3" Type="http://schemas.openxmlformats.org/officeDocument/2006/relationships/slideLayout" Target="../slideLayouts/slideLayout91.xml"/><Relationship Id="rId4" Type="http://schemas.openxmlformats.org/officeDocument/2006/relationships/slideLayout" Target="../slideLayouts/slideLayout92.xml"/><Relationship Id="rId5" Type="http://schemas.openxmlformats.org/officeDocument/2006/relationships/slideLayout" Target="../slideLayouts/slideLayout93.xml"/><Relationship Id="rId6" Type="http://schemas.openxmlformats.org/officeDocument/2006/relationships/slideLayout" Target="../slideLayouts/slideLayout94.xml"/><Relationship Id="rId7" Type="http://schemas.openxmlformats.org/officeDocument/2006/relationships/slideLayout" Target="../slideLayouts/slideLayout95.xml"/><Relationship Id="rId8" Type="http://schemas.openxmlformats.org/officeDocument/2006/relationships/slideLayout" Target="../slideLayouts/slideLayout96.xml"/><Relationship Id="rId9" Type="http://schemas.openxmlformats.org/officeDocument/2006/relationships/slideLayout" Target="../slideLayouts/slideLayout97.xml"/><Relationship Id="rId10" Type="http://schemas.openxmlformats.org/officeDocument/2006/relationships/slideLayout" Target="../slideLayouts/slideLayout9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1"/>
          <p:cNvSpPr>
            <a:spLocks noChangeArrowheads="1"/>
          </p:cNvSpPr>
          <p:nvPr>
            <p:ph type="body" idx="1"/>
          </p:nvPr>
        </p:nvSpPr>
        <p:spPr bwMode="auto">
          <a:xfrm>
            <a:off x="1270000" y="5029200"/>
            <a:ext cx="10464800" cy="3873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1026" name="Rectangle 2"/>
          <p:cNvSpPr>
            <a:spLocks noChangeArrowheads="1"/>
          </p:cNvSpPr>
          <p:nvPr>
            <p:ph type="title"/>
          </p:nvPr>
        </p:nvSpPr>
        <p:spPr bwMode="auto">
          <a:xfrm>
            <a:off x="1270000" y="1638300"/>
            <a:ext cx="10464800" cy="330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ctr" anchorCtr="0" compatLnSpc="1">
            <a:prstTxWarp prst="textNoShape">
              <a:avLst/>
            </a:prstTxWarp>
          </a:bodyPr>
          <a:lstStyle/>
          <a:p>
            <a:pPr lvl="0"/>
            <a:r>
              <a:rPr lang="en-US">
                <a:sym typeface="Helvetica" charset="0"/>
              </a:rPr>
              <a:t>Click to edit Master title style</a:t>
            </a:r>
          </a:p>
        </p:txBody>
      </p:sp>
      <p:sp>
        <p:nvSpPr>
          <p:cNvPr id="1027" name="Rectangle 3"/>
          <p:cNvSpPr>
            <a:spLocks/>
          </p:cNvSpPr>
          <p:nvPr/>
        </p:nvSpPr>
        <p:spPr bwMode="auto">
          <a:xfrm>
            <a:off x="1293813" y="8985250"/>
            <a:ext cx="3840162"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p>
            <a:pPr algn="l"/>
            <a:r>
              <a:rPr lang="en-US" sz="1800">
                <a:solidFill>
                  <a:schemeClr val="tx1"/>
                </a:solidFill>
                <a:ea typeface="ＭＳ Ｐゴシック" charset="0"/>
                <a:cs typeface="Helvetica" charset="0"/>
              </a:rPr>
              <a:t>© 2014 Carl Lund, all rights reserved</a:t>
            </a:r>
          </a:p>
        </p:txBody>
      </p:sp>
    </p:spTree>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transition xmlns:p14="http://schemas.microsoft.com/office/powerpoint/2010/main"/>
  <p:txStyles>
    <p:titleStyle>
      <a:lvl1pPr algn="ctr" rtl="0" fontAlgn="base">
        <a:spcBef>
          <a:spcPct val="0"/>
        </a:spcBef>
        <a:spcAft>
          <a:spcPct val="0"/>
        </a:spcAft>
        <a:defRPr sz="3600" b="1">
          <a:solidFill>
            <a:schemeClr val="tx1"/>
          </a:solidFill>
          <a:latin typeface="+mj-lt"/>
          <a:ea typeface="+mj-ea"/>
          <a:cs typeface="+mj-cs"/>
          <a:sym typeface="Helvetica" charset="0"/>
        </a:defRPr>
      </a:lvl1pPr>
      <a:lvl2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2pPr>
      <a:lvl3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3pPr>
      <a:lvl4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4pPr>
      <a:lvl5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5pPr>
      <a:lvl6pPr marL="4572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6pPr>
      <a:lvl7pPr marL="9144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7pPr>
      <a:lvl8pPr marL="13716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8pPr>
      <a:lvl9pPr marL="18288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9pPr>
    </p:titleStyle>
    <p:bodyStyle>
      <a:lvl1pPr algn="ctr" rtl="0" fontAlgn="base">
        <a:spcBef>
          <a:spcPct val="0"/>
        </a:spcBef>
        <a:spcAft>
          <a:spcPct val="0"/>
        </a:spcAft>
        <a:defRPr sz="2400" b="1">
          <a:solidFill>
            <a:schemeClr val="tx1"/>
          </a:solidFill>
          <a:latin typeface="+mn-lt"/>
          <a:ea typeface="+mn-ea"/>
          <a:cs typeface="+mn-cs"/>
          <a:sym typeface="Helvetica" charset="0"/>
        </a:defRPr>
      </a:lvl1pPr>
      <a:lvl2pPr algn="ctr" rtl="0" fontAlgn="base">
        <a:spcBef>
          <a:spcPct val="0"/>
        </a:spcBef>
        <a:spcAft>
          <a:spcPct val="0"/>
        </a:spcAft>
        <a:defRPr sz="2400" b="1">
          <a:solidFill>
            <a:schemeClr val="tx1"/>
          </a:solidFill>
          <a:latin typeface="+mn-lt"/>
          <a:ea typeface="+mn-ea"/>
          <a:cs typeface="+mn-cs"/>
          <a:sym typeface="Helvetica" charset="0"/>
        </a:defRPr>
      </a:lvl2pPr>
      <a:lvl3pPr algn="ctr" rtl="0" fontAlgn="base">
        <a:spcBef>
          <a:spcPct val="0"/>
        </a:spcBef>
        <a:spcAft>
          <a:spcPct val="0"/>
        </a:spcAft>
        <a:defRPr sz="2400" b="1">
          <a:solidFill>
            <a:schemeClr val="tx1"/>
          </a:solidFill>
          <a:latin typeface="+mn-lt"/>
          <a:ea typeface="+mn-ea"/>
          <a:cs typeface="+mn-cs"/>
          <a:sym typeface="Helvetica" charset="0"/>
        </a:defRPr>
      </a:lvl3pPr>
      <a:lvl4pPr algn="ctr" rtl="0" fontAlgn="base">
        <a:spcBef>
          <a:spcPct val="0"/>
        </a:spcBef>
        <a:spcAft>
          <a:spcPct val="0"/>
        </a:spcAft>
        <a:defRPr sz="2400" b="1">
          <a:solidFill>
            <a:schemeClr val="tx1"/>
          </a:solidFill>
          <a:latin typeface="+mn-lt"/>
          <a:ea typeface="+mn-ea"/>
          <a:cs typeface="+mn-cs"/>
          <a:sym typeface="Helvetica" charset="0"/>
        </a:defRPr>
      </a:lvl4pPr>
      <a:lvl5pPr algn="ctr" rtl="0" fontAlgn="base">
        <a:spcBef>
          <a:spcPct val="0"/>
        </a:spcBef>
        <a:spcAft>
          <a:spcPct val="0"/>
        </a:spcAft>
        <a:defRPr sz="2400" b="1">
          <a:solidFill>
            <a:schemeClr val="tx1"/>
          </a:solidFill>
          <a:latin typeface="+mn-lt"/>
          <a:ea typeface="+mn-ea"/>
          <a:cs typeface="+mn-cs"/>
          <a:sym typeface="Helvetica" charset="0"/>
        </a:defRPr>
      </a:lvl5pPr>
      <a:lvl6pPr marL="457200" algn="ctr" rtl="0" fontAlgn="base">
        <a:spcBef>
          <a:spcPct val="0"/>
        </a:spcBef>
        <a:spcAft>
          <a:spcPct val="0"/>
        </a:spcAft>
        <a:defRPr sz="2400" b="1">
          <a:solidFill>
            <a:schemeClr val="tx1"/>
          </a:solidFill>
          <a:latin typeface="+mn-lt"/>
          <a:ea typeface="+mn-ea"/>
          <a:cs typeface="+mn-cs"/>
          <a:sym typeface="Helvetica" charset="0"/>
        </a:defRPr>
      </a:lvl6pPr>
      <a:lvl7pPr marL="914400" algn="ctr" rtl="0" fontAlgn="base">
        <a:spcBef>
          <a:spcPct val="0"/>
        </a:spcBef>
        <a:spcAft>
          <a:spcPct val="0"/>
        </a:spcAft>
        <a:defRPr sz="2400" b="1">
          <a:solidFill>
            <a:schemeClr val="tx1"/>
          </a:solidFill>
          <a:latin typeface="+mn-lt"/>
          <a:ea typeface="+mn-ea"/>
          <a:cs typeface="+mn-cs"/>
          <a:sym typeface="Helvetica" charset="0"/>
        </a:defRPr>
      </a:lvl7pPr>
      <a:lvl8pPr marL="1371600" algn="ctr" rtl="0" fontAlgn="base">
        <a:spcBef>
          <a:spcPct val="0"/>
        </a:spcBef>
        <a:spcAft>
          <a:spcPct val="0"/>
        </a:spcAft>
        <a:defRPr sz="2400" b="1">
          <a:solidFill>
            <a:schemeClr val="tx1"/>
          </a:solidFill>
          <a:latin typeface="+mn-lt"/>
          <a:ea typeface="+mn-ea"/>
          <a:cs typeface="+mn-cs"/>
          <a:sym typeface="Helvetica" charset="0"/>
        </a:defRPr>
      </a:lvl8pPr>
      <a:lvl9pPr marL="1828800" algn="ctr" rtl="0" fontAlgn="base">
        <a:spcBef>
          <a:spcPct val="0"/>
        </a:spcBef>
        <a:spcAft>
          <a:spcPct val="0"/>
        </a:spcAft>
        <a:defRPr sz="2400" b="1">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1"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0242" name="Rectangle 2"/>
          <p:cNvSpPr>
            <a:spLocks noChangeArrowheads="1"/>
          </p:cNvSpPr>
          <p:nvPr>
            <p:ph type="body" idx="1"/>
          </p:nvPr>
        </p:nvSpPr>
        <p:spPr bwMode="auto">
          <a:xfrm>
            <a:off x="65024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5"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1266" name="Rectangle 2"/>
          <p:cNvSpPr>
            <a:spLocks noChangeArrowheads="1"/>
          </p:cNvSpPr>
          <p:nvPr>
            <p:ph type="body" idx="1"/>
          </p:nvPr>
        </p:nvSpPr>
        <p:spPr bwMode="auto">
          <a:xfrm>
            <a:off x="1282700" y="16510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9" name="Rectangle 1"/>
          <p:cNvSpPr>
            <a:spLocks noChangeArrowheads="1"/>
          </p:cNvSpPr>
          <p:nvPr>
            <p:ph type="body" idx="1"/>
          </p:nvPr>
        </p:nvSpPr>
        <p:spPr bwMode="auto">
          <a:xfrm>
            <a:off x="1270000" y="1612900"/>
            <a:ext cx="104648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2050"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3" name="Rectangle 1"/>
          <p:cNvSpPr>
            <a:spLocks noChangeArrowheads="1"/>
          </p:cNvSpPr>
          <p:nvPr>
            <p:ph type="title"/>
          </p:nvPr>
        </p:nvSpPr>
        <p:spPr bwMode="auto">
          <a:xfrm>
            <a:off x="1270000" y="2413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7"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4098" name="Rectangle 2"/>
          <p:cNvSpPr>
            <a:spLocks noChangeArrowheads="1"/>
          </p:cNvSpPr>
          <p:nvPr>
            <p:ph type="body" idx="1"/>
          </p:nvPr>
        </p:nvSpPr>
        <p:spPr bwMode="auto">
          <a:xfrm>
            <a:off x="12700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1" name="Rectangle 1"/>
          <p:cNvSpPr>
            <a:spLocks noChangeArrowheads="1"/>
          </p:cNvSpPr>
          <p:nvPr>
            <p:ph type="body" idx="1"/>
          </p:nvPr>
        </p:nvSpPr>
        <p:spPr bwMode="auto">
          <a:xfrm>
            <a:off x="635000" y="1612900"/>
            <a:ext cx="5867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5122" name="Rectangle 2"/>
          <p:cNvSpPr>
            <a:spLocks noChangeArrowheads="1"/>
          </p:cNvSpPr>
          <p:nvPr>
            <p:ph type="title"/>
          </p:nvPr>
        </p:nvSpPr>
        <p:spPr bwMode="auto">
          <a:xfrm>
            <a:off x="635000" y="254000"/>
            <a:ext cx="58674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2400">
          <a:solidFill>
            <a:schemeClr val="tx1"/>
          </a:solidFill>
          <a:latin typeface="+mn-lt"/>
          <a:ea typeface="+mn-ea"/>
          <a:cs typeface="+mn-cs"/>
          <a:sym typeface="Helvetica" charset="0"/>
        </a:defRPr>
      </a:lvl1pPr>
      <a:lvl2pPr algn="ctr" rtl="0" fontAlgn="base">
        <a:spcBef>
          <a:spcPct val="0"/>
        </a:spcBef>
        <a:spcAft>
          <a:spcPct val="0"/>
        </a:spcAft>
        <a:defRPr>
          <a:solidFill>
            <a:schemeClr val="tx1"/>
          </a:solidFill>
          <a:latin typeface="+mn-lt"/>
          <a:ea typeface="+mn-ea"/>
          <a:cs typeface="+mn-cs"/>
          <a:sym typeface="Helvetica" charset="0"/>
        </a:defRPr>
      </a:lvl2pPr>
      <a:lvl3pPr algn="ctr" rtl="0" fontAlgn="base">
        <a:spcBef>
          <a:spcPct val="0"/>
        </a:spcBef>
        <a:spcAft>
          <a:spcPct val="0"/>
        </a:spcAft>
        <a:defRPr>
          <a:solidFill>
            <a:schemeClr val="tx1"/>
          </a:solidFill>
          <a:latin typeface="+mn-lt"/>
          <a:ea typeface="+mn-ea"/>
          <a:cs typeface="+mn-cs"/>
          <a:sym typeface="Helvetica" charset="0"/>
        </a:defRPr>
      </a:lvl3pPr>
      <a:lvl4pPr algn="ctr" rtl="0" fontAlgn="base">
        <a:spcBef>
          <a:spcPct val="0"/>
        </a:spcBef>
        <a:spcAft>
          <a:spcPct val="0"/>
        </a:spcAft>
        <a:defRPr>
          <a:solidFill>
            <a:schemeClr val="tx1"/>
          </a:solidFill>
          <a:latin typeface="+mn-lt"/>
          <a:ea typeface="+mn-ea"/>
          <a:cs typeface="+mn-cs"/>
          <a:sym typeface="Helvetica" charset="0"/>
        </a:defRPr>
      </a:lvl4pPr>
      <a:lvl5pPr algn="ctr" rtl="0" fontAlgn="base">
        <a:spcBef>
          <a:spcPct val="0"/>
        </a:spcBef>
        <a:spcAft>
          <a:spcPct val="0"/>
        </a:spcAft>
        <a:defRPr>
          <a:solidFill>
            <a:schemeClr val="tx1"/>
          </a:solidFill>
          <a:latin typeface="+mn-lt"/>
          <a:ea typeface="+mn-ea"/>
          <a:cs typeface="+mn-cs"/>
          <a:sym typeface="Helvetica" charset="0"/>
        </a:defRPr>
      </a:lvl5pPr>
      <a:lvl6pPr marL="457200" algn="ctr" rtl="0" fontAlgn="base">
        <a:spcBef>
          <a:spcPct val="0"/>
        </a:spcBef>
        <a:spcAft>
          <a:spcPct val="0"/>
        </a:spcAft>
        <a:defRPr>
          <a:solidFill>
            <a:schemeClr val="tx1"/>
          </a:solidFill>
          <a:latin typeface="+mn-lt"/>
          <a:ea typeface="+mn-ea"/>
          <a:cs typeface="+mn-cs"/>
          <a:sym typeface="Helvetica" charset="0"/>
        </a:defRPr>
      </a:lvl6pPr>
      <a:lvl7pPr marL="914400" algn="ctr" rtl="0" fontAlgn="base">
        <a:spcBef>
          <a:spcPct val="0"/>
        </a:spcBef>
        <a:spcAft>
          <a:spcPct val="0"/>
        </a:spcAft>
        <a:defRPr>
          <a:solidFill>
            <a:schemeClr val="tx1"/>
          </a:solidFill>
          <a:latin typeface="+mn-lt"/>
          <a:ea typeface="+mn-ea"/>
          <a:cs typeface="+mn-cs"/>
          <a:sym typeface="Helvetica" charset="0"/>
        </a:defRPr>
      </a:lvl7pPr>
      <a:lvl8pPr marL="1371600" algn="ctr" rtl="0" fontAlgn="base">
        <a:spcBef>
          <a:spcPct val="0"/>
        </a:spcBef>
        <a:spcAft>
          <a:spcPct val="0"/>
        </a:spcAft>
        <a:defRPr>
          <a:solidFill>
            <a:schemeClr val="tx1"/>
          </a:solidFill>
          <a:latin typeface="+mn-lt"/>
          <a:ea typeface="+mn-ea"/>
          <a:cs typeface="+mn-cs"/>
          <a:sym typeface="Helvetica" charset="0"/>
        </a:defRPr>
      </a:lvl8pPr>
      <a:lvl9pPr marL="1828800" algn="ctr" rtl="0" fontAlgn="base">
        <a:spcBef>
          <a:spcPct val="0"/>
        </a:spcBef>
        <a:spcAft>
          <a:spcPct val="0"/>
        </a:spcAft>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5" name="Rectangle 1"/>
          <p:cNvSpPr>
            <a:spLocks noChangeArrowheads="1"/>
          </p:cNvSpPr>
          <p:nvPr>
            <p:ph type="body" idx="1"/>
          </p:nvPr>
        </p:nvSpPr>
        <p:spPr bwMode="auto">
          <a:xfrm>
            <a:off x="1270000" y="431800"/>
            <a:ext cx="10464800" cy="857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3" name="Rectangle 1"/>
          <p:cNvSpPr>
            <a:spLocks noChangeArrowheads="1"/>
          </p:cNvSpPr>
          <p:nvPr>
            <p:ph type="title"/>
          </p:nvPr>
        </p:nvSpPr>
        <p:spPr bwMode="auto">
          <a:xfrm>
            <a:off x="1270000" y="77978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3600">
          <a:solidFill>
            <a:schemeClr val="tx1"/>
          </a:solidFill>
          <a:latin typeface="+mn-lt"/>
          <a:ea typeface="+mn-ea"/>
          <a:cs typeface="+mn-cs"/>
          <a:sym typeface="Gill Sans" charset="0"/>
        </a:defRPr>
      </a:lvl1pPr>
      <a:lvl2pPr algn="ctr" rtl="0" fontAlgn="base">
        <a:spcBef>
          <a:spcPct val="0"/>
        </a:spcBef>
        <a:spcAft>
          <a:spcPct val="0"/>
        </a:spcAft>
        <a:defRPr sz="3600">
          <a:solidFill>
            <a:schemeClr val="tx1"/>
          </a:solidFill>
          <a:latin typeface="+mn-lt"/>
          <a:ea typeface="+mn-ea"/>
          <a:cs typeface="+mn-cs"/>
          <a:sym typeface="Gill Sans" charset="0"/>
        </a:defRPr>
      </a:lvl2pPr>
      <a:lvl3pPr algn="ctr" rtl="0" fontAlgn="base">
        <a:spcBef>
          <a:spcPct val="0"/>
        </a:spcBef>
        <a:spcAft>
          <a:spcPct val="0"/>
        </a:spcAft>
        <a:defRPr sz="3600">
          <a:solidFill>
            <a:schemeClr val="tx1"/>
          </a:solidFill>
          <a:latin typeface="+mn-lt"/>
          <a:ea typeface="+mn-ea"/>
          <a:cs typeface="+mn-cs"/>
          <a:sym typeface="Gill Sans" charset="0"/>
        </a:defRPr>
      </a:lvl3pPr>
      <a:lvl4pPr algn="ctr" rtl="0" fontAlgn="base">
        <a:spcBef>
          <a:spcPct val="0"/>
        </a:spcBef>
        <a:spcAft>
          <a:spcPct val="0"/>
        </a:spcAft>
        <a:defRPr sz="3600">
          <a:solidFill>
            <a:schemeClr val="tx1"/>
          </a:solidFill>
          <a:latin typeface="+mn-lt"/>
          <a:ea typeface="+mn-ea"/>
          <a:cs typeface="+mn-cs"/>
          <a:sym typeface="Gill Sans" charset="0"/>
        </a:defRPr>
      </a:lvl4pPr>
      <a:lvl5pPr algn="ctr" rtl="0" fontAlgn="base">
        <a:spcBef>
          <a:spcPct val="0"/>
        </a:spcBef>
        <a:spcAft>
          <a:spcPct val="0"/>
        </a:spcAft>
        <a:defRPr sz="3600">
          <a:solidFill>
            <a:schemeClr val="tx1"/>
          </a:solidFill>
          <a:latin typeface="+mn-lt"/>
          <a:ea typeface="+mn-ea"/>
          <a:cs typeface="+mn-cs"/>
          <a:sym typeface="Gill Sans" charset="0"/>
        </a:defRPr>
      </a:lvl5pPr>
      <a:lvl6pPr marL="457200" algn="ctr" rtl="0" fontAlgn="base">
        <a:spcBef>
          <a:spcPct val="0"/>
        </a:spcBef>
        <a:spcAft>
          <a:spcPct val="0"/>
        </a:spcAft>
        <a:defRPr sz="3600">
          <a:solidFill>
            <a:schemeClr val="tx1"/>
          </a:solidFill>
          <a:latin typeface="+mn-lt"/>
          <a:ea typeface="+mn-ea"/>
          <a:cs typeface="+mn-cs"/>
          <a:sym typeface="Gill Sans" charset="0"/>
        </a:defRPr>
      </a:lvl6pPr>
      <a:lvl7pPr marL="914400" algn="ctr" rtl="0" fontAlgn="base">
        <a:spcBef>
          <a:spcPct val="0"/>
        </a:spcBef>
        <a:spcAft>
          <a:spcPct val="0"/>
        </a:spcAft>
        <a:defRPr sz="3600">
          <a:solidFill>
            <a:schemeClr val="tx1"/>
          </a:solidFill>
          <a:latin typeface="+mn-lt"/>
          <a:ea typeface="+mn-ea"/>
          <a:cs typeface="+mn-cs"/>
          <a:sym typeface="Gill Sans" charset="0"/>
        </a:defRPr>
      </a:lvl7pPr>
      <a:lvl8pPr marL="1371600" algn="ctr" rtl="0" fontAlgn="base">
        <a:spcBef>
          <a:spcPct val="0"/>
        </a:spcBef>
        <a:spcAft>
          <a:spcPct val="0"/>
        </a:spcAft>
        <a:defRPr sz="3600">
          <a:solidFill>
            <a:schemeClr val="tx1"/>
          </a:solidFill>
          <a:latin typeface="+mn-lt"/>
          <a:ea typeface="+mn-ea"/>
          <a:cs typeface="+mn-cs"/>
          <a:sym typeface="Gill Sans" charset="0"/>
        </a:defRPr>
      </a:lvl8pPr>
      <a:lvl9pPr marL="1828800" algn="ctr" rtl="0" fontAlgn="base">
        <a:spcBef>
          <a:spcPct val="0"/>
        </a:spcBef>
        <a:spcAft>
          <a:spcPct val="0"/>
        </a:spcAft>
        <a:defRPr sz="36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7" name="Rectangle 1"/>
          <p:cNvSpPr>
            <a:spLocks noChangeArrowheads="1"/>
          </p:cNvSpPr>
          <p:nvPr>
            <p:ph type="body" idx="1"/>
          </p:nvPr>
        </p:nvSpPr>
        <p:spPr bwMode="auto">
          <a:xfrm>
            <a:off x="1270000" y="1651000"/>
            <a:ext cx="10464800" cy="7289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9218"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 id="2147483752" r:id="rId6"/>
    <p:sldLayoutId id="2147483753" r:id="rId7"/>
    <p:sldLayoutId id="2147483754" r:id="rId8"/>
    <p:sldLayoutId id="2147483755" r:id="rId9"/>
    <p:sldLayoutId id="2147483756" r:id="rId10"/>
    <p:sldLayoutId id="2147483757"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9.emf"/><Relationship Id="rId4" Type="http://schemas.openxmlformats.org/officeDocument/2006/relationships/image" Target="../media/image20.emf"/><Relationship Id="rId5" Type="http://schemas.openxmlformats.org/officeDocument/2006/relationships/image" Target="../media/image21.emf"/><Relationship Id="rId6" Type="http://schemas.openxmlformats.org/officeDocument/2006/relationships/image" Target="../media/image22.jpeg"/><Relationship Id="rId7" Type="http://schemas.openxmlformats.org/officeDocument/2006/relationships/image" Target="../media/image23.jpeg"/><Relationship Id="rId1" Type="http://schemas.openxmlformats.org/officeDocument/2006/relationships/slideLayout" Target="../slideLayouts/slideLayout35.xml"/><Relationship Id="rId2" Type="http://schemas.openxmlformats.org/officeDocument/2006/relationships/image" Target="../media/image18.emf"/></Relationships>
</file>

<file path=ppt/slides/_rels/slide11.xml.rels><?xml version="1.0" encoding="UTF-8" standalone="yes"?>
<Relationships xmlns="http://schemas.openxmlformats.org/package/2006/relationships"><Relationship Id="rId3" Type="http://schemas.openxmlformats.org/officeDocument/2006/relationships/image" Target="../media/image25.emf"/><Relationship Id="rId4" Type="http://schemas.openxmlformats.org/officeDocument/2006/relationships/image" Target="../media/image26.emf"/><Relationship Id="rId5" Type="http://schemas.openxmlformats.org/officeDocument/2006/relationships/image" Target="../media/image27.emf"/><Relationship Id="rId6" Type="http://schemas.openxmlformats.org/officeDocument/2006/relationships/image" Target="../media/image28.emf"/><Relationship Id="rId1" Type="http://schemas.openxmlformats.org/officeDocument/2006/relationships/slideLayout" Target="../slideLayouts/slideLayout13.xml"/><Relationship Id="rId2" Type="http://schemas.openxmlformats.org/officeDocument/2006/relationships/image" Target="../media/image24.e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emf"/><Relationship Id="rId3" Type="http://schemas.openxmlformats.org/officeDocument/2006/relationships/image" Target="../media/image2.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3.emf"/><Relationship Id="rId3" Type="http://schemas.openxmlformats.org/officeDocument/2006/relationships/image" Target="../media/image4.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6.emf"/><Relationship Id="rId4" Type="http://schemas.openxmlformats.org/officeDocument/2006/relationships/image" Target="../media/image7.emf"/><Relationship Id="rId5" Type="http://schemas.openxmlformats.org/officeDocument/2006/relationships/image" Target="../media/image8.emf"/><Relationship Id="rId6" Type="http://schemas.openxmlformats.org/officeDocument/2006/relationships/image" Target="../media/image9.emf"/><Relationship Id="rId7" Type="http://schemas.openxmlformats.org/officeDocument/2006/relationships/image" Target="../media/image10.emf"/><Relationship Id="rId8" Type="http://schemas.openxmlformats.org/officeDocument/2006/relationships/image" Target="../media/image11.emf"/><Relationship Id="rId1" Type="http://schemas.openxmlformats.org/officeDocument/2006/relationships/slideLayout" Target="../slideLayouts/slideLayout13.xml"/><Relationship Id="rId2" Type="http://schemas.openxmlformats.org/officeDocument/2006/relationships/image" Target="../media/image5.emf"/></Relationships>
</file>

<file path=ppt/slides/_rels/slide8.xml.rels><?xml version="1.0" encoding="UTF-8" standalone="yes"?>
<Relationships xmlns="http://schemas.openxmlformats.org/package/2006/relationships"><Relationship Id="rId3" Type="http://schemas.openxmlformats.org/officeDocument/2006/relationships/image" Target="../media/image13.emf"/><Relationship Id="rId4" Type="http://schemas.openxmlformats.org/officeDocument/2006/relationships/image" Target="../media/image14.emf"/><Relationship Id="rId5" Type="http://schemas.openxmlformats.org/officeDocument/2006/relationships/image" Target="../media/image15.emf"/><Relationship Id="rId6" Type="http://schemas.openxmlformats.org/officeDocument/2006/relationships/image" Target="../media/image16.emf"/><Relationship Id="rId1" Type="http://schemas.openxmlformats.org/officeDocument/2006/relationships/slideLayout" Target="../slideLayouts/slideLayout13.xml"/><Relationship Id="rId2" Type="http://schemas.openxmlformats.org/officeDocument/2006/relationships/image" Target="../media/image12.e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5.xml"/><Relationship Id="rId2" Type="http://schemas.openxmlformats.org/officeDocument/2006/relationships/image" Target="../media/image17.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ChangeArrowheads="1"/>
          </p:cNvSpPr>
          <p:nvPr>
            <p:ph type="title"/>
          </p:nvPr>
        </p:nvSpPr>
        <p:spPr>
          <a:ln/>
        </p:spPr>
        <p:txBody>
          <a:bodyPr/>
          <a:lstStyle/>
          <a:p>
            <a:r>
              <a:rPr lang="en-US"/>
              <a:t>A First Course on Kinetics and Reaction Engineering</a:t>
            </a:r>
          </a:p>
        </p:txBody>
      </p:sp>
      <p:sp>
        <p:nvSpPr>
          <p:cNvPr id="12290" name="Rectangle 2"/>
          <p:cNvSpPr>
            <a:spLocks noChangeArrowheads="1"/>
          </p:cNvSpPr>
          <p:nvPr>
            <p:ph type="body" idx="1"/>
          </p:nvPr>
        </p:nvSpPr>
        <p:spPr>
          <a:ln/>
        </p:spPr>
        <p:txBody>
          <a:bodyPr/>
          <a:lstStyle/>
          <a:p>
            <a:r>
              <a:rPr lang="en-US"/>
              <a:t>Class 9</a:t>
            </a:r>
          </a:p>
        </p:txBody>
      </p:sp>
    </p:spTree>
  </p:cSld>
  <p:clrMapOvr>
    <a:masterClrMapping/>
  </p:clrMapOvr>
  <p:transition xmlns:p14="http://schemas.microsoft.com/office/powerpoint/2010/mai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ph type="title"/>
          </p:nvPr>
        </p:nvSpPr>
        <p:spPr>
          <a:ln/>
        </p:spPr>
        <p:txBody>
          <a:bodyPr/>
          <a:lstStyle/>
          <a:p>
            <a:r>
              <a:rPr lang="en-US"/>
              <a:t>Linearize the Model and Fit to the Data</a:t>
            </a:r>
          </a:p>
        </p:txBody>
      </p:sp>
      <p:sp>
        <p:nvSpPr>
          <p:cNvPr id="21506" name="Rectangle 2"/>
          <p:cNvSpPr>
            <a:spLocks noChangeArrowheads="1"/>
          </p:cNvSpPr>
          <p:nvPr>
            <p:ph type="body" idx="1"/>
          </p:nvPr>
        </p:nvSpPr>
        <p:spPr>
          <a:xfrm>
            <a:off x="1181100" y="1117600"/>
            <a:ext cx="5232400" cy="7924800"/>
          </a:xfrm>
          <a:ln/>
        </p:spPr>
        <p:txBody>
          <a:bodyPr/>
          <a:lstStyle/>
          <a:p>
            <a:r>
              <a:rPr lang="en-US" dirty="0"/>
              <a:t>Take the reciprocal of the rate expression</a:t>
            </a:r>
          </a:p>
          <a:p>
            <a:pPr>
              <a:spcBef>
                <a:spcPts val="8400"/>
              </a:spcBef>
            </a:pPr>
            <a:r>
              <a:rPr lang="en-US" dirty="0"/>
              <a:t>Define new variables to give a linear </a:t>
            </a:r>
            <a:r>
              <a:rPr lang="en-US" dirty="0" smtClean="0"/>
              <a:t>model</a:t>
            </a:r>
          </a:p>
          <a:p>
            <a:pPr>
              <a:spcBef>
                <a:spcPts val="8400"/>
              </a:spcBef>
            </a:pPr>
            <a:endParaRPr lang="en-US" dirty="0"/>
          </a:p>
          <a:p>
            <a:pPr>
              <a:spcBef>
                <a:spcPts val="8400"/>
              </a:spcBef>
            </a:pPr>
            <a:endParaRPr lang="en-US" dirty="0"/>
          </a:p>
          <a:p>
            <a:r>
              <a:rPr lang="en-US" dirty="0"/>
              <a:t>Calculate </a:t>
            </a:r>
            <a:r>
              <a:rPr lang="en-US" i="1" dirty="0"/>
              <a:t>x</a:t>
            </a:r>
            <a:r>
              <a:rPr lang="en-US" baseline="-6000" dirty="0"/>
              <a:t>1</a:t>
            </a:r>
            <a:r>
              <a:rPr lang="en-US" dirty="0"/>
              <a:t>, </a:t>
            </a:r>
            <a:r>
              <a:rPr lang="en-US" i="1" dirty="0"/>
              <a:t>x</a:t>
            </a:r>
            <a:r>
              <a:rPr lang="en-US" baseline="-6000" dirty="0"/>
              <a:t>2</a:t>
            </a:r>
            <a:r>
              <a:rPr lang="en-US" dirty="0"/>
              <a:t> and </a:t>
            </a:r>
            <a:r>
              <a:rPr lang="en-US" i="1" dirty="0"/>
              <a:t>y</a:t>
            </a:r>
            <a:r>
              <a:rPr lang="en-US" dirty="0"/>
              <a:t> for each data point and fit the linear model to the resulting data</a:t>
            </a:r>
          </a:p>
          <a:p>
            <a:pPr marL="762000" lvl="1"/>
            <a:r>
              <a:rPr lang="en-US" i="1" dirty="0"/>
              <a:t>r</a:t>
            </a:r>
            <a:r>
              <a:rPr lang="en-US" baseline="32000" dirty="0"/>
              <a:t>2</a:t>
            </a:r>
            <a:r>
              <a:rPr lang="en-US" dirty="0"/>
              <a:t>, = 0.999</a:t>
            </a:r>
          </a:p>
          <a:p>
            <a:pPr marL="762000" lvl="1"/>
            <a:r>
              <a:rPr lang="en-US" i="1" dirty="0"/>
              <a:t>m</a:t>
            </a:r>
            <a:r>
              <a:rPr lang="en-US" baseline="-6000" dirty="0"/>
              <a:t>1 </a:t>
            </a:r>
            <a:r>
              <a:rPr lang="en-US" dirty="0"/>
              <a:t>= 0.67 ± 0.16 min</a:t>
            </a:r>
          </a:p>
          <a:p>
            <a:pPr marL="762000" lvl="1"/>
            <a:r>
              <a:rPr lang="en-US" i="1" dirty="0"/>
              <a:t>m</a:t>
            </a:r>
            <a:r>
              <a:rPr lang="en-US" baseline="-6000" dirty="0"/>
              <a:t>2</a:t>
            </a:r>
            <a:r>
              <a:rPr lang="en-US" dirty="0"/>
              <a:t>, = 166 ± 3 min M</a:t>
            </a:r>
            <a:r>
              <a:rPr lang="en-US" baseline="32000" dirty="0"/>
              <a:t>-1</a:t>
            </a:r>
            <a:endParaRPr lang="en-US" dirty="0"/>
          </a:p>
          <a:p>
            <a:pPr marL="762000" lvl="1"/>
            <a:r>
              <a:rPr lang="en-US" i="1" dirty="0"/>
              <a:t>b</a:t>
            </a:r>
            <a:r>
              <a:rPr lang="en-US" dirty="0"/>
              <a:t> = 1084 ± 7 min M</a:t>
            </a:r>
            <a:r>
              <a:rPr lang="en-US" baseline="32000" dirty="0"/>
              <a:t>-1</a:t>
            </a:r>
          </a:p>
        </p:txBody>
      </p:sp>
      <p:pic>
        <p:nvPicPr>
          <p:cNvPr id="2150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9400" y="1905000"/>
            <a:ext cx="4479925" cy="102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150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30400" y="3657600"/>
            <a:ext cx="3552825" cy="977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1509"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58913" y="4711700"/>
            <a:ext cx="4662487" cy="1003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151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89200" y="5905500"/>
            <a:ext cx="2425700" cy="41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1511"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137400" y="1460500"/>
            <a:ext cx="5029200" cy="3771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1512"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137400" y="5232400"/>
            <a:ext cx="5029200" cy="3771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ph type="title"/>
          </p:nvPr>
        </p:nvSpPr>
        <p:spPr>
          <a:ln/>
        </p:spPr>
        <p:txBody>
          <a:bodyPr/>
          <a:lstStyle/>
          <a:p>
            <a:r>
              <a:rPr lang="en-US"/>
              <a:t>Calculate the Model Parameters</a:t>
            </a:r>
          </a:p>
        </p:txBody>
      </p:sp>
      <p:sp>
        <p:nvSpPr>
          <p:cNvPr id="22530" name="Rectangle 2"/>
          <p:cNvSpPr>
            <a:spLocks noChangeArrowheads="1"/>
          </p:cNvSpPr>
          <p:nvPr>
            <p:ph type="body" idx="1"/>
          </p:nvPr>
        </p:nvSpPr>
        <p:spPr>
          <a:ln/>
        </p:spPr>
        <p:txBody>
          <a:bodyPr/>
          <a:lstStyle/>
          <a:p>
            <a:r>
              <a:rPr lang="en-US" dirty="0"/>
              <a:t>The fit is acceptably accurate</a:t>
            </a:r>
          </a:p>
          <a:p>
            <a:r>
              <a:rPr lang="en-US" dirty="0"/>
              <a:t>Calculate the model parameters and their uncertainties</a:t>
            </a:r>
          </a:p>
          <a:p>
            <a:endParaRPr lang="en-US" i="1" dirty="0" smtClean="0"/>
          </a:p>
          <a:p>
            <a:endParaRPr lang="en-US" i="1" dirty="0"/>
          </a:p>
          <a:p>
            <a:endParaRPr lang="en-US" i="1" dirty="0" smtClean="0"/>
          </a:p>
          <a:p>
            <a:endParaRPr lang="en-US" i="1" dirty="0"/>
          </a:p>
          <a:p>
            <a:endParaRPr lang="en-US" i="1" dirty="0" smtClean="0"/>
          </a:p>
          <a:p>
            <a:endParaRPr lang="en-US" i="1" dirty="0"/>
          </a:p>
          <a:p>
            <a:endParaRPr lang="en-US" i="1" dirty="0" smtClean="0"/>
          </a:p>
          <a:p>
            <a:endParaRPr lang="en-US" i="1" dirty="0"/>
          </a:p>
          <a:p>
            <a:endParaRPr lang="en-US" i="1" dirty="0" smtClean="0"/>
          </a:p>
          <a:p>
            <a:endParaRPr lang="en-US" i="1" dirty="0"/>
          </a:p>
          <a:p>
            <a:r>
              <a:rPr lang="en-US" i="1" dirty="0" err="1" smtClean="0"/>
              <a:t>V</a:t>
            </a:r>
            <a:r>
              <a:rPr lang="en-US" i="1" baseline="-6000" dirty="0" err="1" smtClean="0"/>
              <a:t>max</a:t>
            </a:r>
            <a:r>
              <a:rPr lang="en-US" dirty="0" smtClean="0"/>
              <a:t> </a:t>
            </a:r>
            <a:r>
              <a:rPr lang="en-US" dirty="0"/>
              <a:t>= (9.22 ± 0.06) x 10</a:t>
            </a:r>
            <a:r>
              <a:rPr lang="en-US" baseline="32000" dirty="0"/>
              <a:t>-4</a:t>
            </a:r>
            <a:r>
              <a:rPr lang="en-US" dirty="0"/>
              <a:t> M min</a:t>
            </a:r>
            <a:r>
              <a:rPr lang="en-US" baseline="32000" dirty="0"/>
              <a:t>-1</a:t>
            </a:r>
            <a:endParaRPr lang="en-US" dirty="0"/>
          </a:p>
          <a:p>
            <a:r>
              <a:rPr lang="en-US" i="1" dirty="0"/>
              <a:t>K</a:t>
            </a:r>
            <a:r>
              <a:rPr lang="en-US" i="1" baseline="-6000" dirty="0"/>
              <a:t>m</a:t>
            </a:r>
            <a:r>
              <a:rPr lang="en-US" dirty="0"/>
              <a:t> = (6.18 ± 1.47) x 10</a:t>
            </a:r>
            <a:r>
              <a:rPr lang="en-US" baseline="32000" dirty="0"/>
              <a:t>-4</a:t>
            </a:r>
            <a:r>
              <a:rPr lang="en-US" dirty="0"/>
              <a:t> M</a:t>
            </a:r>
          </a:p>
          <a:p>
            <a:r>
              <a:rPr lang="en-US" i="1" dirty="0"/>
              <a:t>K</a:t>
            </a:r>
            <a:r>
              <a:rPr lang="en-US" i="1" baseline="-6000" dirty="0"/>
              <a:t>I</a:t>
            </a:r>
            <a:r>
              <a:rPr lang="en-US" dirty="0"/>
              <a:t> = 0.153 ± 0.003</a:t>
            </a:r>
          </a:p>
        </p:txBody>
      </p:sp>
      <p:pic>
        <p:nvPicPr>
          <p:cNvPr id="2253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16300" y="2616200"/>
            <a:ext cx="6153150" cy="796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253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12900" y="4559300"/>
            <a:ext cx="4737100" cy="1106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2533"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64400" y="3708400"/>
            <a:ext cx="1287463" cy="796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2534"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264400" y="4597400"/>
            <a:ext cx="3346450" cy="1081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2535"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251700" y="5765800"/>
            <a:ext cx="3371850" cy="1081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ph type="title"/>
          </p:nvPr>
        </p:nvSpPr>
        <p:spPr>
          <a:ln/>
        </p:spPr>
        <p:txBody>
          <a:bodyPr/>
          <a:lstStyle/>
          <a:p>
            <a:r>
              <a:rPr lang="en-US" dirty="0"/>
              <a:t>Where </a:t>
            </a:r>
            <a:r>
              <a:rPr lang="en-US" dirty="0" smtClean="0"/>
              <a:t>We</a:t>
            </a:r>
            <a:r>
              <a:rPr lang="en-US" dirty="0" smtClean="0">
                <a:latin typeface="Arial"/>
              </a:rPr>
              <a:t>’</a:t>
            </a:r>
            <a:r>
              <a:rPr lang="en-US" dirty="0" smtClean="0"/>
              <a:t>re </a:t>
            </a:r>
            <a:r>
              <a:rPr lang="en-US" dirty="0"/>
              <a:t>Going</a:t>
            </a:r>
          </a:p>
        </p:txBody>
      </p:sp>
      <p:sp>
        <p:nvSpPr>
          <p:cNvPr id="23554" name="Rectangle 2"/>
          <p:cNvSpPr>
            <a:spLocks noChangeArrowheads="1"/>
          </p:cNvSpPr>
          <p:nvPr>
            <p:ph type="body" idx="1"/>
          </p:nvPr>
        </p:nvSpPr>
        <p:spPr>
          <a:ln/>
        </p:spPr>
        <p:txBody>
          <a:bodyPr/>
          <a:lstStyle/>
          <a:p>
            <a:pPr>
              <a:buClr>
                <a:srgbClr val="B3B3B3"/>
              </a:buClr>
            </a:pPr>
            <a:r>
              <a:rPr lang="en-US">
                <a:solidFill>
                  <a:srgbClr val="B3B3B3"/>
                </a:solidFill>
              </a:rPr>
              <a:t>Part I - Chemical Reactions</a:t>
            </a:r>
          </a:p>
          <a:p>
            <a:r>
              <a:rPr lang="en-US"/>
              <a:t>Part II - Chemical Reaction Kinetics</a:t>
            </a:r>
          </a:p>
          <a:p>
            <a:pPr marL="762000" lvl="1"/>
            <a:r>
              <a:rPr lang="en-US"/>
              <a:t>A. Rate Expressions</a:t>
            </a:r>
          </a:p>
          <a:p>
            <a:pPr marL="1206500" lvl="2">
              <a:buClr>
                <a:srgbClr val="B3B3B3"/>
              </a:buClr>
            </a:pPr>
            <a:r>
              <a:rPr lang="en-US">
                <a:solidFill>
                  <a:srgbClr val="B3B3B3"/>
                </a:solidFill>
              </a:rPr>
              <a:t>4. Reaction Rates and Temperature Effects</a:t>
            </a:r>
          </a:p>
          <a:p>
            <a:pPr marL="1206500" lvl="2">
              <a:buClr>
                <a:srgbClr val="B3B3B3"/>
              </a:buClr>
            </a:pPr>
            <a:r>
              <a:rPr lang="en-US">
                <a:solidFill>
                  <a:srgbClr val="B3B3B3"/>
                </a:solidFill>
              </a:rPr>
              <a:t>5. Empirical and Theoretical Rate Expressions</a:t>
            </a:r>
          </a:p>
          <a:p>
            <a:pPr marL="1206500" lvl="2">
              <a:buClr>
                <a:srgbClr val="B3B3B3"/>
              </a:buClr>
            </a:pPr>
            <a:r>
              <a:rPr lang="en-US">
                <a:solidFill>
                  <a:srgbClr val="B3B3B3"/>
                </a:solidFill>
              </a:rPr>
              <a:t>6. Reaction Mechanisms</a:t>
            </a:r>
          </a:p>
          <a:p>
            <a:pPr marL="1206500" lvl="2">
              <a:buClr>
                <a:srgbClr val="B3B3B3"/>
              </a:buClr>
            </a:pPr>
            <a:r>
              <a:rPr lang="en-US">
                <a:solidFill>
                  <a:srgbClr val="B3B3B3"/>
                </a:solidFill>
              </a:rPr>
              <a:t>7. The Steady State Approximation</a:t>
            </a:r>
          </a:p>
          <a:p>
            <a:pPr marL="1206500" lvl="2">
              <a:buClr>
                <a:srgbClr val="B3B3B3"/>
              </a:buClr>
            </a:pPr>
            <a:r>
              <a:rPr lang="en-US">
                <a:solidFill>
                  <a:srgbClr val="B3B3B3"/>
                </a:solidFill>
              </a:rPr>
              <a:t>8. Rate Determining Step</a:t>
            </a:r>
          </a:p>
          <a:p>
            <a:pPr marL="1206500" lvl="2">
              <a:buClr>
                <a:srgbClr val="B3B3B3"/>
              </a:buClr>
            </a:pPr>
            <a:r>
              <a:rPr lang="en-US">
                <a:solidFill>
                  <a:srgbClr val="B3B3B3"/>
                </a:solidFill>
              </a:rPr>
              <a:t>9. Homogeneous and Enzymatic Catalysis</a:t>
            </a:r>
          </a:p>
          <a:p>
            <a:pPr marL="1206500" lvl="2"/>
            <a:r>
              <a:rPr lang="en-US"/>
              <a:t>10. Heterogeneous Catalysis</a:t>
            </a:r>
          </a:p>
          <a:p>
            <a:pPr marL="762000" lvl="1"/>
            <a:r>
              <a:rPr lang="en-US"/>
              <a:t>B. Kinetics Experiments</a:t>
            </a:r>
          </a:p>
          <a:p>
            <a:pPr marL="762000" lvl="1"/>
            <a:r>
              <a:rPr lang="en-US"/>
              <a:t>C. Analysis of Kinetics Data</a:t>
            </a:r>
          </a:p>
          <a:p>
            <a:r>
              <a:rPr lang="en-US"/>
              <a:t>Part III - Chemical Reaction Engineering</a:t>
            </a:r>
          </a:p>
          <a:p>
            <a:r>
              <a:rPr lang="en-US"/>
              <a:t>Part IV - Non-Ideal Reactions and Reactors</a:t>
            </a:r>
          </a:p>
        </p:txBody>
      </p:sp>
    </p:spTree>
  </p:cSld>
  <p:clrMapOvr>
    <a:masterClrMapping/>
  </p:clrMapOvr>
  <p:transition xmlns:p14="http://schemas.microsoft.com/office/powerpoint/2010/mai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ph type="title"/>
          </p:nvPr>
        </p:nvSpPr>
        <p:spPr>
          <a:ln/>
        </p:spPr>
        <p:txBody>
          <a:bodyPr/>
          <a:lstStyle/>
          <a:p>
            <a:r>
              <a:rPr lang="en-US" dirty="0"/>
              <a:t>Where </a:t>
            </a:r>
            <a:r>
              <a:rPr lang="en-US" dirty="0" smtClean="0"/>
              <a:t>We</a:t>
            </a:r>
            <a:r>
              <a:rPr lang="en-US" dirty="0" smtClean="0">
                <a:latin typeface="Arial"/>
              </a:rPr>
              <a:t>’</a:t>
            </a:r>
            <a:r>
              <a:rPr lang="en-US" dirty="0" smtClean="0"/>
              <a:t>re </a:t>
            </a:r>
            <a:r>
              <a:rPr lang="en-US" dirty="0"/>
              <a:t>Going</a:t>
            </a:r>
          </a:p>
        </p:txBody>
      </p:sp>
      <p:sp>
        <p:nvSpPr>
          <p:cNvPr id="13314" name="Rectangle 2"/>
          <p:cNvSpPr>
            <a:spLocks noChangeArrowheads="1"/>
          </p:cNvSpPr>
          <p:nvPr>
            <p:ph type="body" idx="1"/>
          </p:nvPr>
        </p:nvSpPr>
        <p:spPr>
          <a:ln/>
        </p:spPr>
        <p:txBody>
          <a:bodyPr/>
          <a:lstStyle/>
          <a:p>
            <a:pPr>
              <a:buClr>
                <a:srgbClr val="B3B3B3"/>
              </a:buClr>
            </a:pPr>
            <a:r>
              <a:rPr lang="en-US">
                <a:solidFill>
                  <a:srgbClr val="B3B3B3"/>
                </a:solidFill>
              </a:rPr>
              <a:t>Part I - Chemical Reactions</a:t>
            </a:r>
          </a:p>
          <a:p>
            <a:r>
              <a:rPr lang="en-US"/>
              <a:t>Part II - Chemical Reaction Kinetics</a:t>
            </a:r>
          </a:p>
          <a:p>
            <a:pPr marL="762000" lvl="1"/>
            <a:r>
              <a:rPr lang="en-US"/>
              <a:t>A. Rate Expressions</a:t>
            </a:r>
          </a:p>
          <a:p>
            <a:pPr marL="1206500" lvl="2">
              <a:buClr>
                <a:srgbClr val="B3B3B3"/>
              </a:buClr>
            </a:pPr>
            <a:r>
              <a:rPr lang="en-US">
                <a:solidFill>
                  <a:srgbClr val="B3B3B3"/>
                </a:solidFill>
              </a:rPr>
              <a:t>4. Reaction Rates and Temperature Effects</a:t>
            </a:r>
          </a:p>
          <a:p>
            <a:pPr marL="1206500" lvl="2">
              <a:buClr>
                <a:srgbClr val="B3B3B3"/>
              </a:buClr>
            </a:pPr>
            <a:r>
              <a:rPr lang="en-US">
                <a:solidFill>
                  <a:srgbClr val="B3B3B3"/>
                </a:solidFill>
              </a:rPr>
              <a:t>5. Empirical and Theoretical Rate Expressions</a:t>
            </a:r>
          </a:p>
          <a:p>
            <a:pPr marL="1206500" lvl="2">
              <a:buClr>
                <a:srgbClr val="B3B3B3"/>
              </a:buClr>
            </a:pPr>
            <a:r>
              <a:rPr lang="en-US">
                <a:solidFill>
                  <a:srgbClr val="B3B3B3"/>
                </a:solidFill>
              </a:rPr>
              <a:t>6. Reaction Mechanisms</a:t>
            </a:r>
          </a:p>
          <a:p>
            <a:pPr marL="1206500" lvl="2">
              <a:buClr>
                <a:srgbClr val="B3B3B3"/>
              </a:buClr>
            </a:pPr>
            <a:r>
              <a:rPr lang="en-US">
                <a:solidFill>
                  <a:srgbClr val="B3B3B3"/>
                </a:solidFill>
              </a:rPr>
              <a:t>7. The Steady State Approximation</a:t>
            </a:r>
          </a:p>
          <a:p>
            <a:pPr marL="1206500" lvl="2">
              <a:buClr>
                <a:srgbClr val="B3B3B3"/>
              </a:buClr>
            </a:pPr>
            <a:r>
              <a:rPr lang="en-US">
                <a:solidFill>
                  <a:srgbClr val="B3B3B3"/>
                </a:solidFill>
              </a:rPr>
              <a:t>8. Rate Determining Step</a:t>
            </a:r>
          </a:p>
          <a:p>
            <a:pPr marL="1206500" lvl="2"/>
            <a:r>
              <a:rPr lang="en-US"/>
              <a:t>9. Homogeneous and Enzymatic Catalysis</a:t>
            </a:r>
          </a:p>
          <a:p>
            <a:pPr marL="1206500" lvl="2"/>
            <a:r>
              <a:rPr lang="en-US"/>
              <a:t>10. Heterogeneous Catalysis</a:t>
            </a:r>
          </a:p>
          <a:p>
            <a:pPr marL="762000" lvl="1"/>
            <a:r>
              <a:rPr lang="en-US"/>
              <a:t>B. Kinetics Experiments</a:t>
            </a:r>
          </a:p>
          <a:p>
            <a:pPr marL="762000" lvl="1"/>
            <a:r>
              <a:rPr lang="en-US"/>
              <a:t>C. Analysis of Kinetics Data</a:t>
            </a:r>
          </a:p>
          <a:p>
            <a:r>
              <a:rPr lang="en-US"/>
              <a:t>Part III - Chemical Reaction Engineering</a:t>
            </a:r>
          </a:p>
          <a:p>
            <a:r>
              <a:rPr lang="en-US"/>
              <a:t>Part IV - Non-Ideal Reactions and Reactors</a:t>
            </a:r>
          </a:p>
        </p:txBody>
      </p:sp>
    </p:spTree>
  </p:cSld>
  <p:clrMapOvr>
    <a:masterClrMapping/>
  </p:clrMapOvr>
  <p:transition xmlns:p14="http://schemas.microsoft.com/office/powerpoint/2010/mai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ph type="title"/>
          </p:nvPr>
        </p:nvSpPr>
        <p:spPr>
          <a:ln/>
        </p:spPr>
        <p:txBody>
          <a:bodyPr/>
          <a:lstStyle/>
          <a:p>
            <a:r>
              <a:rPr lang="en-US"/>
              <a:t>Conservation of Catalyst and Charge</a:t>
            </a:r>
          </a:p>
        </p:txBody>
      </p:sp>
      <p:sp>
        <p:nvSpPr>
          <p:cNvPr id="14338" name="Rectangle 2"/>
          <p:cNvSpPr>
            <a:spLocks noChangeArrowheads="1"/>
          </p:cNvSpPr>
          <p:nvPr>
            <p:ph type="body" idx="1"/>
          </p:nvPr>
        </p:nvSpPr>
        <p:spPr>
          <a:xfrm>
            <a:off x="1270000" y="1130300"/>
            <a:ext cx="10464800" cy="7785100"/>
          </a:xfrm>
          <a:ln/>
        </p:spPr>
        <p:txBody>
          <a:bodyPr/>
          <a:lstStyle/>
          <a:p>
            <a:r>
              <a:rPr lang="en-US"/>
              <a:t>Homogeneous catalysts and enzymes are not produced or consumed in the overall, macroscopically observed reaction</a:t>
            </a:r>
          </a:p>
          <a:p>
            <a:pPr marL="762000" lvl="1"/>
            <a:r>
              <a:rPr lang="en-US"/>
              <a:t>In the mechanism they typically appear in as complexes with one or more species</a:t>
            </a:r>
          </a:p>
          <a:p>
            <a:pPr marL="762000" lvl="1"/>
            <a:r>
              <a:rPr lang="en-US"/>
              <a:t>The concentration of these complexes and of the non-complexed catalyst can be difficult to measure; they should be treated like reactive intermediates and their concentrations eliminated</a:t>
            </a:r>
          </a:p>
          <a:p>
            <a:r>
              <a:rPr lang="en-US"/>
              <a:t>The Bodenstein steady state equations and the quasi-equilibrium expressions very often cannot be solved to obtain expressions for reactive intermediates involving complexed catalysts or enzymes</a:t>
            </a:r>
          </a:p>
          <a:p>
            <a:pPr marL="762000" lvl="1"/>
            <a:r>
              <a:rPr lang="en-US"/>
              <a:t>Add an equation expressing conservation of catalyst and/or conservation of charge to generate a set of equations that can be solved for the concentrations of reactive intermediates</a:t>
            </a:r>
          </a:p>
          <a:p>
            <a:r>
              <a:rPr lang="en-US"/>
              <a:t>Conservation of catalyst</a:t>
            </a:r>
          </a:p>
          <a:p>
            <a:pPr marL="762000" lvl="1"/>
            <a:r>
              <a:rPr lang="en-US"/>
              <a:t> </a:t>
            </a:r>
          </a:p>
          <a:p>
            <a:pPr marL="1206500" lvl="2">
              <a:spcBef>
                <a:spcPts val="7200"/>
              </a:spcBef>
            </a:pPr>
            <a:r>
              <a:rPr lang="en-US" i="1"/>
              <a:t>C</a:t>
            </a:r>
            <a:r>
              <a:rPr lang="en-US" i="1" baseline="32000"/>
              <a:t>0</a:t>
            </a:r>
            <a:r>
              <a:rPr lang="en-US" i="1" baseline="-6000"/>
              <a:t>cat</a:t>
            </a:r>
            <a:r>
              <a:rPr lang="en-US"/>
              <a:t> is the equivalent concentration of the catalyst (or enzyme) before it is added to the system</a:t>
            </a:r>
          </a:p>
          <a:p>
            <a:pPr marL="1206500" lvl="2"/>
            <a:r>
              <a:rPr lang="en-US" sz="2000">
                <a:latin typeface="Times New Roman Italic" charset="0"/>
                <a:cs typeface="Times New Roman Italic" charset="0"/>
                <a:sym typeface="Times New Roman Italic" charset="0"/>
              </a:rPr>
              <a:t>ν</a:t>
            </a:r>
            <a:r>
              <a:rPr lang="en-US" i="1" baseline="-6000"/>
              <a:t>cat,i</a:t>
            </a:r>
            <a:r>
              <a:rPr lang="en-US"/>
              <a:t> is the number of catalyst species in the form originally added to the system that are needed to create one complex of the catalyst with species </a:t>
            </a:r>
            <a:r>
              <a:rPr lang="en-US" i="1"/>
              <a:t>i</a:t>
            </a:r>
            <a:endParaRPr lang="en-US"/>
          </a:p>
          <a:p>
            <a:r>
              <a:rPr lang="en-US"/>
              <a:t>Conservation of charge</a:t>
            </a:r>
          </a:p>
          <a:p>
            <a:pPr marL="762000" lvl="1"/>
            <a:r>
              <a:rPr lang="en-US"/>
              <a:t> </a:t>
            </a:r>
          </a:p>
        </p:txBody>
      </p:sp>
      <p:pic>
        <p:nvPicPr>
          <p:cNvPr id="1433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32000" y="5156200"/>
            <a:ext cx="3887788" cy="1287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434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30400" y="8064500"/>
            <a:ext cx="3243263" cy="1287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ph type="title"/>
          </p:nvPr>
        </p:nvSpPr>
        <p:spPr>
          <a:ln/>
        </p:spPr>
        <p:txBody>
          <a:bodyPr/>
          <a:lstStyle/>
          <a:p>
            <a:r>
              <a:rPr lang="en-US"/>
              <a:t>Michaelis-Menten Rate Expressions</a:t>
            </a:r>
          </a:p>
        </p:txBody>
      </p:sp>
      <p:sp>
        <p:nvSpPr>
          <p:cNvPr id="15362" name="Rectangle 2"/>
          <p:cNvSpPr>
            <a:spLocks noChangeArrowheads="1"/>
          </p:cNvSpPr>
          <p:nvPr>
            <p:ph type="body" idx="1"/>
          </p:nvPr>
        </p:nvSpPr>
        <p:spPr>
          <a:ln/>
        </p:spPr>
        <p:txBody>
          <a:bodyPr/>
          <a:lstStyle/>
          <a:p>
            <a:r>
              <a:rPr lang="en-US"/>
              <a:t>Michaelis-Menten kinetic expressions for enzymatic reactions are derived from mechanisms</a:t>
            </a:r>
          </a:p>
          <a:p>
            <a:pPr marL="762000" lvl="1"/>
            <a:r>
              <a:rPr lang="en-US"/>
              <a:t>Often the product formation step is effectively irreversible</a:t>
            </a:r>
          </a:p>
          <a:p>
            <a:pPr marL="762000" lvl="1"/>
            <a:r>
              <a:rPr lang="en-US"/>
              <a:t>The Bodenstein steady state approximation and the conservation of enzymes are used in generating the rate expression</a:t>
            </a:r>
          </a:p>
          <a:p>
            <a:r>
              <a:rPr lang="en-US">
                <a:cs typeface="Lucida Grande" charset="0"/>
              </a:rPr>
              <a:t>The simplest Michaelis-Menten expression for the reaction S → P is derived from a two step mechanism</a:t>
            </a:r>
            <a:endParaRPr lang="en-US"/>
          </a:p>
          <a:p>
            <a:pPr marL="762000" lvl="1"/>
            <a:r>
              <a:rPr lang="en-US">
                <a:ea typeface="ヒラギノ角ゴ ProN W3" charset="0"/>
                <a:cs typeface="ヒラギノ角ゴ ProN W3" charset="0"/>
              </a:rPr>
              <a:t>E + S ⇄ E-S</a:t>
            </a:r>
            <a:endParaRPr lang="en-US"/>
          </a:p>
          <a:p>
            <a:pPr marL="762000" lvl="1"/>
            <a:r>
              <a:rPr lang="en-US">
                <a:cs typeface="Lucida Grande" charset="0"/>
              </a:rPr>
              <a:t>E-S → E + P</a:t>
            </a:r>
            <a:endParaRPr lang="en-US"/>
          </a:p>
          <a:p>
            <a:pPr marL="762000" lvl="1">
              <a:spcBef>
                <a:spcPts val="2300"/>
              </a:spcBef>
            </a:pPr>
            <a:r>
              <a:rPr lang="en-US"/>
              <a:t> </a:t>
            </a:r>
          </a:p>
          <a:p>
            <a:pPr>
              <a:spcBef>
                <a:spcPts val="2700"/>
              </a:spcBef>
            </a:pPr>
            <a:r>
              <a:rPr lang="en-US"/>
              <a:t>The simple Michaelis-Menten rate expression can be linearized by taking its reciprocal</a:t>
            </a:r>
          </a:p>
          <a:p>
            <a:pPr marL="762000" lvl="1">
              <a:spcBef>
                <a:spcPts val="2700"/>
              </a:spcBef>
            </a:pPr>
            <a:r>
              <a:rPr lang="en-US"/>
              <a:t> </a:t>
            </a:r>
          </a:p>
          <a:p>
            <a:pPr marL="762000" lvl="1">
              <a:spcBef>
                <a:spcPts val="2700"/>
              </a:spcBef>
            </a:pPr>
            <a:r>
              <a:rPr lang="en-US"/>
              <a:t>A plot of the reciprocal of the rate versus the reciprocal of the substrate concentration should be linear</a:t>
            </a:r>
          </a:p>
          <a:p>
            <a:pPr marL="1206500" lvl="2"/>
            <a:r>
              <a:rPr lang="en-US"/>
              <a:t>Called a Lineweaver-Burk plot</a:t>
            </a:r>
          </a:p>
          <a:p>
            <a:pPr marL="1206500" lvl="2"/>
            <a:r>
              <a:rPr lang="en-US"/>
              <a:t>Useful when finding the best values for </a:t>
            </a:r>
            <a:r>
              <a:rPr lang="en-US" i="1"/>
              <a:t>V</a:t>
            </a:r>
            <a:r>
              <a:rPr lang="en-US" i="1" baseline="-6000"/>
              <a:t>max</a:t>
            </a:r>
            <a:r>
              <a:rPr lang="en-US"/>
              <a:t> and </a:t>
            </a:r>
            <a:r>
              <a:rPr lang="en-US" i="1"/>
              <a:t>K</a:t>
            </a:r>
            <a:r>
              <a:rPr lang="en-US" i="1" baseline="-6000"/>
              <a:t>m</a:t>
            </a:r>
            <a:r>
              <a:rPr lang="en-US"/>
              <a:t> from experimental data</a:t>
            </a:r>
          </a:p>
        </p:txBody>
      </p:sp>
      <p:pic>
        <p:nvPicPr>
          <p:cNvPr id="1536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43113" y="4876800"/>
            <a:ext cx="2473325" cy="925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6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7400" y="6540500"/>
            <a:ext cx="2703513" cy="1003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ph type="title"/>
          </p:nvPr>
        </p:nvSpPr>
        <p:spPr>
          <a:xfrm>
            <a:off x="1270000" y="4521200"/>
            <a:ext cx="10464800" cy="698500"/>
          </a:xfrm>
          <a:ln/>
        </p:spPr>
        <p:txBody>
          <a:bodyPr/>
          <a:lstStyle/>
          <a:p>
            <a:r>
              <a:rPr lang="en-US"/>
              <a:t>Questions?</a:t>
            </a:r>
          </a:p>
        </p:txBody>
      </p:sp>
    </p:spTree>
  </p:cSld>
  <p:clrMapOvr>
    <a:masterClrMapping/>
  </p:clrMapOvr>
  <p:transition xmlns:p14="http://schemas.microsoft.com/office/powerpoint/2010/mai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ph type="title"/>
          </p:nvPr>
        </p:nvSpPr>
        <p:spPr>
          <a:ln/>
        </p:spPr>
        <p:txBody>
          <a:bodyPr/>
          <a:lstStyle/>
          <a:p>
            <a:r>
              <a:rPr lang="en-US"/>
              <a:t>Michaelis-Menten Kinetics</a:t>
            </a:r>
            <a:br>
              <a:rPr lang="en-US"/>
            </a:br>
            <a:r>
              <a:rPr lang="en-US"/>
              <a:t>with a Co-Factor</a:t>
            </a:r>
          </a:p>
        </p:txBody>
      </p:sp>
      <p:sp>
        <p:nvSpPr>
          <p:cNvPr id="17410" name="Rectangle 2"/>
          <p:cNvSpPr>
            <a:spLocks noChangeArrowheads="1"/>
          </p:cNvSpPr>
          <p:nvPr>
            <p:ph type="body" idx="1"/>
          </p:nvPr>
        </p:nvSpPr>
        <p:spPr>
          <a:ln/>
        </p:spPr>
        <p:txBody>
          <a:bodyPr/>
          <a:lstStyle/>
          <a:p>
            <a:pPr>
              <a:tabLst>
                <a:tab pos="9732963" algn="r"/>
                <a:tab pos="9732963" algn="r"/>
                <a:tab pos="9732963" algn="r"/>
                <a:tab pos="9732963" algn="r"/>
                <a:tab pos="9732963" algn="r"/>
              </a:tabLst>
            </a:pPr>
            <a:r>
              <a:rPr lang="en-US"/>
              <a:t>Consider the macroscopically observed reaction (1) which is catalyzed by the enzyme E. This enzyme will not complex with the substrate, S, unless it first complexes with the co-factor, C. The complete reaction mechanism is given by reactions (2) through (4), where step (4) is effectively irreversible. Derive a Michaelis-Menten type rate expression based upon this mechanism. You may assume that the concentration of the non-complexed cofactor is easy to measure, and therefore the concentration of non-complexed cofactor may appear in the rate expression.</a:t>
            </a:r>
          </a:p>
          <a:p>
            <a:pPr>
              <a:tabLst>
                <a:tab pos="9732963" algn="r"/>
                <a:tab pos="9732963" algn="r"/>
                <a:tab pos="9732963" algn="r"/>
                <a:tab pos="9732963" algn="r"/>
                <a:tab pos="9732963" algn="r"/>
              </a:tabLst>
            </a:pPr>
            <a:endParaRPr lang="en-US"/>
          </a:p>
          <a:p>
            <a:pPr>
              <a:tabLst>
                <a:tab pos="9732963" algn="r"/>
                <a:tab pos="9732963" algn="r"/>
                <a:tab pos="9732963" algn="r"/>
                <a:tab pos="9732963" algn="r"/>
                <a:tab pos="9732963" algn="r"/>
              </a:tabLst>
            </a:pPr>
            <a:r>
              <a:rPr lang="en-US">
                <a:cs typeface="Lucida Grande" charset="0"/>
              </a:rPr>
              <a:t>S → P</a:t>
            </a:r>
            <a:r>
              <a:rPr lang="en-US"/>
              <a:t>	(1)</a:t>
            </a:r>
          </a:p>
          <a:p>
            <a:pPr>
              <a:tabLst>
                <a:tab pos="9732963" algn="r"/>
                <a:tab pos="9732963" algn="r"/>
                <a:tab pos="9732963" algn="r"/>
                <a:tab pos="9732963" algn="r"/>
                <a:tab pos="9732963" algn="r"/>
              </a:tabLst>
            </a:pPr>
            <a:endParaRPr lang="en-US"/>
          </a:p>
          <a:p>
            <a:pPr>
              <a:tabLst>
                <a:tab pos="9732963" algn="r"/>
                <a:tab pos="9732963" algn="r"/>
                <a:tab pos="9732963" algn="r"/>
                <a:tab pos="9732963" algn="r"/>
                <a:tab pos="9732963" algn="r"/>
              </a:tabLst>
            </a:pPr>
            <a:r>
              <a:rPr lang="en-US">
                <a:ea typeface="ヒラギノ角ゴ ProN W3" charset="0"/>
                <a:cs typeface="ヒラギノ角ゴ ProN W3" charset="0"/>
              </a:rPr>
              <a:t>E + C ⇄ E-C</a:t>
            </a:r>
            <a:r>
              <a:rPr lang="en-US"/>
              <a:t>	(2)</a:t>
            </a:r>
          </a:p>
          <a:p>
            <a:pPr>
              <a:tabLst>
                <a:tab pos="9732963" algn="r"/>
                <a:tab pos="9732963" algn="r"/>
                <a:tab pos="9732963" algn="r"/>
                <a:tab pos="9732963" algn="r"/>
                <a:tab pos="9732963" algn="r"/>
              </a:tabLst>
            </a:pPr>
            <a:r>
              <a:rPr lang="en-US">
                <a:ea typeface="ヒラギノ角ゴ ProN W3" charset="0"/>
                <a:cs typeface="ヒラギノ角ゴ ProN W3" charset="0"/>
              </a:rPr>
              <a:t>E-C + S ⇄ S-E-C</a:t>
            </a:r>
            <a:r>
              <a:rPr lang="en-US"/>
              <a:t>	(3)</a:t>
            </a:r>
          </a:p>
          <a:p>
            <a:pPr>
              <a:tabLst>
                <a:tab pos="9732963" algn="r"/>
                <a:tab pos="9732963" algn="r"/>
                <a:tab pos="9732963" algn="r"/>
                <a:tab pos="9732963" algn="r"/>
                <a:tab pos="9732963" algn="r"/>
              </a:tabLst>
            </a:pPr>
            <a:r>
              <a:rPr lang="en-US">
                <a:cs typeface="Lucida Grande" charset="0"/>
              </a:rPr>
              <a:t>S-E-C → E-C + P</a:t>
            </a:r>
            <a:r>
              <a:rPr lang="en-US"/>
              <a:t>	(4)</a:t>
            </a:r>
          </a:p>
          <a:p>
            <a:pPr>
              <a:tabLst>
                <a:tab pos="9732963" algn="r"/>
                <a:tab pos="9732963" algn="r"/>
                <a:tab pos="9732963" algn="r"/>
                <a:tab pos="9732963" algn="r"/>
                <a:tab pos="9732963" algn="r"/>
              </a:tabLst>
            </a:pPr>
            <a:endParaRPr lang="en-US"/>
          </a:p>
        </p:txBody>
      </p:sp>
    </p:spTree>
  </p:cSld>
  <p:clrMapOvr>
    <a:masterClrMapping/>
  </p:clrMapOvr>
  <p:transition xmlns:p14="http://schemas.microsoft.com/office/powerpoint/2010/mai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ph type="title"/>
          </p:nvPr>
        </p:nvSpPr>
        <p:spPr>
          <a:ln/>
        </p:spPr>
        <p:txBody>
          <a:bodyPr/>
          <a:lstStyle/>
          <a:p>
            <a:r>
              <a:rPr lang="en-US"/>
              <a:t>Setting Up the Solution</a:t>
            </a:r>
          </a:p>
        </p:txBody>
      </p:sp>
      <p:sp>
        <p:nvSpPr>
          <p:cNvPr id="18434" name="Rectangle 2"/>
          <p:cNvSpPr>
            <a:spLocks noChangeArrowheads="1"/>
          </p:cNvSpPr>
          <p:nvPr>
            <p:ph type="body" idx="1"/>
          </p:nvPr>
        </p:nvSpPr>
        <p:spPr>
          <a:ln/>
        </p:spPr>
        <p:txBody>
          <a:bodyPr/>
          <a:lstStyle/>
          <a:p>
            <a:r>
              <a:rPr lang="en-US"/>
              <a:t>Write an expression for the rate of generation of a reactant or product</a:t>
            </a:r>
          </a:p>
          <a:p>
            <a:pPr marL="762000" lvl="1"/>
            <a:r>
              <a:rPr lang="en-US"/>
              <a:t> </a:t>
            </a:r>
          </a:p>
          <a:p>
            <a:r>
              <a:rPr lang="en-US"/>
              <a:t>Identify E, E-C and S-E-C as reactive intermediates and apply the Bodenstein steady state approximation to two of them</a:t>
            </a:r>
          </a:p>
          <a:p>
            <a:pPr marL="762000" lvl="1"/>
            <a:r>
              <a:rPr lang="en-US"/>
              <a:t> </a:t>
            </a:r>
          </a:p>
          <a:p>
            <a:pPr marL="762000" lvl="1">
              <a:spcBef>
                <a:spcPts val="1200"/>
              </a:spcBef>
            </a:pPr>
            <a:r>
              <a:rPr lang="en-US"/>
              <a:t> </a:t>
            </a:r>
          </a:p>
          <a:p>
            <a:r>
              <a:rPr lang="en-US"/>
              <a:t>Write an expression for the conservation of enzyme</a:t>
            </a:r>
          </a:p>
          <a:p>
            <a:pPr marL="762000" lvl="1">
              <a:spcBef>
                <a:spcPts val="900"/>
              </a:spcBef>
            </a:pPr>
            <a:r>
              <a:rPr lang="en-US"/>
              <a:t> </a:t>
            </a:r>
          </a:p>
          <a:p>
            <a:pPr>
              <a:spcBef>
                <a:spcPts val="900"/>
              </a:spcBef>
            </a:pPr>
            <a:r>
              <a:rPr lang="en-US"/>
              <a:t>Solve the steady state and enzyme conservation equations to get expressions for the concentrations of the reactive intermediates</a:t>
            </a:r>
          </a:p>
        </p:txBody>
      </p:sp>
      <p:pic>
        <p:nvPicPr>
          <p:cNvPr id="1843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44700" y="2032000"/>
            <a:ext cx="2703513"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843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32000" y="3213100"/>
            <a:ext cx="3449638"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8437"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32000" y="3644900"/>
            <a:ext cx="5457825"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8438"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19300" y="4470400"/>
            <a:ext cx="334645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8439"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43300" y="8128000"/>
            <a:ext cx="4789488" cy="1389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8440"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230313" y="5829300"/>
            <a:ext cx="5048250" cy="2033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8441"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870700" y="5943600"/>
            <a:ext cx="4479925" cy="1801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ph type="title"/>
          </p:nvPr>
        </p:nvSpPr>
        <p:spPr>
          <a:ln/>
        </p:spPr>
        <p:txBody>
          <a:bodyPr/>
          <a:lstStyle/>
          <a:p>
            <a:r>
              <a:rPr lang="en-US"/>
              <a:t>Simplifying the Rate Expression</a:t>
            </a:r>
          </a:p>
        </p:txBody>
      </p:sp>
      <p:sp>
        <p:nvSpPr>
          <p:cNvPr id="19458" name="Rectangle 2"/>
          <p:cNvSpPr>
            <a:spLocks noChangeArrowheads="1"/>
          </p:cNvSpPr>
          <p:nvPr>
            <p:ph type="body" idx="1"/>
          </p:nvPr>
        </p:nvSpPr>
        <p:spPr>
          <a:ln/>
        </p:spPr>
        <p:txBody>
          <a:bodyPr/>
          <a:lstStyle/>
          <a:p>
            <a:r>
              <a:rPr lang="en-US"/>
              <a:t>Substitute the expression for [S-E-C] into the rate expression</a:t>
            </a:r>
          </a:p>
          <a:p>
            <a:pPr>
              <a:spcBef>
                <a:spcPts val="17000"/>
              </a:spcBef>
            </a:pPr>
            <a:r>
              <a:rPr lang="en-US"/>
              <a:t>Define</a:t>
            </a:r>
          </a:p>
          <a:p>
            <a:pPr>
              <a:spcBef>
                <a:spcPts val="7500"/>
              </a:spcBef>
            </a:pPr>
            <a:r>
              <a:rPr lang="en-US"/>
              <a:t>Michaelis-Menten form of the rate expression</a:t>
            </a:r>
          </a:p>
        </p:txBody>
      </p:sp>
      <p:pic>
        <p:nvPicPr>
          <p:cNvPr id="1945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24013" y="2044700"/>
            <a:ext cx="9759950" cy="2084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946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38300" y="4762500"/>
            <a:ext cx="1620838"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9461"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94300" y="4508500"/>
            <a:ext cx="2600325" cy="102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9462"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220200" y="4508500"/>
            <a:ext cx="2111375" cy="102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9463"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10000" y="6438900"/>
            <a:ext cx="5381625" cy="1260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ph type="title"/>
          </p:nvPr>
        </p:nvSpPr>
        <p:spPr>
          <a:ln/>
        </p:spPr>
        <p:txBody>
          <a:bodyPr/>
          <a:lstStyle/>
          <a:p>
            <a:r>
              <a:rPr lang="en-US"/>
              <a:t>Lineweaver Burk Analysis</a:t>
            </a:r>
            <a:br>
              <a:rPr lang="en-US"/>
            </a:br>
            <a:r>
              <a:rPr lang="en-US"/>
              <a:t>Inhibited Enzymatic Reaction</a:t>
            </a:r>
          </a:p>
        </p:txBody>
      </p:sp>
      <p:sp>
        <p:nvSpPr>
          <p:cNvPr id="20482" name="Rectangle 2"/>
          <p:cNvSpPr>
            <a:spLocks noChangeArrowheads="1"/>
          </p:cNvSpPr>
          <p:nvPr>
            <p:ph type="body" idx="1"/>
          </p:nvPr>
        </p:nvSpPr>
        <p:spPr>
          <a:ln/>
        </p:spPr>
        <p:txBody>
          <a:bodyPr/>
          <a:lstStyle/>
          <a:p>
            <a:pPr marL="0" indent="0">
              <a:buNone/>
              <a:tabLst>
                <a:tab pos="4791075" algn="r"/>
                <a:tab pos="4791075" algn="r"/>
                <a:tab pos="4791075" algn="r"/>
              </a:tabLst>
            </a:pPr>
            <a:r>
              <a:rPr lang="en-US" sz="2000" dirty="0"/>
              <a:t>Suppose the enzyme-catalyzed reaction (1) is believed to obey </a:t>
            </a:r>
            <a:r>
              <a:rPr lang="en-US" sz="2000" dirty="0" err="1"/>
              <a:t>Michaelis-Menten</a:t>
            </a:r>
            <a:r>
              <a:rPr lang="en-US" sz="2000" dirty="0"/>
              <a:t> kinetics with inhibition, equation (2). This is the rate expression derived in Example 9.3. To test this, the rate of production of P was measured as a function of the concentrations of S and I using a 500 cm</a:t>
            </a:r>
            <a:r>
              <a:rPr lang="en-US" sz="2000" baseline="32000" dirty="0"/>
              <a:t>3</a:t>
            </a:r>
            <a:r>
              <a:rPr lang="en-US" sz="2000" dirty="0"/>
              <a:t> </a:t>
            </a:r>
            <a:r>
              <a:rPr lang="en-US" sz="2000" dirty="0" err="1"/>
              <a:t>chemostat</a:t>
            </a:r>
            <a:r>
              <a:rPr lang="en-US" sz="2000" dirty="0"/>
              <a:t> and 10.0 mg of enzyme. The temperature, pressure and solution volume were all constant over the course of the experiments. On the basis of the resulting data, presented in the Table, does equation (2) offer an acceptable description of the reaction rate? If so, what are the best values of </a:t>
            </a:r>
            <a:r>
              <a:rPr lang="en-US" sz="2000" i="1" dirty="0" err="1"/>
              <a:t>V</a:t>
            </a:r>
            <a:r>
              <a:rPr lang="en-US" sz="2000" i="1" baseline="-6000" dirty="0" err="1"/>
              <a:t>max</a:t>
            </a:r>
            <a:r>
              <a:rPr lang="en-US" sz="2000" dirty="0"/>
              <a:t>, </a:t>
            </a:r>
            <a:r>
              <a:rPr lang="en-US" sz="2000" i="1" dirty="0"/>
              <a:t>K</a:t>
            </a:r>
            <a:r>
              <a:rPr lang="en-US" sz="2000" i="1" baseline="-6000" dirty="0"/>
              <a:t>I</a:t>
            </a:r>
            <a:r>
              <a:rPr lang="en-US" sz="2000" dirty="0"/>
              <a:t> and </a:t>
            </a:r>
            <a:r>
              <a:rPr lang="en-US" sz="2000" i="1" dirty="0"/>
              <a:t>K</a:t>
            </a:r>
            <a:r>
              <a:rPr lang="en-US" sz="2000" i="1" baseline="-6000" dirty="0"/>
              <a:t>m</a:t>
            </a:r>
            <a:r>
              <a:rPr lang="en-US" sz="2000" dirty="0"/>
              <a:t>?</a:t>
            </a:r>
          </a:p>
          <a:p>
            <a:pPr marL="0" indent="0">
              <a:buNone/>
              <a:tabLst>
                <a:tab pos="4791075" algn="r"/>
                <a:tab pos="4791075" algn="r"/>
                <a:tab pos="4791075" algn="r"/>
              </a:tabLst>
            </a:pPr>
            <a:endParaRPr lang="en-US" sz="2000" dirty="0"/>
          </a:p>
          <a:p>
            <a:pPr marL="230188" indent="0">
              <a:buNone/>
              <a:tabLst>
                <a:tab pos="4791075" algn="r"/>
                <a:tab pos="4791075" algn="r"/>
                <a:tab pos="4791075" algn="r"/>
              </a:tabLst>
            </a:pPr>
            <a:r>
              <a:rPr lang="en-US" sz="2000" dirty="0">
                <a:cs typeface="Lucida Grande" charset="0"/>
              </a:rPr>
              <a:t>S → P</a:t>
            </a:r>
            <a:r>
              <a:rPr lang="en-US" sz="2000" dirty="0"/>
              <a:t>	(1)</a:t>
            </a:r>
          </a:p>
          <a:p>
            <a:pPr marL="0" indent="0">
              <a:buNone/>
              <a:tabLst>
                <a:tab pos="4791075" algn="r"/>
                <a:tab pos="4791075" algn="r"/>
                <a:tab pos="4791075" algn="r"/>
              </a:tabLst>
            </a:pPr>
            <a:endParaRPr lang="en-US" sz="2000" dirty="0"/>
          </a:p>
          <a:p>
            <a:pPr marL="0" indent="0">
              <a:buNone/>
              <a:tabLst>
                <a:tab pos="4791075" algn="r"/>
                <a:tab pos="4791075" algn="r"/>
                <a:tab pos="4791075" algn="r"/>
              </a:tabLst>
            </a:pPr>
            <a:r>
              <a:rPr lang="en-US" sz="2000" dirty="0"/>
              <a:t>	(2)</a:t>
            </a:r>
          </a:p>
          <a:p>
            <a:pPr marL="0" indent="0">
              <a:buNone/>
              <a:tabLst>
                <a:tab pos="4791075" algn="r"/>
                <a:tab pos="4791075" algn="r"/>
                <a:tab pos="4791075" algn="r"/>
              </a:tabLst>
            </a:pPr>
            <a:endParaRPr lang="en-US" sz="2000" dirty="0"/>
          </a:p>
        </p:txBody>
      </p:sp>
      <p:graphicFrame>
        <p:nvGraphicFramePr>
          <p:cNvPr id="20483" name="Group 3"/>
          <p:cNvGraphicFramePr>
            <a:graphicFrameLocks noGrp="1"/>
          </p:cNvGraphicFramePr>
          <p:nvPr/>
        </p:nvGraphicFramePr>
        <p:xfrm>
          <a:off x="6756400" y="1612900"/>
          <a:ext cx="5462588" cy="7416808"/>
        </p:xfrm>
        <a:graphic>
          <a:graphicData uri="http://schemas.openxmlformats.org/drawingml/2006/table">
            <a:tbl>
              <a:tblPr/>
              <a:tblGrid>
                <a:gridCol w="1820863"/>
                <a:gridCol w="1820862"/>
                <a:gridCol w="1820863"/>
              </a:tblGrid>
              <a:tr h="419100">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Times New Roman Bold Italic" charset="0"/>
                          <a:ea typeface="Heiti SC Light" charset="0"/>
                          <a:cs typeface="Times New Roman Bold Italic" charset="0"/>
                          <a:sym typeface="Times New Roman Bold Italic" charset="0"/>
                        </a:rPr>
                        <a:t>C</a:t>
                      </a:r>
                      <a:r>
                        <a:rPr kumimoji="0" lang="en-US" sz="2000" b="0" i="0" u="none" strike="noStrike" cap="none" normalizeH="0" baseline="-6000">
                          <a:ln>
                            <a:noFill/>
                          </a:ln>
                          <a:solidFill>
                            <a:schemeClr val="tx1"/>
                          </a:solidFill>
                          <a:effectLst/>
                          <a:latin typeface="Times New Roman Bold Italic" charset="0"/>
                          <a:ea typeface="Heiti SC Light" charset="0"/>
                          <a:cs typeface="Times New Roman Bold Italic" charset="0"/>
                          <a:sym typeface="Times New Roman Bold Italic" charset="0"/>
                        </a:rPr>
                        <a:t>S</a:t>
                      </a:r>
                      <a:r>
                        <a:rPr kumimoji="0" lang="en-US" sz="1900" b="0" i="0" u="none" strike="noStrike" cap="none" normalizeH="0" baseline="0">
                          <a:ln>
                            <a:noFill/>
                          </a:ln>
                          <a:solidFill>
                            <a:schemeClr val="tx1"/>
                          </a:solidFill>
                          <a:effectLst/>
                          <a:latin typeface="Arial Bold" charset="0"/>
                          <a:ea typeface="Heiti SC Light" charset="0"/>
                          <a:cs typeface="Arial Bold" charset="0"/>
                          <a:sym typeface="Arial Bold" charset="0"/>
                        </a:rPr>
                        <a:t> (M)</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3B3B3"/>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Times New Roman Bold Italic" charset="0"/>
                          <a:ea typeface="Heiti SC Light" charset="0"/>
                          <a:cs typeface="Times New Roman Bold Italic" charset="0"/>
                          <a:sym typeface="Times New Roman Bold Italic" charset="0"/>
                        </a:rPr>
                        <a:t>C</a:t>
                      </a:r>
                      <a:r>
                        <a:rPr kumimoji="0" lang="en-US" sz="2000" b="0" i="0" u="none" strike="noStrike" cap="none" normalizeH="0" baseline="-6000">
                          <a:ln>
                            <a:noFill/>
                          </a:ln>
                          <a:solidFill>
                            <a:schemeClr val="tx1"/>
                          </a:solidFill>
                          <a:effectLst/>
                          <a:latin typeface="Times New Roman Bold Italic" charset="0"/>
                          <a:ea typeface="Heiti SC Light" charset="0"/>
                          <a:cs typeface="Times New Roman Bold Italic" charset="0"/>
                          <a:sym typeface="Times New Roman Bold Italic" charset="0"/>
                        </a:rPr>
                        <a:t>I</a:t>
                      </a:r>
                      <a:r>
                        <a:rPr kumimoji="0" lang="en-US" sz="2000" b="0" i="0" u="none" strike="noStrike" cap="none" normalizeH="0" baseline="0">
                          <a:ln>
                            <a:noFill/>
                          </a:ln>
                          <a:solidFill>
                            <a:schemeClr val="tx1"/>
                          </a:solidFill>
                          <a:effectLst/>
                          <a:latin typeface="Times New Roman Bold Italic" charset="0"/>
                          <a:ea typeface="Heiti SC Light" charset="0"/>
                          <a:cs typeface="Times New Roman Bold Italic" charset="0"/>
                          <a:sym typeface="Times New Roman Bold Italic" charset="0"/>
                        </a:rPr>
                        <a:t> </a:t>
                      </a:r>
                      <a:r>
                        <a:rPr kumimoji="0" lang="en-US" sz="1900" b="0" i="0" u="none" strike="noStrike" cap="none" normalizeH="0" baseline="0">
                          <a:ln>
                            <a:noFill/>
                          </a:ln>
                          <a:solidFill>
                            <a:schemeClr val="tx1"/>
                          </a:solidFill>
                          <a:effectLst/>
                          <a:latin typeface="Arial Bold" charset="0"/>
                          <a:ea typeface="Heiti SC Light" charset="0"/>
                          <a:cs typeface="Arial Bold" charset="0"/>
                          <a:sym typeface="Arial Bold" charset="0"/>
                        </a:rPr>
                        <a:t>(M)</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3B3B3"/>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Times New Roman Bold Italic" charset="0"/>
                          <a:ea typeface="Heiti SC Light" charset="0"/>
                          <a:cs typeface="Times New Roman Bold Italic" charset="0"/>
                          <a:sym typeface="Times New Roman Bold Italic" charset="0"/>
                        </a:rPr>
                        <a:t>r</a:t>
                      </a:r>
                      <a:r>
                        <a:rPr kumimoji="0" lang="en-US" sz="2000" b="0" i="0" u="none" strike="noStrike" cap="none" normalizeH="0" baseline="-6000">
                          <a:ln>
                            <a:noFill/>
                          </a:ln>
                          <a:solidFill>
                            <a:schemeClr val="tx1"/>
                          </a:solidFill>
                          <a:effectLst/>
                          <a:latin typeface="Times New Roman Bold Italic" charset="0"/>
                          <a:ea typeface="Heiti SC Light" charset="0"/>
                          <a:cs typeface="Times New Roman Bold Italic" charset="0"/>
                          <a:sym typeface="Times New Roman Bold Italic" charset="0"/>
                        </a:rPr>
                        <a:t>P</a:t>
                      </a:r>
                      <a:r>
                        <a:rPr kumimoji="0" lang="en-US" sz="1900" b="0" i="0" u="none" strike="noStrike" cap="none" normalizeH="0" baseline="0">
                          <a:ln>
                            <a:noFill/>
                          </a:ln>
                          <a:solidFill>
                            <a:schemeClr val="tx1"/>
                          </a:solidFill>
                          <a:effectLst/>
                          <a:latin typeface="Arial Bold" charset="0"/>
                          <a:ea typeface="Heiti SC Light" charset="0"/>
                          <a:cs typeface="Arial Bold" charset="0"/>
                          <a:sym typeface="Arial Bold" charset="0"/>
                        </a:rPr>
                        <a:t> (M/min)</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3B3B3"/>
                    </a:solidFill>
                  </a:tcPr>
                </a:tc>
              </a:tr>
              <a:tr h="427038">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0.100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0.100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0.000798</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27038">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0.086</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0.050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0.000838</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27038">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0.080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0.005</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0.000912</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27038">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0.075</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0.001</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0.000915</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27038">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0.070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0.100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0.000745</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27038">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0.063</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0.050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0.000819</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27038">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0.056</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0.005</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0.000898</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27038">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0.048</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0.001</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0.000901</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27038">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0.047</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0.100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0.000689</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27038">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0.041</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0.050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0.000771</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27038">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0.036</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0.005</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0.000896</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27038">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0.030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0.001</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0.000890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27038">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0.025</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0.100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0.000563</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27038">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0.021</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0.050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0.000664</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27038">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0.015</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0.005</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0.000846</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27038">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0.010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0.001</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0.000855</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bl>
          </a:graphicData>
        </a:graphic>
      </p:graphicFrame>
      <p:pic>
        <p:nvPicPr>
          <p:cNvPr id="20657" name="Picture 17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11300" y="7073900"/>
            <a:ext cx="2857500" cy="90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theme/theme1.xml><?xml version="1.0" encoding="utf-8"?>
<a:theme xmlns:a="http://schemas.openxmlformats.org/drawingml/2006/main" name="Title &amp; Subtitle">
  <a:themeElements>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Subtitle">
      <a:majorFont>
        <a:latin typeface="Helvetica"/>
        <a:ea typeface="Heiti SC Medium"/>
        <a:cs typeface="Heiti SC Medium"/>
      </a:majorFont>
      <a:minorFont>
        <a:latin typeface="Helvetica"/>
        <a:ea typeface="Heiti SC Medium"/>
        <a:cs typeface="Heiti SC Medium"/>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Title &amp; Bullets - Right">
  <a:themeElements>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Righ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Title, Bullets &amp; Photo">
  <a:themeElements>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Bullets &amp; Photo">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amp; Bullets">
  <a:themeElements>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itle - Top">
  <a:themeElements>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 Top">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Title &amp; Bullets - Left">
  <a:themeElements>
    <a:clrScheme name="">
      <a:dk1>
        <a:srgbClr val="000000"/>
      </a:dk1>
      <a:lt1>
        <a:srgbClr val="FFFFFF"/>
      </a:lt1>
      <a:dk2>
        <a:srgbClr val="000000"/>
      </a:dk2>
      <a:lt2>
        <a:srgbClr val="000000"/>
      </a:lt2>
      <a:accent1>
        <a:srgbClr val="FFFFFF"/>
      </a:accent1>
      <a:accent2>
        <a:srgbClr val="333399"/>
      </a:accent2>
      <a:accent3>
        <a:srgbClr val="FFFFFF"/>
      </a:accent3>
      <a:accent4>
        <a:srgbClr val="000000"/>
      </a:accent4>
      <a:accent5>
        <a:srgbClr val="FFFFFF"/>
      </a:accent5>
      <a:accent6>
        <a:srgbClr val="2D2D8A"/>
      </a:accent6>
      <a:hlink>
        <a:srgbClr val="009999"/>
      </a:hlink>
      <a:folHlink>
        <a:srgbClr val="99CC00"/>
      </a:folHlink>
    </a:clrScheme>
    <a:fontScheme name="Title &amp; Bullets - Lef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Photo - Vertical">
  <a:themeElements>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Vertical">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Bullets">
  <a:themeElements>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llets">
      <a:majorFont>
        <a:latin typeface="Gill Sans"/>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Gill Sans"/>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Photo - Horizontal">
  <a:themeElements>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Horizontal">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Title &amp; Bullets - 2 Column">
  <a:themeElements>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2 Column">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0</TotalTime>
  <Pages>0</Pages>
  <Words>1013</Words>
  <Characters>0</Characters>
  <Application>Microsoft Macintosh PowerPoint</Application>
  <PresentationFormat>Custom</PresentationFormat>
  <Lines>0</Lines>
  <Paragraphs>162</Paragraphs>
  <Slides>12</Slides>
  <Notes>0</Notes>
  <HiddenSlides>0</HiddenSlides>
  <MMClips>0</MMClips>
  <ScaleCrop>false</ScaleCrop>
  <HeadingPairs>
    <vt:vector size="6" baseType="variant">
      <vt:variant>
        <vt:lpstr>Fonts Used</vt:lpstr>
      </vt:variant>
      <vt:variant>
        <vt:i4>10</vt:i4>
      </vt:variant>
      <vt:variant>
        <vt:lpstr>Theme</vt:lpstr>
      </vt:variant>
      <vt:variant>
        <vt:i4>11</vt:i4>
      </vt:variant>
      <vt:variant>
        <vt:lpstr>Slide Titles</vt:lpstr>
      </vt:variant>
      <vt:variant>
        <vt:i4>12</vt:i4>
      </vt:variant>
    </vt:vector>
  </HeadingPairs>
  <TitlesOfParts>
    <vt:vector size="33" baseType="lpstr">
      <vt:lpstr>Helvetica</vt:lpstr>
      <vt:lpstr>Heiti SC Light</vt:lpstr>
      <vt:lpstr>Heiti SC Medium</vt:lpstr>
      <vt:lpstr>Lucida Grande</vt:lpstr>
      <vt:lpstr>Gill Sans</vt:lpstr>
      <vt:lpstr>Times New Roman Italic</vt:lpstr>
      <vt:lpstr>ヒラギノ角ゴ ProN W3</vt:lpstr>
      <vt:lpstr>Times New Roman Bold Italic</vt:lpstr>
      <vt:lpstr>Arial Bold</vt:lpstr>
      <vt:lpstr>Arial</vt:lpstr>
      <vt:lpstr>Title &amp; Subtitle</vt:lpstr>
      <vt:lpstr>Title &amp; Bullets</vt:lpstr>
      <vt:lpstr>Title - Top</vt:lpstr>
      <vt:lpstr>Title &amp; Bullets - Left</vt:lpstr>
      <vt:lpstr>Photo - Vertical</vt:lpstr>
      <vt:lpstr>Bullets</vt:lpstr>
      <vt:lpstr>Blank</vt:lpstr>
      <vt:lpstr>Photo - Horizontal</vt:lpstr>
      <vt:lpstr>Title &amp; Bullets - 2 Column</vt:lpstr>
      <vt:lpstr>Title &amp; Bullets - Right</vt:lpstr>
      <vt:lpstr>Title, Bullets &amp; Photo</vt:lpstr>
      <vt:lpstr>A First Course on Kinetics and Reaction Engineering</vt:lpstr>
      <vt:lpstr>Where We’re Going</vt:lpstr>
      <vt:lpstr>Conservation of Catalyst and Charge</vt:lpstr>
      <vt:lpstr>Michaelis-Menten Rate Expressions</vt:lpstr>
      <vt:lpstr>Questions?</vt:lpstr>
      <vt:lpstr>Michaelis-Menten Kinetics with a Co-Factor</vt:lpstr>
      <vt:lpstr>Setting Up the Solution</vt:lpstr>
      <vt:lpstr>Simplifying the Rate Expression</vt:lpstr>
      <vt:lpstr>Lineweaver Burk Analysis Inhibited Enzymatic Reaction</vt:lpstr>
      <vt:lpstr>Linearize the Model and Fit to the Data</vt:lpstr>
      <vt:lpstr>Calculate the Model Parameters</vt:lpstr>
      <vt:lpstr>Where We’re Going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First Course on Kinetics and Reaction Engineering</dc:title>
  <dc:subject/>
  <dc:creator/>
  <cp:keywords/>
  <dc:description/>
  <cp:lastModifiedBy>Carl Lund</cp:lastModifiedBy>
  <cp:revision>1</cp:revision>
  <dcterms:modified xsi:type="dcterms:W3CDTF">2014-04-01T15:04:49Z</dcterms:modified>
</cp:coreProperties>
</file>