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theme/theme8.xml" ContentType="application/vnd.openxmlformats-officedocument.theme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theme/theme9.xml" ContentType="application/vnd.openxmlformats-officedocument.theme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theme/theme10.xml" ContentType="application/vnd.openxmlformats-officedocument.theme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49" r:id="rId2"/>
    <p:sldMasterId id="2147483650" r:id="rId3"/>
    <p:sldMasterId id="2147483651" r:id="rId4"/>
    <p:sldMasterId id="2147483652" r:id="rId5"/>
    <p:sldMasterId id="2147483653" r:id="rId6"/>
    <p:sldMasterId id="2147483654" r:id="rId7"/>
    <p:sldMasterId id="2147483655" r:id="rId8"/>
    <p:sldMasterId id="2147483656" r:id="rId9"/>
    <p:sldMasterId id="2147483657" r:id="rId10"/>
    <p:sldMasterId id="2147483658" r:id="rId11"/>
  </p:sldMasterIdLst>
  <p:sldIdLst>
    <p:sldId id="256" r:id="rId12"/>
    <p:sldId id="272" r:id="rId13"/>
    <p:sldId id="273" r:id="rId14"/>
    <p:sldId id="268" r:id="rId15"/>
    <p:sldId id="271" r:id="rId16"/>
    <p:sldId id="269" r:id="rId17"/>
    <p:sldId id="257" r:id="rId18"/>
    <p:sldId id="258" r:id="rId19"/>
    <p:sldId id="260" r:id="rId20"/>
    <p:sldId id="261" r:id="rId21"/>
    <p:sldId id="262" r:id="rId22"/>
    <p:sldId id="267" r:id="rId23"/>
  </p:sldIdLst>
  <p:sldSz cx="13004800" cy="9753600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1pPr>
    <a:lvl2pPr marL="4572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2pPr>
    <a:lvl3pPr marL="9144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3pPr>
    <a:lvl4pPr marL="13716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4pPr>
    <a:lvl5pPr marL="1828800" algn="ctr" rtl="0" fontAlgn="base">
      <a:spcBef>
        <a:spcPct val="0"/>
      </a:spcBef>
      <a:spcAft>
        <a:spcPct val="0"/>
      </a:spcAft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5pPr>
    <a:lvl6pPr marL="22860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6pPr>
    <a:lvl7pPr marL="27432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7pPr>
    <a:lvl8pPr marL="32004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8pPr>
    <a:lvl9pPr marL="3657600" algn="l" defTabSz="457200" rtl="0" eaLnBrk="1" latinLnBrk="0" hangingPunct="1">
      <a:defRPr sz="2400" kern="1200">
        <a:solidFill>
          <a:srgbClr val="000000"/>
        </a:solidFill>
        <a:latin typeface="Helvetica" charset="0"/>
        <a:ea typeface="Heiti SC Light" charset="0"/>
        <a:cs typeface="Heiti SC Light" charset="0"/>
        <a:sym typeface="Helvetica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768" y="-128"/>
      </p:cViewPr>
      <p:guideLst>
        <p:guide orient="horz" pos="3072"/>
        <p:guide pos="4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Master" Target="slideMasters/slideMaster9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printerSettings" Target="printerSettings/printerSettings1.bin"/><Relationship Id="rId25" Type="http://schemas.openxmlformats.org/officeDocument/2006/relationships/presProps" Target="presProps.xml"/><Relationship Id="rId26" Type="http://schemas.openxmlformats.org/officeDocument/2006/relationships/viewProps" Target="viewProps.xml"/><Relationship Id="rId27" Type="http://schemas.openxmlformats.org/officeDocument/2006/relationships/theme" Target="theme/theme1.xml"/><Relationship Id="rId28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1" Type="http://schemas.openxmlformats.org/officeDocument/2006/relationships/slideMaster" Target="slideMasters/slideMaster1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Master" Target="slideMasters/slideMaster3.xml"/><Relationship Id="rId4" Type="http://schemas.openxmlformats.org/officeDocument/2006/relationships/slideMaster" Target="slideMasters/slideMaster4.xml"/><Relationship Id="rId5" Type="http://schemas.openxmlformats.org/officeDocument/2006/relationships/slideMaster" Target="slideMasters/slideMaster5.xml"/><Relationship Id="rId6" Type="http://schemas.openxmlformats.org/officeDocument/2006/relationships/slideMaster" Target="slideMasters/slideMaster6.xml"/><Relationship Id="rId7" Type="http://schemas.openxmlformats.org/officeDocument/2006/relationships/slideMaster" Target="slideMasters/slideMaster7.xml"/><Relationship Id="rId8" Type="http://schemas.openxmlformats.org/officeDocument/2006/relationships/slideMaster" Target="slideMasters/slideMaster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967182"/>
      </p:ext>
    </p:extLst>
  </p:cSld>
  <p:clrMapOvr>
    <a:masterClrMapping/>
  </p:clrMapOvr>
  <p:transition xmlns:p14="http://schemas.microsoft.com/office/powerpoint/2010/main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02336"/>
      </p:ext>
    </p:extLst>
  </p:cSld>
  <p:clrMapOvr>
    <a:masterClrMapping/>
  </p:clrMapOvr>
  <p:transition xmlns:p14="http://schemas.microsoft.com/office/powerpoint/2010/main"/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1124646"/>
      </p:ext>
    </p:extLst>
  </p:cSld>
  <p:clrMapOvr>
    <a:masterClrMapping/>
  </p:clrMapOvr>
  <p:transition xmlns:p14="http://schemas.microsoft.com/office/powerpoint/2010/main"/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878958"/>
      </p:ext>
    </p:extLst>
  </p:cSld>
  <p:clrMapOvr>
    <a:masterClrMapping/>
  </p:clrMapOvr>
  <p:transition xmlns:p14="http://schemas.microsoft.com/office/powerpoint/2010/main"/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09786885"/>
      </p:ext>
    </p:extLst>
  </p:cSld>
  <p:clrMapOvr>
    <a:masterClrMapping/>
  </p:clrMapOvr>
  <p:transition xmlns:p14="http://schemas.microsoft.com/office/powerpoint/2010/main"/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948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947490"/>
      </p:ext>
    </p:extLst>
  </p:cSld>
  <p:clrMapOvr>
    <a:masterClrMapping/>
  </p:clrMapOvr>
  <p:transition xmlns:p14="http://schemas.microsoft.com/office/powerpoint/2010/main"/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5957376"/>
      </p:ext>
    </p:extLst>
  </p:cSld>
  <p:clrMapOvr>
    <a:masterClrMapping/>
  </p:clrMapOvr>
  <p:transition xmlns:p14="http://schemas.microsoft.com/office/powerpoint/2010/main"/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929575"/>
      </p:ext>
    </p:extLst>
  </p:cSld>
  <p:clrMapOvr>
    <a:masterClrMapping/>
  </p:clrMapOvr>
  <p:transition xmlns:p14="http://schemas.microsoft.com/office/powerpoint/2010/main"/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6848213"/>
      </p:ext>
    </p:extLst>
  </p:cSld>
  <p:clrMapOvr>
    <a:masterClrMapping/>
  </p:clrMapOvr>
  <p:transition xmlns:p14="http://schemas.microsoft.com/office/powerpoint/2010/main"/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7228610"/>
      </p:ext>
    </p:extLst>
  </p:cSld>
  <p:clrMapOvr>
    <a:masterClrMapping/>
  </p:clrMapOvr>
  <p:transition xmlns:p14="http://schemas.microsoft.com/office/powerpoint/2010/main"/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22787173"/>
      </p:ext>
    </p:extLst>
  </p:cSld>
  <p:clrMapOvr>
    <a:masterClrMapping/>
  </p:clrMapOvr>
  <p:transition xmlns:p14="http://schemas.microsoft.com/office/powerpoint/2010/main"/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9651491"/>
      </p:ext>
    </p:extLst>
  </p:cSld>
  <p:clrMapOvr>
    <a:masterClrMapping/>
  </p:clrMapOvr>
  <p:transition xmlns:p14="http://schemas.microsoft.com/office/powerpoint/2010/main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1638300"/>
            <a:ext cx="2616200" cy="726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1638300"/>
            <a:ext cx="7696200" cy="726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52883"/>
      </p:ext>
    </p:extLst>
  </p:cSld>
  <p:clrMapOvr>
    <a:masterClrMapping/>
  </p:clrMapOvr>
  <p:transition xmlns:p14="http://schemas.microsoft.com/office/powerpoint/2010/main"/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513839"/>
      </p:ext>
    </p:extLst>
  </p:cSld>
  <p:clrMapOvr>
    <a:masterClrMapping/>
  </p:clrMapOvr>
  <p:transition xmlns:p14="http://schemas.microsoft.com/office/powerpoint/2010/main"/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891343"/>
      </p:ext>
    </p:extLst>
  </p:cSld>
  <p:clrMapOvr>
    <a:masterClrMapping/>
  </p:clrMapOvr>
  <p:transition xmlns:p14="http://schemas.microsoft.com/office/powerpoint/2010/main"/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19128"/>
      </p:ext>
    </p:extLst>
  </p:cSld>
  <p:clrMapOvr>
    <a:masterClrMapping/>
  </p:clrMapOvr>
  <p:transition xmlns:p14="http://schemas.microsoft.com/office/powerpoint/2010/main"/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61826551"/>
      </p:ext>
    </p:extLst>
  </p:cSld>
  <p:clrMapOvr>
    <a:masterClrMapping/>
  </p:clrMapOvr>
  <p:transition xmlns:p14="http://schemas.microsoft.com/office/powerpoint/2010/main"/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27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75100" y="16510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715512"/>
      </p:ext>
    </p:extLst>
  </p:cSld>
  <p:clrMapOvr>
    <a:masterClrMapping/>
  </p:clrMapOvr>
  <p:transition xmlns:p14="http://schemas.microsoft.com/office/powerpoint/2010/main"/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483579"/>
      </p:ext>
    </p:extLst>
  </p:cSld>
  <p:clrMapOvr>
    <a:masterClrMapping/>
  </p:clrMapOvr>
  <p:transition xmlns:p14="http://schemas.microsoft.com/office/powerpoint/2010/main"/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464911"/>
      </p:ext>
    </p:extLst>
  </p:cSld>
  <p:clrMapOvr>
    <a:masterClrMapping/>
  </p:clrMapOvr>
  <p:transition xmlns:p14="http://schemas.microsoft.com/office/powerpoint/2010/main"/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82775280"/>
      </p:ext>
    </p:extLst>
  </p:cSld>
  <p:clrMapOvr>
    <a:masterClrMapping/>
  </p:clrMapOvr>
  <p:transition xmlns:p14="http://schemas.microsoft.com/office/powerpoint/2010/main"/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249723"/>
      </p:ext>
    </p:extLst>
  </p:cSld>
  <p:clrMapOvr>
    <a:masterClrMapping/>
  </p:clrMapOvr>
  <p:transition xmlns:p14="http://schemas.microsoft.com/office/powerpoint/2010/main"/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5956486"/>
      </p:ext>
    </p:extLst>
  </p:cSld>
  <p:clrMapOvr>
    <a:masterClrMapping/>
  </p:clrMapOvr>
  <p:transition xmlns:p14="http://schemas.microsoft.com/office/powerpoint/2010/main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430868"/>
      </p:ext>
    </p:extLst>
  </p:cSld>
  <p:clrMapOvr>
    <a:masterClrMapping/>
  </p:clrMapOvr>
  <p:transition xmlns:p14="http://schemas.microsoft.com/office/powerpoint/2010/main"/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992658"/>
      </p:ext>
    </p:extLst>
  </p:cSld>
  <p:clrMapOvr>
    <a:masterClrMapping/>
  </p:clrMapOvr>
  <p:transition xmlns:p14="http://schemas.microsoft.com/office/powerpoint/2010/main"/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99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99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2693753"/>
      </p:ext>
    </p:extLst>
  </p:cSld>
  <p:clrMapOvr>
    <a:masterClrMapping/>
  </p:clrMapOvr>
  <p:transition xmlns:p14="http://schemas.microsoft.com/office/powerpoint/2010/main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518120"/>
      </p:ext>
    </p:extLst>
  </p:cSld>
  <p:clrMapOvr>
    <a:masterClrMapping/>
  </p:clrMapOvr>
  <p:transition xmlns:p14="http://schemas.microsoft.com/office/powerpoint/2010/main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53286980"/>
      </p:ext>
    </p:extLst>
  </p:cSld>
  <p:clrMapOvr>
    <a:masterClrMapping/>
  </p:clrMapOvr>
  <p:transition xmlns:p14="http://schemas.microsoft.com/office/powerpoint/2010/main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12900"/>
            <a:ext cx="51562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776621"/>
      </p:ext>
    </p:extLst>
  </p:cSld>
  <p:clrMapOvr>
    <a:masterClrMapping/>
  </p:clrMapOvr>
  <p:transition xmlns:p14="http://schemas.microsoft.com/office/powerpoint/2010/main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48066"/>
      </p:ext>
    </p:extLst>
  </p:cSld>
  <p:clrMapOvr>
    <a:masterClrMapping/>
  </p:clrMapOvr>
  <p:transition xmlns:p14="http://schemas.microsoft.com/office/powerpoint/2010/main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744099"/>
      </p:ext>
    </p:extLst>
  </p:cSld>
  <p:clrMapOvr>
    <a:masterClrMapping/>
  </p:clrMapOvr>
  <p:transition xmlns:p14="http://schemas.microsoft.com/office/powerpoint/2010/main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5597452"/>
      </p:ext>
    </p:extLst>
  </p:cSld>
  <p:clrMapOvr>
    <a:masterClrMapping/>
  </p:clrMapOvr>
  <p:transition xmlns:p14="http://schemas.microsoft.com/office/powerpoint/2010/main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13631675"/>
      </p:ext>
    </p:extLst>
  </p:cSld>
  <p:clrMapOvr>
    <a:masterClrMapping/>
  </p:clrMapOvr>
  <p:transition xmlns:p14="http://schemas.microsoft.com/office/powerpoint/2010/main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0130600"/>
      </p:ext>
    </p:extLst>
  </p:cSld>
  <p:clrMapOvr>
    <a:masterClrMapping/>
  </p:clrMapOvr>
  <p:transition xmlns:p14="http://schemas.microsoft.com/office/powerpoint/2010/main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68921187"/>
      </p:ext>
    </p:extLst>
  </p:cSld>
  <p:clrMapOvr>
    <a:masterClrMapping/>
  </p:clrMapOvr>
  <p:transition xmlns:p14="http://schemas.microsoft.com/office/powerpoint/2010/main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73957"/>
      </p:ext>
    </p:extLst>
  </p:cSld>
  <p:clrMapOvr>
    <a:masterClrMapping/>
  </p:clrMapOvr>
  <p:transition xmlns:p14="http://schemas.microsoft.com/office/powerpoint/2010/main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16774"/>
      </p:ext>
    </p:extLst>
  </p:cSld>
  <p:clrMapOvr>
    <a:masterClrMapping/>
  </p:clrMapOvr>
  <p:transition xmlns:p14="http://schemas.microsoft.com/office/powerpoint/2010/main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68681"/>
      </p:ext>
    </p:extLst>
  </p:cSld>
  <p:clrMapOvr>
    <a:masterClrMapping/>
  </p:clrMapOvr>
  <p:transition xmlns:p14="http://schemas.microsoft.com/office/powerpoint/2010/main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5096361"/>
      </p:ext>
    </p:extLst>
  </p:cSld>
  <p:clrMapOvr>
    <a:masterClrMapping/>
  </p:clrMapOvr>
  <p:transition xmlns:p14="http://schemas.microsoft.com/office/powerpoint/2010/main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93719198"/>
      </p:ext>
    </p:extLst>
  </p:cSld>
  <p:clrMapOvr>
    <a:masterClrMapping/>
  </p:clrMapOvr>
  <p:transition xmlns:p14="http://schemas.microsoft.com/office/powerpoint/2010/main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014408"/>
      </p:ext>
    </p:extLst>
  </p:cSld>
  <p:clrMapOvr>
    <a:masterClrMapping/>
  </p:clrMapOvr>
  <p:transition xmlns:p14="http://schemas.microsoft.com/office/powerpoint/2010/main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9816161"/>
      </p:ext>
    </p:extLst>
  </p:cSld>
  <p:clrMapOvr>
    <a:masterClrMapping/>
  </p:clrMapOvr>
  <p:transition xmlns:p14="http://schemas.microsoft.com/office/powerpoint/2010/main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01660"/>
      </p:ext>
    </p:extLst>
  </p:cSld>
  <p:clrMapOvr>
    <a:masterClrMapping/>
  </p:clrMapOvr>
  <p:transition xmlns:p14="http://schemas.microsoft.com/office/powerpoint/2010/main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892180"/>
      </p:ext>
    </p:extLst>
  </p:cSld>
  <p:clrMapOvr>
    <a:masterClrMapping/>
  </p:clrMapOvr>
  <p:transition xmlns:p14="http://schemas.microsoft.com/office/powerpoint/2010/main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2345064"/>
      </p:ext>
    </p:extLst>
  </p:cSld>
  <p:clrMapOvr>
    <a:masterClrMapping/>
  </p:clrMapOvr>
  <p:transition xmlns:p14="http://schemas.microsoft.com/office/powerpoint/2010/main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8221161"/>
      </p:ext>
    </p:extLst>
  </p:cSld>
  <p:clrMapOvr>
    <a:masterClrMapping/>
  </p:clrMapOvr>
  <p:transition xmlns:p14="http://schemas.microsoft.com/office/powerpoint/2010/main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1824921"/>
      </p:ext>
    </p:extLst>
  </p:cSld>
  <p:clrMapOvr>
    <a:masterClrMapping/>
  </p:clrMapOvr>
  <p:transition xmlns:p14="http://schemas.microsoft.com/office/powerpoint/2010/main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471134"/>
      </p:ext>
    </p:extLst>
  </p:cSld>
  <p:clrMapOvr>
    <a:masterClrMapping/>
  </p:clrMapOvr>
  <p:transition xmlns:p14="http://schemas.microsoft.com/office/powerpoint/2010/main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41300"/>
            <a:ext cx="2925762" cy="84709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41300"/>
            <a:ext cx="8624888" cy="84709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8646489"/>
      </p:ext>
    </p:extLst>
  </p:cSld>
  <p:clrMapOvr>
    <a:masterClrMapping/>
  </p:clrMapOvr>
  <p:transition xmlns:p14="http://schemas.microsoft.com/office/powerpoint/2010/main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136834"/>
      </p:ext>
    </p:extLst>
  </p:cSld>
  <p:clrMapOvr>
    <a:masterClrMapping/>
  </p:clrMapOvr>
  <p:transition xmlns:p14="http://schemas.microsoft.com/office/powerpoint/2010/main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076060"/>
      </p:ext>
    </p:extLst>
  </p:cSld>
  <p:clrMapOvr>
    <a:masterClrMapping/>
  </p:clrMapOvr>
  <p:transition xmlns:p14="http://schemas.microsoft.com/office/powerpoint/2010/main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2765372"/>
      </p:ext>
    </p:extLst>
  </p:cSld>
  <p:clrMapOvr>
    <a:masterClrMapping/>
  </p:clrMapOvr>
  <p:transition xmlns:p14="http://schemas.microsoft.com/office/powerpoint/2010/main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410863"/>
      </p:ext>
    </p:extLst>
  </p:cSld>
  <p:clrMapOvr>
    <a:masterClrMapping/>
  </p:clrMapOvr>
  <p:transition xmlns:p14="http://schemas.microsoft.com/office/powerpoint/2010/main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1459"/>
      </p:ext>
    </p:extLst>
  </p:cSld>
  <p:clrMapOvr>
    <a:masterClrMapping/>
  </p:clrMapOvr>
  <p:transition xmlns:p14="http://schemas.microsoft.com/office/powerpoint/2010/main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226277"/>
      </p:ext>
    </p:extLst>
  </p:cSld>
  <p:clrMapOvr>
    <a:masterClrMapping/>
  </p:clrMapOvr>
  <p:transition xmlns:p14="http://schemas.microsoft.com/office/powerpoint/2010/main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5029200"/>
            <a:ext cx="5156200" cy="3873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6604787"/>
      </p:ext>
    </p:extLst>
  </p:cSld>
  <p:clrMapOvr>
    <a:masterClrMapping/>
  </p:clrMapOvr>
  <p:transition xmlns:p14="http://schemas.microsoft.com/office/powerpoint/2010/main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0553616"/>
      </p:ext>
    </p:extLst>
  </p:cSld>
  <p:clrMapOvr>
    <a:masterClrMapping/>
  </p:clrMapOvr>
  <p:transition xmlns:p14="http://schemas.microsoft.com/office/powerpoint/2010/main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6454947"/>
      </p:ext>
    </p:extLst>
  </p:cSld>
  <p:clrMapOvr>
    <a:masterClrMapping/>
  </p:clrMapOvr>
  <p:transition xmlns:p14="http://schemas.microsoft.com/office/powerpoint/2010/main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3670062"/>
      </p:ext>
    </p:extLst>
  </p:cSld>
  <p:clrMapOvr>
    <a:masterClrMapping/>
  </p:clrMapOvr>
  <p:transition xmlns:p14="http://schemas.microsoft.com/office/powerpoint/2010/main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315817"/>
      </p:ext>
    </p:extLst>
  </p:cSld>
  <p:clrMapOvr>
    <a:masterClrMapping/>
  </p:clrMapOvr>
  <p:transition xmlns:p14="http://schemas.microsoft.com/office/powerpoint/2010/main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2276475"/>
            <a:ext cx="2925762" cy="67913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8624888" cy="67913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198647"/>
      </p:ext>
    </p:extLst>
  </p:cSld>
  <p:clrMapOvr>
    <a:masterClrMapping/>
  </p:clrMapOvr>
  <p:transition xmlns:p14="http://schemas.microsoft.com/office/powerpoint/2010/main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019184"/>
      </p:ext>
    </p:extLst>
  </p:cSld>
  <p:clrMapOvr>
    <a:masterClrMapping/>
  </p:clrMapOvr>
  <p:transition xmlns:p14="http://schemas.microsoft.com/office/powerpoint/2010/main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032153"/>
      </p:ext>
    </p:extLst>
  </p:cSld>
  <p:clrMapOvr>
    <a:masterClrMapping/>
  </p:clrMapOvr>
  <p:transition xmlns:p14="http://schemas.microsoft.com/office/powerpoint/2010/main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99523275"/>
      </p:ext>
    </p:extLst>
  </p:cSld>
  <p:clrMapOvr>
    <a:masterClrMapping/>
  </p:clrMapOvr>
  <p:transition xmlns:p14="http://schemas.microsoft.com/office/powerpoint/2010/main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50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44900" y="1612900"/>
            <a:ext cx="28575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2462057"/>
      </p:ext>
    </p:extLst>
  </p:cSld>
  <p:clrMapOvr>
    <a:masterClrMapping/>
  </p:clrMapOvr>
  <p:transition xmlns:p14="http://schemas.microsoft.com/office/powerpoint/2010/main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125957"/>
      </p:ext>
    </p:extLst>
  </p:cSld>
  <p:clrMapOvr>
    <a:masterClrMapping/>
  </p:clrMapOvr>
  <p:transition xmlns:p14="http://schemas.microsoft.com/office/powerpoint/2010/main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3480819"/>
      </p:ext>
    </p:extLst>
  </p:cSld>
  <p:clrMapOvr>
    <a:masterClrMapping/>
  </p:clrMapOvr>
  <p:transition xmlns:p14="http://schemas.microsoft.com/office/powerpoint/2010/main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990356"/>
      </p:ext>
    </p:extLst>
  </p:cSld>
  <p:clrMapOvr>
    <a:masterClrMapping/>
  </p:clrMapOvr>
  <p:transition xmlns:p14="http://schemas.microsoft.com/office/powerpoint/2010/main"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5119835"/>
      </p:ext>
    </p:extLst>
  </p:cSld>
  <p:clrMapOvr>
    <a:masterClrMapping/>
  </p:clrMapOvr>
  <p:transition xmlns:p14="http://schemas.microsoft.com/office/powerpoint/2010/main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43766763"/>
      </p:ext>
    </p:extLst>
  </p:cSld>
  <p:clrMapOvr>
    <a:masterClrMapping/>
  </p:clrMapOvr>
  <p:transition xmlns:p14="http://schemas.microsoft.com/office/powerpoint/2010/main"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17295955"/>
      </p:ext>
    </p:extLst>
  </p:cSld>
  <p:clrMapOvr>
    <a:masterClrMapping/>
  </p:clrMapOvr>
  <p:transition xmlns:p14="http://schemas.microsoft.com/office/powerpoint/2010/main"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19193"/>
      </p:ext>
    </p:extLst>
  </p:cSld>
  <p:clrMapOvr>
    <a:masterClrMapping/>
  </p:clrMapOvr>
  <p:transition xmlns:p14="http://schemas.microsoft.com/office/powerpoint/2010/main"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035550" y="254000"/>
            <a:ext cx="1466850" cy="8661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5000" y="254000"/>
            <a:ext cx="4248150" cy="8661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6861670"/>
      </p:ext>
    </p:extLst>
  </p:cSld>
  <p:clrMapOvr>
    <a:masterClrMapping/>
  </p:clrMapOvr>
  <p:transition xmlns:p14="http://schemas.microsoft.com/office/powerpoint/2010/main"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57570"/>
      </p:ext>
    </p:extLst>
  </p:cSld>
  <p:clrMapOvr>
    <a:masterClrMapping/>
  </p:clrMapOvr>
  <p:transition xmlns:p14="http://schemas.microsoft.com/office/powerpoint/2010/main"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2781388"/>
      </p:ext>
    </p:extLst>
  </p:cSld>
  <p:clrMapOvr>
    <a:masterClrMapping/>
  </p:clrMapOvr>
  <p:transition xmlns:p14="http://schemas.microsoft.com/office/powerpoint/2010/main"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9815222"/>
      </p:ext>
    </p:extLst>
  </p:cSld>
  <p:clrMapOvr>
    <a:masterClrMapping/>
  </p:clrMapOvr>
  <p:transition xmlns:p14="http://schemas.microsoft.com/office/powerpoint/2010/main"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431800"/>
            <a:ext cx="5156200" cy="857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631956"/>
      </p:ext>
    </p:extLst>
  </p:cSld>
  <p:clrMapOvr>
    <a:masterClrMapping/>
  </p:clrMapOvr>
  <p:transition xmlns:p14="http://schemas.microsoft.com/office/powerpoint/2010/main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274881"/>
      </p:ext>
    </p:extLst>
  </p:cSld>
  <p:clrMapOvr>
    <a:masterClrMapping/>
  </p:clrMapOvr>
  <p:transition xmlns:p14="http://schemas.microsoft.com/office/powerpoint/2010/main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264194"/>
      </p:ext>
    </p:extLst>
  </p:cSld>
  <p:clrMapOvr>
    <a:masterClrMapping/>
  </p:clrMapOvr>
  <p:transition xmlns:p14="http://schemas.microsoft.com/office/powerpoint/2010/main"/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7462225"/>
      </p:ext>
    </p:extLst>
  </p:cSld>
  <p:clrMapOvr>
    <a:masterClrMapping/>
  </p:clrMapOvr>
  <p:transition xmlns:p14="http://schemas.microsoft.com/office/powerpoint/2010/main"/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83876448"/>
      </p:ext>
    </p:extLst>
  </p:cSld>
  <p:clrMapOvr>
    <a:masterClrMapping/>
  </p:clrMapOvr>
  <p:transition xmlns:p14="http://schemas.microsoft.com/office/powerpoint/2010/main"/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52617635"/>
      </p:ext>
    </p:extLst>
  </p:cSld>
  <p:clrMapOvr>
    <a:masterClrMapping/>
  </p:clrMapOvr>
  <p:transition xmlns:p14="http://schemas.microsoft.com/office/powerpoint/2010/main"/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26576432"/>
      </p:ext>
    </p:extLst>
  </p:cSld>
  <p:clrMapOvr>
    <a:masterClrMapping/>
  </p:clrMapOvr>
  <p:transition xmlns:p14="http://schemas.microsoft.com/office/powerpoint/2010/main"/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815223"/>
      </p:ext>
    </p:extLst>
  </p:cSld>
  <p:clrMapOvr>
    <a:masterClrMapping/>
  </p:clrMapOvr>
  <p:transition xmlns:p14="http://schemas.microsoft.com/office/powerpoint/2010/main"/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6137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6137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110470"/>
      </p:ext>
    </p:extLst>
  </p:cSld>
  <p:clrMapOvr>
    <a:masterClrMapping/>
  </p:clrMapOvr>
  <p:transition xmlns:p14="http://schemas.microsoft.com/office/powerpoint/2010/main"/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306799"/>
      </p:ext>
    </p:extLst>
  </p:cSld>
  <p:clrMapOvr>
    <a:masterClrMapping/>
  </p:clrMapOvr>
  <p:transition xmlns:p14="http://schemas.microsoft.com/office/powerpoint/2010/main"/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310878"/>
      </p:ext>
    </p:extLst>
  </p:cSld>
  <p:clrMapOvr>
    <a:masterClrMapping/>
  </p:clrMapOvr>
  <p:transition xmlns:p14="http://schemas.microsoft.com/office/powerpoint/2010/main"/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  <a:prstGeom prst="rect">
            <a:avLst/>
          </a:prstGeom>
        </p:spPr>
        <p:txBody>
          <a:bodyPr vert="horz"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08454150"/>
      </p:ext>
    </p:extLst>
  </p:cSld>
  <p:clrMapOvr>
    <a:masterClrMapping/>
  </p:clrMapOvr>
  <p:transition xmlns:p14="http://schemas.microsoft.com/office/powerpoint/2010/main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5713744"/>
      </p:ext>
    </p:extLst>
  </p:cSld>
  <p:clrMapOvr>
    <a:masterClrMapping/>
  </p:clrMapOvr>
  <p:transition xmlns:p14="http://schemas.microsoft.com/office/powerpoint/2010/main"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50875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2276475"/>
            <a:ext cx="5775325" cy="6435725"/>
          </a:xfrm>
          <a:prstGeom prst="rect">
            <a:avLst/>
          </a:prstGeom>
        </p:spPr>
        <p:txBody>
          <a:bodyPr vert="horz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3531867"/>
      </p:ext>
    </p:extLst>
  </p:cSld>
  <p:clrMapOvr>
    <a:masterClrMapping/>
  </p:clrMapOvr>
  <p:transition xmlns:p14="http://schemas.microsoft.com/office/powerpoint/2010/main"/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  <a:prstGeom prst="rect">
            <a:avLst/>
          </a:prstGeom>
        </p:spPr>
        <p:txBody>
          <a:bodyPr vert="horz"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  <a:prstGeom prst="rect">
            <a:avLst/>
          </a:prstGeom>
        </p:spPr>
        <p:txBody>
          <a:bodyPr vert="horz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566291"/>
      </p:ext>
    </p:extLst>
  </p:cSld>
  <p:clrMapOvr>
    <a:masterClrMapping/>
  </p:clrMapOvr>
  <p:transition xmlns:p14="http://schemas.microsoft.com/office/powerpoint/2010/main"/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6548119"/>
      </p:ext>
    </p:extLst>
  </p:cSld>
  <p:clrMapOvr>
    <a:masterClrMapping/>
  </p:clrMapOvr>
  <p:transition xmlns:p14="http://schemas.microsoft.com/office/powerpoint/2010/main"/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6911324"/>
      </p:ext>
    </p:extLst>
  </p:cSld>
  <p:clrMapOvr>
    <a:masterClrMapping/>
  </p:clrMapOvr>
  <p:transition xmlns:p14="http://schemas.microsoft.com/office/powerpoint/2010/main"/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  <a:prstGeom prst="rect">
            <a:avLst/>
          </a:prstGeom>
        </p:spPr>
        <p:txBody>
          <a:bodyPr vert="horz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34273580"/>
      </p:ext>
    </p:extLst>
  </p:cSld>
  <p:clrMapOvr>
    <a:masterClrMapping/>
  </p:clrMapOvr>
  <p:transition xmlns:p14="http://schemas.microsoft.com/office/powerpoint/2010/main"/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  <a:prstGeom prst="rect">
            <a:avLst/>
          </a:prstGeom>
        </p:spPr>
        <p:txBody>
          <a:bodyPr vert="horz"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335750"/>
      </p:ext>
    </p:extLst>
  </p:cSld>
  <p:clrMapOvr>
    <a:masterClrMapping/>
  </p:clrMapOvr>
  <p:transition xmlns:p14="http://schemas.microsoft.com/office/powerpoint/2010/main"/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  <a:prstGeom prst="rect">
            <a:avLst/>
          </a:prstGeom>
        </p:spPr>
        <p:txBody>
          <a:bodyPr vert="horz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2276475"/>
            <a:ext cx="11703050" cy="64357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812659"/>
      </p:ext>
    </p:extLst>
  </p:cSld>
  <p:clrMapOvr>
    <a:masterClrMapping/>
  </p:clrMapOvr>
  <p:transition xmlns:p14="http://schemas.microsoft.com/office/powerpoint/2010/main"/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28163" y="390525"/>
            <a:ext cx="2925762" cy="832167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0875" y="390525"/>
            <a:ext cx="8624888" cy="832167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464390"/>
      </p:ext>
    </p:extLst>
  </p:cSld>
  <p:clrMapOvr>
    <a:masterClrMapping/>
  </p:clrMapOvr>
  <p:transition xmlns:p14="http://schemas.microsoft.com/office/powerpoint/2010/main"/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3419401"/>
      </p:ext>
    </p:extLst>
  </p:cSld>
  <p:clrMapOvr>
    <a:masterClrMapping/>
  </p:clrMapOvr>
  <p:transition xmlns:p14="http://schemas.microsoft.com/office/powerpoint/2010/main"/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170834"/>
      </p:ext>
    </p:extLst>
  </p:cSld>
  <p:clrMapOvr>
    <a:masterClrMapping/>
  </p:clrMapOvr>
  <p:transition xmlns:p14="http://schemas.microsoft.com/office/powerpoint/2010/main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52784342"/>
      </p:ext>
    </p:extLst>
  </p:cSld>
  <p:clrMapOvr>
    <a:masterClrMapping/>
  </p:clrMapOvr>
  <p:transition xmlns:p14="http://schemas.microsoft.com/office/powerpoint/2010/main"/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1342374"/>
      </p:ext>
    </p:extLst>
  </p:cSld>
  <p:clrMapOvr>
    <a:masterClrMapping/>
  </p:clrMapOvr>
  <p:transition xmlns:p14="http://schemas.microsoft.com/office/powerpoint/2010/main"/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62400" y="1600200"/>
            <a:ext cx="2540000" cy="7302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69569"/>
      </p:ext>
    </p:extLst>
  </p:cSld>
  <p:clrMapOvr>
    <a:masterClrMapping/>
  </p:clrMapOvr>
  <p:transition xmlns:p14="http://schemas.microsoft.com/office/powerpoint/2010/main"/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40973"/>
      </p:ext>
    </p:extLst>
  </p:cSld>
  <p:clrMapOvr>
    <a:masterClrMapping/>
  </p:clrMapOvr>
  <p:transition xmlns:p14="http://schemas.microsoft.com/office/powerpoint/2010/main"/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050892"/>
      </p:ext>
    </p:extLst>
  </p:cSld>
  <p:clrMapOvr>
    <a:masterClrMapping/>
  </p:clrMapOvr>
  <p:transition xmlns:p14="http://schemas.microsoft.com/office/powerpoint/2010/main"/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37085450"/>
      </p:ext>
    </p:extLst>
  </p:cSld>
  <p:clrMapOvr>
    <a:masterClrMapping/>
  </p:clrMapOvr>
  <p:transition xmlns:p14="http://schemas.microsoft.com/office/powerpoint/2010/main"/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47382461"/>
      </p:ext>
    </p:extLst>
  </p:cSld>
  <p:clrMapOvr>
    <a:masterClrMapping/>
  </p:clrMapOvr>
  <p:transition xmlns:p14="http://schemas.microsoft.com/office/powerpoint/2010/main"/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92913691"/>
      </p:ext>
    </p:extLst>
  </p:cSld>
  <p:clrMapOvr>
    <a:masterClrMapping/>
  </p:clrMapOvr>
  <p:transition xmlns:p14="http://schemas.microsoft.com/office/powerpoint/2010/main"/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652168"/>
      </p:ext>
    </p:extLst>
  </p:cSld>
  <p:clrMapOvr>
    <a:masterClrMapping/>
  </p:clrMapOvr>
  <p:transition xmlns:p14="http://schemas.microsoft.com/office/powerpoint/2010/main"/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487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487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9377743"/>
      </p:ext>
    </p:extLst>
  </p:cSld>
  <p:clrMapOvr>
    <a:masterClrMapping/>
  </p:clrMapOvr>
  <p:transition xmlns:p14="http://schemas.microsoft.com/office/powerpoint/2010/main"/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4725" y="3030538"/>
            <a:ext cx="11055350" cy="20907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51038" y="5527675"/>
            <a:ext cx="9102725" cy="2492375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8840428"/>
      </p:ext>
    </p:extLst>
  </p:cSld>
  <p:clrMapOvr>
    <a:masterClrMapping/>
  </p:clrMapOvr>
  <p:transition xmlns:p14="http://schemas.microsoft.com/office/powerpoint/2010/main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15325594"/>
      </p:ext>
    </p:extLst>
  </p:cSld>
  <p:clrMapOvr>
    <a:masterClrMapping/>
  </p:clrMapOvr>
  <p:transition xmlns:p14="http://schemas.microsoft.com/office/powerpoint/2010/main"/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489831"/>
      </p:ext>
    </p:extLst>
  </p:cSld>
  <p:clrMapOvr>
    <a:masterClrMapping/>
  </p:clrMapOvr>
  <p:transition xmlns:p14="http://schemas.microsoft.com/office/powerpoint/2010/main"/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7113" y="6267450"/>
            <a:ext cx="11053762" cy="1936750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7113" y="4133850"/>
            <a:ext cx="11053762" cy="213360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9528904"/>
      </p:ext>
    </p:extLst>
  </p:cSld>
  <p:clrMapOvr>
    <a:masterClrMapping/>
  </p:clrMapOvr>
  <p:transition xmlns:p14="http://schemas.microsoft.com/office/powerpoint/2010/main"/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700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78600" y="1651000"/>
            <a:ext cx="5156200" cy="7289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409282"/>
      </p:ext>
    </p:extLst>
  </p:cSld>
  <p:clrMapOvr>
    <a:masterClrMapping/>
  </p:clrMapOvr>
  <p:transition xmlns:p14="http://schemas.microsoft.com/office/powerpoint/2010/main"/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90525"/>
            <a:ext cx="11703050" cy="1625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875" y="2182813"/>
            <a:ext cx="5745163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0875" y="3092450"/>
            <a:ext cx="5745163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05588" y="2182813"/>
            <a:ext cx="5748337" cy="90963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5588" y="3092450"/>
            <a:ext cx="5748337" cy="56197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489319"/>
      </p:ext>
    </p:extLst>
  </p:cSld>
  <p:clrMapOvr>
    <a:masterClrMapping/>
  </p:clrMapOvr>
  <p:transition xmlns:p14="http://schemas.microsoft.com/office/powerpoint/2010/main"/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9255717"/>
      </p:ext>
    </p:extLst>
  </p:cSld>
  <p:clrMapOvr>
    <a:masterClrMapping/>
  </p:clrMapOvr>
  <p:transition xmlns:p14="http://schemas.microsoft.com/office/powerpoint/2010/main"/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90556396"/>
      </p:ext>
    </p:extLst>
  </p:cSld>
  <p:clrMapOvr>
    <a:masterClrMapping/>
  </p:clrMapOvr>
  <p:transition xmlns:p14="http://schemas.microsoft.com/office/powerpoint/2010/main"/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875" y="388938"/>
            <a:ext cx="4278313" cy="165258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84763" y="388938"/>
            <a:ext cx="7269162" cy="8323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0875" y="2041525"/>
            <a:ext cx="4278313" cy="66706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476453"/>
      </p:ext>
    </p:extLst>
  </p:cSld>
  <p:clrMapOvr>
    <a:masterClrMapping/>
  </p:clrMapOvr>
  <p:transition xmlns:p14="http://schemas.microsoft.com/office/powerpoint/2010/main"/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9525" y="6827838"/>
            <a:ext cx="7802563" cy="806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549525" y="871538"/>
            <a:ext cx="7802563" cy="58515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49525" y="7634288"/>
            <a:ext cx="7802563" cy="11445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8836506"/>
      </p:ext>
    </p:extLst>
  </p:cSld>
  <p:clrMapOvr>
    <a:masterClrMapping/>
  </p:clrMapOvr>
  <p:transition xmlns:p14="http://schemas.microsoft.com/office/powerpoint/2010/main"/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952821"/>
      </p:ext>
    </p:extLst>
  </p:cSld>
  <p:clrMapOvr>
    <a:masterClrMapping/>
  </p:clrMapOvr>
  <p:transition xmlns:p14="http://schemas.microsoft.com/office/powerpoint/2010/main"/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18600" y="254000"/>
            <a:ext cx="2616200" cy="8686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70000" y="254000"/>
            <a:ext cx="7696200" cy="86868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552665"/>
      </p:ext>
    </p:extLst>
  </p:cSld>
  <p:clrMapOvr>
    <a:masterClrMapping/>
  </p:clrMapOvr>
  <p:transition xmlns:p14="http://schemas.microsoft.com/office/powerpoint/2010/main"/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10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0.xml"/><Relationship Id="rId12" Type="http://schemas.openxmlformats.org/officeDocument/2006/relationships/theme" Target="../theme/theme10.xml"/><Relationship Id="rId1" Type="http://schemas.openxmlformats.org/officeDocument/2006/relationships/slideLayout" Target="../slideLayouts/slideLayout100.xml"/><Relationship Id="rId2" Type="http://schemas.openxmlformats.org/officeDocument/2006/relationships/slideLayout" Target="../slideLayouts/slideLayout101.xml"/><Relationship Id="rId3" Type="http://schemas.openxmlformats.org/officeDocument/2006/relationships/slideLayout" Target="../slideLayouts/slideLayout102.xml"/><Relationship Id="rId4" Type="http://schemas.openxmlformats.org/officeDocument/2006/relationships/slideLayout" Target="../slideLayouts/slideLayout103.xml"/><Relationship Id="rId5" Type="http://schemas.openxmlformats.org/officeDocument/2006/relationships/slideLayout" Target="../slideLayouts/slideLayout104.xml"/><Relationship Id="rId6" Type="http://schemas.openxmlformats.org/officeDocument/2006/relationships/slideLayout" Target="../slideLayouts/slideLayout105.xml"/><Relationship Id="rId7" Type="http://schemas.openxmlformats.org/officeDocument/2006/relationships/slideLayout" Target="../slideLayouts/slideLayout106.xml"/><Relationship Id="rId8" Type="http://schemas.openxmlformats.org/officeDocument/2006/relationships/slideLayout" Target="../slideLayouts/slideLayout107.xml"/><Relationship Id="rId9" Type="http://schemas.openxmlformats.org/officeDocument/2006/relationships/slideLayout" Target="../slideLayouts/slideLayout108.xml"/><Relationship Id="rId10" Type="http://schemas.openxmlformats.org/officeDocument/2006/relationships/slideLayout" Target="../slideLayouts/slideLayout109.xml"/></Relationships>
</file>

<file path=ppt/slideMasters/_rels/slideMaster1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21.xml"/><Relationship Id="rId12" Type="http://schemas.openxmlformats.org/officeDocument/2006/relationships/theme" Target="../theme/theme11.xml"/><Relationship Id="rId1" Type="http://schemas.openxmlformats.org/officeDocument/2006/relationships/slideLayout" Target="../slideLayouts/slideLayout111.xml"/><Relationship Id="rId2" Type="http://schemas.openxmlformats.org/officeDocument/2006/relationships/slideLayout" Target="../slideLayouts/slideLayout112.xml"/><Relationship Id="rId3" Type="http://schemas.openxmlformats.org/officeDocument/2006/relationships/slideLayout" Target="../slideLayouts/slideLayout113.xml"/><Relationship Id="rId4" Type="http://schemas.openxmlformats.org/officeDocument/2006/relationships/slideLayout" Target="../slideLayouts/slideLayout114.xml"/><Relationship Id="rId5" Type="http://schemas.openxmlformats.org/officeDocument/2006/relationships/slideLayout" Target="../slideLayouts/slideLayout115.xml"/><Relationship Id="rId6" Type="http://schemas.openxmlformats.org/officeDocument/2006/relationships/slideLayout" Target="../slideLayouts/slideLayout116.xml"/><Relationship Id="rId7" Type="http://schemas.openxmlformats.org/officeDocument/2006/relationships/slideLayout" Target="../slideLayouts/slideLayout117.xml"/><Relationship Id="rId8" Type="http://schemas.openxmlformats.org/officeDocument/2006/relationships/slideLayout" Target="../slideLayouts/slideLayout118.xml"/><Relationship Id="rId9" Type="http://schemas.openxmlformats.org/officeDocument/2006/relationships/slideLayout" Target="../slideLayouts/slideLayout119.xml"/><Relationship Id="rId10" Type="http://schemas.openxmlformats.org/officeDocument/2006/relationships/slideLayout" Target="../slideLayouts/slideLayout12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1" Type="http://schemas.openxmlformats.org/officeDocument/2006/relationships/slideLayout" Target="../slideLayouts/slideLayout34.xml"/><Relationship Id="rId2" Type="http://schemas.openxmlformats.org/officeDocument/2006/relationships/slideLayout" Target="../slideLayouts/slideLayout35.xml"/><Relationship Id="rId3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8.xml"/><Relationship Id="rId6" Type="http://schemas.openxmlformats.org/officeDocument/2006/relationships/slideLayout" Target="../slideLayouts/slideLayout39.xml"/><Relationship Id="rId7" Type="http://schemas.openxmlformats.org/officeDocument/2006/relationships/slideLayout" Target="../slideLayouts/slideLayout40.xml"/><Relationship Id="rId8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3.xml"/></Relationships>
</file>

<file path=ppt/slideMasters/_rels/slideMaster5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55.xml"/><Relationship Id="rId12" Type="http://schemas.openxmlformats.org/officeDocument/2006/relationships/theme" Target="../theme/theme5.xml"/><Relationship Id="rId1" Type="http://schemas.openxmlformats.org/officeDocument/2006/relationships/slideLayout" Target="../slideLayouts/slideLayout45.xml"/><Relationship Id="rId2" Type="http://schemas.openxmlformats.org/officeDocument/2006/relationships/slideLayout" Target="../slideLayouts/slideLayout46.xml"/><Relationship Id="rId3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9.xml"/><Relationship Id="rId6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1.xml"/><Relationship Id="rId8" Type="http://schemas.openxmlformats.org/officeDocument/2006/relationships/slideLayout" Target="../slideLayouts/slideLayout52.xml"/><Relationship Id="rId9" Type="http://schemas.openxmlformats.org/officeDocument/2006/relationships/slideLayout" Target="../slideLayouts/slideLayout53.xml"/><Relationship Id="rId10" Type="http://schemas.openxmlformats.org/officeDocument/2006/relationships/slideLayout" Target="../slideLayouts/slideLayout54.xml"/></Relationships>
</file>

<file path=ppt/slideMasters/_rels/slideMaster6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66.xml"/><Relationship Id="rId12" Type="http://schemas.openxmlformats.org/officeDocument/2006/relationships/theme" Target="../theme/theme6.xml"/><Relationship Id="rId1" Type="http://schemas.openxmlformats.org/officeDocument/2006/relationships/slideLayout" Target="../slideLayouts/slideLayout56.xml"/><Relationship Id="rId2" Type="http://schemas.openxmlformats.org/officeDocument/2006/relationships/slideLayout" Target="../slideLayouts/slideLayout57.xml"/><Relationship Id="rId3" Type="http://schemas.openxmlformats.org/officeDocument/2006/relationships/slideLayout" Target="../slideLayouts/slideLayout58.xml"/><Relationship Id="rId4" Type="http://schemas.openxmlformats.org/officeDocument/2006/relationships/slideLayout" Target="../slideLayouts/slideLayout59.xml"/><Relationship Id="rId5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1.xml"/><Relationship Id="rId7" Type="http://schemas.openxmlformats.org/officeDocument/2006/relationships/slideLayout" Target="../slideLayouts/slideLayout62.xml"/><Relationship Id="rId8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4.xml"/><Relationship Id="rId10" Type="http://schemas.openxmlformats.org/officeDocument/2006/relationships/slideLayout" Target="../slideLayouts/slideLayout65.xml"/></Relationships>
</file>

<file path=ppt/slideMasters/_rels/slideMaster7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77.xml"/><Relationship Id="rId12" Type="http://schemas.openxmlformats.org/officeDocument/2006/relationships/theme" Target="../theme/theme7.xml"/><Relationship Id="rId1" Type="http://schemas.openxmlformats.org/officeDocument/2006/relationships/slideLayout" Target="../slideLayouts/slideLayout67.xml"/><Relationship Id="rId2" Type="http://schemas.openxmlformats.org/officeDocument/2006/relationships/slideLayout" Target="../slideLayouts/slideLayout68.xml"/><Relationship Id="rId3" Type="http://schemas.openxmlformats.org/officeDocument/2006/relationships/slideLayout" Target="../slideLayouts/slideLayout69.xml"/><Relationship Id="rId4" Type="http://schemas.openxmlformats.org/officeDocument/2006/relationships/slideLayout" Target="../slideLayouts/slideLayout70.xml"/><Relationship Id="rId5" Type="http://schemas.openxmlformats.org/officeDocument/2006/relationships/slideLayout" Target="../slideLayouts/slideLayout71.xml"/><Relationship Id="rId6" Type="http://schemas.openxmlformats.org/officeDocument/2006/relationships/slideLayout" Target="../slideLayouts/slideLayout72.xml"/><Relationship Id="rId7" Type="http://schemas.openxmlformats.org/officeDocument/2006/relationships/slideLayout" Target="../slideLayouts/slideLayout73.xml"/><Relationship Id="rId8" Type="http://schemas.openxmlformats.org/officeDocument/2006/relationships/slideLayout" Target="../slideLayouts/slideLayout74.xml"/><Relationship Id="rId9" Type="http://schemas.openxmlformats.org/officeDocument/2006/relationships/slideLayout" Target="../slideLayouts/slideLayout75.xml"/><Relationship Id="rId10" Type="http://schemas.openxmlformats.org/officeDocument/2006/relationships/slideLayout" Target="../slideLayouts/slideLayout76.xml"/></Relationships>
</file>

<file path=ppt/slideMasters/_rels/slideMaster8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88.xml"/><Relationship Id="rId12" Type="http://schemas.openxmlformats.org/officeDocument/2006/relationships/theme" Target="../theme/theme8.xml"/><Relationship Id="rId1" Type="http://schemas.openxmlformats.org/officeDocument/2006/relationships/slideLayout" Target="../slideLayouts/slideLayout78.xml"/><Relationship Id="rId2" Type="http://schemas.openxmlformats.org/officeDocument/2006/relationships/slideLayout" Target="../slideLayouts/slideLayout79.xml"/><Relationship Id="rId3" Type="http://schemas.openxmlformats.org/officeDocument/2006/relationships/slideLayout" Target="../slideLayouts/slideLayout80.xml"/><Relationship Id="rId4" Type="http://schemas.openxmlformats.org/officeDocument/2006/relationships/slideLayout" Target="../slideLayouts/slideLayout81.xml"/><Relationship Id="rId5" Type="http://schemas.openxmlformats.org/officeDocument/2006/relationships/slideLayout" Target="../slideLayouts/slideLayout82.xml"/><Relationship Id="rId6" Type="http://schemas.openxmlformats.org/officeDocument/2006/relationships/slideLayout" Target="../slideLayouts/slideLayout83.xml"/><Relationship Id="rId7" Type="http://schemas.openxmlformats.org/officeDocument/2006/relationships/slideLayout" Target="../slideLayouts/slideLayout84.xml"/><Relationship Id="rId8" Type="http://schemas.openxmlformats.org/officeDocument/2006/relationships/slideLayout" Target="../slideLayouts/slideLayout85.xml"/><Relationship Id="rId9" Type="http://schemas.openxmlformats.org/officeDocument/2006/relationships/slideLayout" Target="../slideLayouts/slideLayout86.xml"/><Relationship Id="rId10" Type="http://schemas.openxmlformats.org/officeDocument/2006/relationships/slideLayout" Target="../slideLayouts/slideLayout87.xml"/></Relationships>
</file>

<file path=ppt/slideMasters/_rels/slideMaster9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99.xml"/><Relationship Id="rId12" Type="http://schemas.openxmlformats.org/officeDocument/2006/relationships/theme" Target="../theme/theme9.xml"/><Relationship Id="rId1" Type="http://schemas.openxmlformats.org/officeDocument/2006/relationships/slideLayout" Target="../slideLayouts/slideLayout89.xml"/><Relationship Id="rId2" Type="http://schemas.openxmlformats.org/officeDocument/2006/relationships/slideLayout" Target="../slideLayouts/slideLayout90.xml"/><Relationship Id="rId3" Type="http://schemas.openxmlformats.org/officeDocument/2006/relationships/slideLayout" Target="../slideLayouts/slideLayout91.xml"/><Relationship Id="rId4" Type="http://schemas.openxmlformats.org/officeDocument/2006/relationships/slideLayout" Target="../slideLayouts/slideLayout92.xml"/><Relationship Id="rId5" Type="http://schemas.openxmlformats.org/officeDocument/2006/relationships/slideLayout" Target="../slideLayouts/slideLayout93.xml"/><Relationship Id="rId6" Type="http://schemas.openxmlformats.org/officeDocument/2006/relationships/slideLayout" Target="../slideLayouts/slideLayout94.xml"/><Relationship Id="rId7" Type="http://schemas.openxmlformats.org/officeDocument/2006/relationships/slideLayout" Target="../slideLayouts/slideLayout95.xml"/><Relationship Id="rId8" Type="http://schemas.openxmlformats.org/officeDocument/2006/relationships/slideLayout" Target="../slideLayouts/slideLayout96.xml"/><Relationship Id="rId9" Type="http://schemas.openxmlformats.org/officeDocument/2006/relationships/slideLayout" Target="../slideLayouts/slideLayout97.xml"/><Relationship Id="rId10" Type="http://schemas.openxmlformats.org/officeDocument/2006/relationships/slideLayout" Target="../slideLayouts/slideLayout9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5029200"/>
            <a:ext cx="104648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1638300"/>
            <a:ext cx="10464800" cy="330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7" name="Rectangle 3"/>
          <p:cNvSpPr>
            <a:spLocks/>
          </p:cNvSpPr>
          <p:nvPr/>
        </p:nvSpPr>
        <p:spPr bwMode="auto">
          <a:xfrm>
            <a:off x="1293813" y="8985250"/>
            <a:ext cx="3840162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wrap="none" lIns="0" tIns="0" rIns="0" bIns="0" anchor="ctr">
            <a:spAutoFit/>
          </a:bodyPr>
          <a:lstStyle/>
          <a:p>
            <a:pPr algn="l"/>
            <a:r>
              <a:rPr lang="en-US" sz="1800">
                <a:solidFill>
                  <a:schemeClr val="tx1"/>
                </a:solidFill>
                <a:ea typeface="ＭＳ Ｐゴシック" charset="0"/>
                <a:cs typeface="Helvetica" charset="0"/>
              </a:rPr>
              <a:t>© 2014 Carl Lund, all rights reserved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Helvetica" charset="0"/>
          <a:ea typeface="Heiti SC Medium" charset="0"/>
          <a:cs typeface="Heiti SC Medium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5024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  <p:sldLayoutId id="2147483760" r:id="rId3"/>
    <p:sldLayoutId id="2147483761" r:id="rId4"/>
    <p:sldLayoutId id="2147483762" r:id="rId5"/>
    <p:sldLayoutId id="2147483763" r:id="rId6"/>
    <p:sldLayoutId id="2147483764" r:id="rId7"/>
    <p:sldLayoutId id="2147483765" r:id="rId8"/>
    <p:sldLayoutId id="2147483766" r:id="rId9"/>
    <p:sldLayoutId id="2147483767" r:id="rId10"/>
    <p:sldLayoutId id="2147483768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82700" y="16510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12900"/>
            <a:ext cx="104648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413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77978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635000" y="1612900"/>
            <a:ext cx="5867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35000" y="254000"/>
            <a:ext cx="58674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algn="ctr" rtl="0" fontAlgn="base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431800"/>
            <a:ext cx="10464800" cy="857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+mj-lt"/>
          <a:ea typeface="+mj-ea"/>
          <a:cs typeface="+mj-cs"/>
          <a:sym typeface="Gill Sans" charset="0"/>
        </a:defRPr>
      </a:lvl1pPr>
      <a:lvl2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2pPr>
      <a:lvl3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3pPr>
      <a:lvl4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4pPr>
      <a:lvl5pPr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8400">
          <a:solidFill>
            <a:schemeClr val="tx1"/>
          </a:solidFill>
          <a:latin typeface="Gill Sans" charset="0"/>
          <a:ea typeface="Heiti SC Light" charset="0"/>
          <a:cs typeface="Heiti SC Light" charset="0"/>
          <a:sym typeface="Gill Sans" charset="0"/>
        </a:defRPr>
      </a:lvl9pPr>
    </p:titleStyle>
    <p:bodyStyle>
      <a:lvl1pPr marL="889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1pPr>
      <a:lvl2pPr marL="1333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2pPr>
      <a:lvl3pPr marL="1778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3pPr>
      <a:lvl4pPr marL="22225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4pPr>
      <a:lvl5pPr marL="26670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5pPr>
      <a:lvl6pPr marL="31242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6pPr>
      <a:lvl7pPr marL="35814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7pPr>
      <a:lvl8pPr marL="40386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8pPr>
      <a:lvl9pPr marL="4495800" indent="-571500" algn="l" rtl="0" fontAlgn="base">
        <a:spcBef>
          <a:spcPts val="2400"/>
        </a:spcBef>
        <a:spcAft>
          <a:spcPct val="0"/>
        </a:spcAft>
        <a:buSzPct val="171000"/>
        <a:buFont typeface="Gill Sans" charset="0"/>
        <a:buChar char="•"/>
        <a:defRPr sz="4200">
          <a:solidFill>
            <a:schemeClr val="tx1"/>
          </a:solidFill>
          <a:latin typeface="+mn-lt"/>
          <a:ea typeface="+mn-ea"/>
          <a:cs typeface="+mn-cs"/>
          <a:sym typeface="Gill Sans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00200"/>
            <a:ext cx="5232400" cy="7302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37" r:id="rId2"/>
    <p:sldLayoutId id="2147483738" r:id="rId3"/>
    <p:sldLayoutId id="2147483739" r:id="rId4"/>
    <p:sldLayoutId id="2147483740" r:id="rId5"/>
    <p:sldLayoutId id="2147483741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70000" y="1651000"/>
            <a:ext cx="10464800" cy="7289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text styles</a:t>
            </a:r>
          </a:p>
          <a:p>
            <a:pPr lvl="1"/>
            <a:r>
              <a:rPr lang="en-US">
                <a:sym typeface="Helvetica" charset="0"/>
              </a:rPr>
              <a:t>Second level</a:t>
            </a:r>
          </a:p>
          <a:p>
            <a:pPr lvl="2"/>
            <a:r>
              <a:rPr lang="en-US">
                <a:sym typeface="Helvetica" charset="0"/>
              </a:rPr>
              <a:t>Third level</a:t>
            </a:r>
          </a:p>
          <a:p>
            <a:pPr lvl="3"/>
            <a:r>
              <a:rPr lang="en-US">
                <a:sym typeface="Helvetica" charset="0"/>
              </a:rPr>
              <a:t>Fourth level</a:t>
            </a:r>
          </a:p>
          <a:p>
            <a:pPr lvl="4"/>
            <a:r>
              <a:rPr lang="en-US">
                <a:sym typeface="Helvetica" charset="0"/>
              </a:rPr>
              <a:t>Fifth level</a:t>
            </a:r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70000" y="254000"/>
            <a:ext cx="10464800" cy="127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50800" tIns="50800" rIns="50800" bIns="50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Helvetica" charset="0"/>
              </a:rPr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ransition xmlns:p14="http://schemas.microsoft.com/office/powerpoint/2010/main"/>
  <p:txStyles>
    <p:titleStyle>
      <a:lvl1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Helvetica" charset="0"/>
        </a:defRPr>
      </a:lvl1pPr>
      <a:lvl2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2pPr>
      <a:lvl3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3pPr>
      <a:lvl4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4pPr>
      <a:lvl5pPr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Helvetica" charset="0"/>
          <a:ea typeface="Heiti SC Light" charset="0"/>
          <a:cs typeface="Heiti SC Light" charset="0"/>
          <a:sym typeface="Helvetica" charset="0"/>
        </a:defRPr>
      </a:lvl9pPr>
    </p:titleStyle>
    <p:bodyStyle>
      <a:lvl1pPr marL="3175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 sz="2400"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1pPr>
      <a:lvl2pPr marL="7112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2pPr>
      <a:lvl3pPr marL="11557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25000"/>
        <a:buFont typeface="Helvetica" charset="0"/>
        <a:buChar char="-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3pPr>
      <a:lvl4pPr marL="1600200" indent="-317500" algn="l" rtl="0" fontAlgn="base">
        <a:spcBef>
          <a:spcPts val="600"/>
        </a:spcBef>
        <a:spcAft>
          <a:spcPct val="0"/>
        </a:spcAft>
        <a:buClr>
          <a:srgbClr val="000000"/>
        </a:buClr>
        <a:buSzPct val="171000"/>
        <a:buFont typeface="Helvetica" charset="0"/>
        <a:buChar char="•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4pPr>
      <a:lvl5pPr marL="20447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5pPr>
      <a:lvl6pPr marL="25019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6pPr>
      <a:lvl7pPr marL="29591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7pPr>
      <a:lvl8pPr marL="34163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8pPr>
      <a:lvl9pPr marL="3873500" indent="-317500" algn="l" rtl="0" fontAlgn="base">
        <a:spcBef>
          <a:spcPts val="600"/>
        </a:spcBef>
        <a:spcAft>
          <a:spcPct val="0"/>
        </a:spcAft>
        <a:buSzPct val="100000"/>
        <a:buFont typeface="Lucida Grande" charset="0"/>
        <a:buChar char="‣"/>
        <a:defRPr>
          <a:solidFill>
            <a:schemeClr val="tx1"/>
          </a:solidFill>
          <a:latin typeface="+mn-lt"/>
          <a:ea typeface="+mn-ea"/>
          <a:cs typeface="+mn-cs"/>
          <a:sym typeface="Helvetica" charset="0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6.emf"/><Relationship Id="rId3" Type="http://schemas.openxmlformats.org/officeDocument/2006/relationships/image" Target="../media/image7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image" Target="../media/image2.emf"/><Relationship Id="rId3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image" Target="../media/image4.emf"/><Relationship Id="rId3" Type="http://schemas.openxmlformats.org/officeDocument/2006/relationships/image" Target="../media/image5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A First Course on Kinetics and Reaction Engineering</a:t>
            </a:r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Class 6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Two Mechanisms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Macroscopically Observed Reaction</a:t>
            </a:r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	</a:t>
            </a:r>
            <a:r>
              <a:rPr lang="en-US" sz="1800" dirty="0" smtClean="0"/>
              <a:t>2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5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2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4</a:t>
            </a:r>
            <a:r>
              <a:rPr lang="en-US" sz="1800" dirty="0" smtClean="0"/>
              <a:t> + 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	(1)	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D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2 HD </a:t>
            </a:r>
            <a:endParaRPr lang="en-US" sz="1800" dirty="0" smtClean="0"/>
          </a:p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Mechanism</a:t>
            </a:r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 smtClean="0"/>
              <a:t>	</a:t>
            </a:r>
            <a:r>
              <a:rPr lang="en-US" sz="1800" dirty="0" smtClean="0"/>
              <a:t>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5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NO</a:t>
            </a:r>
            <a:r>
              <a:rPr lang="en-US" sz="1800" baseline="-6000" dirty="0" smtClean="0"/>
              <a:t>3</a:t>
            </a:r>
            <a:r>
              <a:rPr lang="en-US" sz="1800" dirty="0" smtClean="0"/>
              <a:t>	(2)	2 H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H</a:t>
            </a:r>
            <a:r>
              <a:rPr lang="en-US" sz="1800" baseline="32000" dirty="0" smtClean="0"/>
              <a:t>−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NO</a:t>
            </a:r>
            <a:r>
              <a:rPr lang="en-US" sz="1800" baseline="-6000" dirty="0" smtClean="0"/>
              <a:t>3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NO	(3)	H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D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HD</a:t>
            </a:r>
            <a:r>
              <a:rPr lang="en-US" sz="1800" baseline="-6000" dirty="0" smtClean="0"/>
              <a:t>2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NO +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5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3 NO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	(4)</a:t>
            </a:r>
            <a:r>
              <a:rPr lang="en-US" sz="1800" baseline="-6000" dirty="0" smtClean="0"/>
              <a:t>	</a:t>
            </a:r>
            <a:r>
              <a:rPr lang="en-US" sz="1800" dirty="0" smtClean="0"/>
              <a:t>HD</a:t>
            </a:r>
            <a:r>
              <a:rPr lang="en-US" sz="1800" baseline="-6000" dirty="0" smtClean="0"/>
              <a:t>2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D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HD + D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2 NO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N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O</a:t>
            </a:r>
            <a:r>
              <a:rPr lang="en-US" sz="1800" baseline="-6000" dirty="0" smtClean="0"/>
              <a:t>4</a:t>
            </a:r>
            <a:r>
              <a:rPr lang="en-US" sz="1800" dirty="0" smtClean="0"/>
              <a:t>	(5)</a:t>
            </a:r>
            <a:r>
              <a:rPr lang="en-US" sz="1800" baseline="-6000" dirty="0" smtClean="0"/>
              <a:t>	</a:t>
            </a:r>
            <a:r>
              <a:rPr lang="en-US" sz="1800" dirty="0" smtClean="0"/>
              <a:t>D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H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D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 + 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D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 smtClean="0"/>
              <a:t>		(6)	H</a:t>
            </a:r>
            <a:r>
              <a:rPr lang="en-US" sz="1800" baseline="-6000" dirty="0" smtClean="0"/>
              <a:t>2</a:t>
            </a:r>
            <a:r>
              <a:rPr lang="en-US" sz="1800" dirty="0" smtClean="0"/>
              <a:t>D</a:t>
            </a:r>
            <a:r>
              <a:rPr lang="en-US" sz="1800" baseline="32000" dirty="0" smtClean="0"/>
              <a:t>+</a:t>
            </a:r>
            <a:r>
              <a:rPr lang="en-US" sz="1800" dirty="0" smtClean="0"/>
              <a:t> + H</a:t>
            </a:r>
            <a:r>
              <a:rPr lang="en-US" sz="1800" baseline="-6000" dirty="0" smtClean="0"/>
              <a:t>2</a:t>
            </a:r>
            <a:r>
              <a:rPr lang="en-US" sz="1800" dirty="0" smtClean="0">
                <a:ea typeface="ヒラギノ角ゴ ProN W3" charset="0"/>
                <a:cs typeface="ヒラギノ角ゴ ProN W3" charset="0"/>
              </a:rPr>
              <a:t> ⇄ HD + H</a:t>
            </a:r>
            <a:r>
              <a:rPr lang="en-US" sz="1800" baseline="-6000" dirty="0" smtClean="0"/>
              <a:t>3</a:t>
            </a:r>
            <a:r>
              <a:rPr lang="en-US" sz="1800" baseline="32000" dirty="0" smtClean="0"/>
              <a:t>+</a:t>
            </a:r>
            <a:endParaRPr lang="en-US" sz="1800" dirty="0" smtClean="0"/>
          </a:p>
          <a:p>
            <a:pPr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endParaRPr lang="en-US" dirty="0"/>
          </a:p>
          <a:p>
            <a:pPr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 For each of the two mechanisms given above</a:t>
            </a:r>
          </a:p>
          <a:p>
            <a:pPr marL="762000" lvl="1"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Identify all reactive intermediates</a:t>
            </a:r>
          </a:p>
          <a:p>
            <a:pPr marL="762000" lvl="1"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Determine whether the mechanism is an open sequence of steps or a closed sequence of steps (chain mechanism)</a:t>
            </a:r>
          </a:p>
          <a:p>
            <a:pPr marL="762000" lvl="1">
              <a:tabLst>
                <a:tab pos="2579688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Write an expression for the rate of the apparent, macroscopically observed reaction with respect to one of the reactants or products in that reaction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Two Mechanisms</a:t>
            </a:r>
          </a:p>
        </p:txBody>
      </p:sp>
      <p:sp>
        <p:nvSpPr>
          <p:cNvPr id="2253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Macroscopically Observed Reaction</a:t>
            </a:r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2 N</a:t>
            </a:r>
            <a:r>
              <a:rPr lang="en-US" sz="1800" baseline="-6000" dirty="0"/>
              <a:t>2</a:t>
            </a:r>
            <a:r>
              <a:rPr lang="en-US" sz="1800" dirty="0"/>
              <a:t>O</a:t>
            </a:r>
            <a:r>
              <a:rPr lang="en-US" sz="1800" baseline="-6000" dirty="0"/>
              <a:t>5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2 N</a:t>
            </a:r>
            <a:r>
              <a:rPr lang="en-US" sz="1800" baseline="-6000" dirty="0"/>
              <a:t>2</a:t>
            </a:r>
            <a:r>
              <a:rPr lang="en-US" sz="1800" dirty="0"/>
              <a:t>O</a:t>
            </a:r>
            <a:r>
              <a:rPr lang="en-US" sz="1800" baseline="-6000" dirty="0"/>
              <a:t>4</a:t>
            </a:r>
            <a:r>
              <a:rPr lang="en-US" sz="1800" dirty="0"/>
              <a:t> + O</a:t>
            </a:r>
            <a:r>
              <a:rPr lang="en-US" sz="1800" baseline="-6000" dirty="0"/>
              <a:t>2</a:t>
            </a:r>
            <a:r>
              <a:rPr lang="en-US" sz="1800" dirty="0"/>
              <a:t>	(1)	H</a:t>
            </a:r>
            <a:r>
              <a:rPr lang="en-US" sz="1800" baseline="-6000" dirty="0"/>
              <a:t>2</a:t>
            </a:r>
            <a:r>
              <a:rPr lang="en-US" sz="1800" dirty="0"/>
              <a:t> + D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2 HD </a:t>
            </a:r>
            <a:endParaRPr lang="en-US" sz="1800" dirty="0"/>
          </a:p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Mechanism</a:t>
            </a:r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N</a:t>
            </a:r>
            <a:r>
              <a:rPr lang="en-US" sz="1800" baseline="-6000" dirty="0"/>
              <a:t>2</a:t>
            </a:r>
            <a:r>
              <a:rPr lang="en-US" sz="1800" dirty="0"/>
              <a:t>O</a:t>
            </a:r>
            <a:r>
              <a:rPr lang="en-US" sz="1800" baseline="-6000" dirty="0"/>
              <a:t>5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NO</a:t>
            </a:r>
            <a:r>
              <a:rPr lang="en-US" sz="1800" baseline="-6000" dirty="0"/>
              <a:t>2</a:t>
            </a:r>
            <a:r>
              <a:rPr lang="en-US" sz="1800" dirty="0"/>
              <a:t> + NO</a:t>
            </a:r>
            <a:r>
              <a:rPr lang="en-US" sz="1800" baseline="-6000" dirty="0"/>
              <a:t>3</a:t>
            </a:r>
            <a:r>
              <a:rPr lang="en-US" sz="1800" dirty="0"/>
              <a:t>	(2)	2 H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H</a:t>
            </a:r>
            <a:r>
              <a:rPr lang="en-US" sz="1800" baseline="-6000" dirty="0"/>
              <a:t>3</a:t>
            </a:r>
            <a:r>
              <a:rPr lang="en-US" sz="1800" baseline="32000" dirty="0"/>
              <a:t>+</a:t>
            </a:r>
            <a:r>
              <a:rPr lang="en-US" sz="1800" dirty="0"/>
              <a:t> + H</a:t>
            </a:r>
            <a:r>
              <a:rPr lang="en-US" sz="1800" baseline="32000" dirty="0"/>
              <a:t>−</a:t>
            </a:r>
            <a:endParaRPr lang="en-US" sz="1800" dirty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NO</a:t>
            </a:r>
            <a:r>
              <a:rPr lang="en-US" sz="1800" baseline="-6000" dirty="0"/>
              <a:t>2</a:t>
            </a:r>
            <a:r>
              <a:rPr lang="en-US" sz="1800" dirty="0"/>
              <a:t> + NO</a:t>
            </a:r>
            <a:r>
              <a:rPr lang="en-US" sz="1800" baseline="-6000" dirty="0"/>
              <a:t>3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NO</a:t>
            </a:r>
            <a:r>
              <a:rPr lang="en-US" sz="1800" baseline="-6000" dirty="0"/>
              <a:t>2</a:t>
            </a:r>
            <a:r>
              <a:rPr lang="en-US" sz="1800" dirty="0"/>
              <a:t> + O</a:t>
            </a:r>
            <a:r>
              <a:rPr lang="en-US" sz="1800" baseline="-6000" dirty="0"/>
              <a:t>2</a:t>
            </a:r>
            <a:r>
              <a:rPr lang="en-US" sz="1800" dirty="0"/>
              <a:t> + NO	(3)	H</a:t>
            </a:r>
            <a:r>
              <a:rPr lang="en-US" sz="1800" baseline="-6000" dirty="0"/>
              <a:t>3</a:t>
            </a:r>
            <a:r>
              <a:rPr lang="en-US" sz="1800" baseline="32000" dirty="0"/>
              <a:t>+</a:t>
            </a:r>
            <a:r>
              <a:rPr lang="en-US" sz="1800" dirty="0"/>
              <a:t> + D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H</a:t>
            </a:r>
            <a:r>
              <a:rPr lang="en-US" sz="1800" baseline="-6000" dirty="0"/>
              <a:t>2</a:t>
            </a:r>
            <a:r>
              <a:rPr lang="en-US" sz="1800" dirty="0"/>
              <a:t> + HD</a:t>
            </a:r>
            <a:r>
              <a:rPr lang="en-US" sz="1800" baseline="-6000" dirty="0"/>
              <a:t>2</a:t>
            </a:r>
            <a:r>
              <a:rPr lang="en-US" sz="1800" baseline="32000" dirty="0"/>
              <a:t>+</a:t>
            </a:r>
            <a:endParaRPr lang="en-US" sz="1800" dirty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NO + N</a:t>
            </a:r>
            <a:r>
              <a:rPr lang="en-US" sz="1800" baseline="-6000" dirty="0"/>
              <a:t>2</a:t>
            </a:r>
            <a:r>
              <a:rPr lang="en-US" sz="1800" dirty="0"/>
              <a:t>O</a:t>
            </a:r>
            <a:r>
              <a:rPr lang="en-US" sz="1800" baseline="-6000" dirty="0"/>
              <a:t>5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3 NO</a:t>
            </a:r>
            <a:r>
              <a:rPr lang="en-US" sz="1800" baseline="-6000" dirty="0"/>
              <a:t>2</a:t>
            </a:r>
            <a:r>
              <a:rPr lang="en-US" sz="1800" dirty="0"/>
              <a:t>	(4)</a:t>
            </a:r>
            <a:r>
              <a:rPr lang="en-US" sz="1800" baseline="-6000" dirty="0"/>
              <a:t>	</a:t>
            </a:r>
            <a:r>
              <a:rPr lang="en-US" sz="1800" dirty="0"/>
              <a:t>HD</a:t>
            </a:r>
            <a:r>
              <a:rPr lang="en-US" sz="1800" baseline="-6000" dirty="0"/>
              <a:t>2</a:t>
            </a:r>
            <a:r>
              <a:rPr lang="en-US" sz="1800" baseline="32000" dirty="0"/>
              <a:t>+</a:t>
            </a:r>
            <a:r>
              <a:rPr lang="en-US" sz="1800" dirty="0"/>
              <a:t> + D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HD + D</a:t>
            </a:r>
            <a:r>
              <a:rPr lang="en-US" sz="1800" baseline="-6000" dirty="0"/>
              <a:t>3</a:t>
            </a:r>
            <a:r>
              <a:rPr lang="en-US" sz="1800" baseline="32000" dirty="0"/>
              <a:t>+</a:t>
            </a:r>
            <a:endParaRPr lang="en-US" sz="1800" dirty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2 NO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N</a:t>
            </a:r>
            <a:r>
              <a:rPr lang="en-US" sz="1800" baseline="-6000" dirty="0"/>
              <a:t>2</a:t>
            </a:r>
            <a:r>
              <a:rPr lang="en-US" sz="1800" dirty="0"/>
              <a:t>O</a:t>
            </a:r>
            <a:r>
              <a:rPr lang="en-US" sz="1800" baseline="-6000" dirty="0"/>
              <a:t>4</a:t>
            </a:r>
            <a:r>
              <a:rPr lang="en-US" sz="1800" dirty="0"/>
              <a:t>	(5)</a:t>
            </a:r>
            <a:r>
              <a:rPr lang="en-US" sz="1800" baseline="-6000" dirty="0"/>
              <a:t>	</a:t>
            </a:r>
            <a:r>
              <a:rPr lang="en-US" sz="1800" dirty="0"/>
              <a:t>D</a:t>
            </a:r>
            <a:r>
              <a:rPr lang="en-US" sz="1800" baseline="-6000" dirty="0"/>
              <a:t>3</a:t>
            </a:r>
            <a:r>
              <a:rPr lang="en-US" sz="1800" baseline="32000" dirty="0"/>
              <a:t>+</a:t>
            </a:r>
            <a:r>
              <a:rPr lang="en-US" sz="1800" dirty="0"/>
              <a:t> + H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D</a:t>
            </a:r>
            <a:r>
              <a:rPr lang="en-US" sz="1800" baseline="-6000" dirty="0"/>
              <a:t>2</a:t>
            </a:r>
            <a:r>
              <a:rPr lang="en-US" sz="1800" dirty="0"/>
              <a:t> + H</a:t>
            </a:r>
            <a:r>
              <a:rPr lang="en-US" sz="1800" baseline="-6000" dirty="0"/>
              <a:t>2</a:t>
            </a:r>
            <a:r>
              <a:rPr lang="en-US" sz="1800" dirty="0"/>
              <a:t>D</a:t>
            </a:r>
            <a:r>
              <a:rPr lang="en-US" sz="1800" baseline="32000" dirty="0"/>
              <a:t>+</a:t>
            </a:r>
            <a:endParaRPr lang="en-US" sz="1800" dirty="0"/>
          </a:p>
          <a:p>
            <a:pPr marL="0" indent="0">
              <a:buNone/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	(6)	H</a:t>
            </a:r>
            <a:r>
              <a:rPr lang="en-US" sz="1800" baseline="-6000" dirty="0"/>
              <a:t>2</a:t>
            </a:r>
            <a:r>
              <a:rPr lang="en-US" sz="1800" dirty="0"/>
              <a:t>D</a:t>
            </a:r>
            <a:r>
              <a:rPr lang="en-US" sz="1800" baseline="32000" dirty="0"/>
              <a:t>+</a:t>
            </a:r>
            <a:r>
              <a:rPr lang="en-US" sz="1800" dirty="0"/>
              <a:t> + H</a:t>
            </a:r>
            <a:r>
              <a:rPr lang="en-US" sz="1800" baseline="-6000" dirty="0"/>
              <a:t>2</a:t>
            </a:r>
            <a:r>
              <a:rPr lang="en-US" sz="1800" dirty="0">
                <a:ea typeface="ヒラギノ角ゴ ProN W3" charset="0"/>
                <a:cs typeface="ヒラギノ角ゴ ProN W3" charset="0"/>
              </a:rPr>
              <a:t> ⇄ HD + H</a:t>
            </a:r>
            <a:r>
              <a:rPr lang="en-US" sz="1800" baseline="-6000" dirty="0"/>
              <a:t>3</a:t>
            </a:r>
            <a:r>
              <a:rPr lang="en-US" sz="1800" baseline="32000" dirty="0"/>
              <a:t>+</a:t>
            </a:r>
            <a:endParaRPr lang="en-US" sz="1800" dirty="0"/>
          </a:p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Reactive Intermediates</a:t>
            </a:r>
          </a:p>
          <a:p>
            <a:pPr marL="0" indent="0">
              <a:buNone/>
              <a:tabLst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NO</a:t>
            </a:r>
            <a:r>
              <a:rPr lang="en-US" sz="1800" baseline="-6000" dirty="0"/>
              <a:t>2</a:t>
            </a:r>
            <a:r>
              <a:rPr lang="en-US" sz="1800" dirty="0"/>
              <a:t>, NO</a:t>
            </a:r>
            <a:r>
              <a:rPr lang="en-US" sz="1800" baseline="-6000" dirty="0"/>
              <a:t>3</a:t>
            </a:r>
            <a:r>
              <a:rPr lang="en-US" sz="1800" dirty="0"/>
              <a:t>, NO	</a:t>
            </a:r>
            <a:r>
              <a:rPr lang="en-US" sz="1800" dirty="0" smtClean="0"/>
              <a:t>H</a:t>
            </a:r>
            <a:r>
              <a:rPr lang="en-US" sz="1800" baseline="-6000" dirty="0" smtClean="0"/>
              <a:t>3</a:t>
            </a:r>
            <a:r>
              <a:rPr lang="en-US" sz="1800" baseline="32000" dirty="0"/>
              <a:t>+</a:t>
            </a:r>
            <a:r>
              <a:rPr lang="en-US" sz="1800" dirty="0"/>
              <a:t>, H</a:t>
            </a:r>
            <a:r>
              <a:rPr lang="en-US" sz="1800" baseline="32000" dirty="0"/>
              <a:t>−</a:t>
            </a:r>
            <a:r>
              <a:rPr lang="en-US" sz="1800" dirty="0"/>
              <a:t>, HD</a:t>
            </a:r>
            <a:r>
              <a:rPr lang="en-US" sz="1800" baseline="-6000" dirty="0"/>
              <a:t>2</a:t>
            </a:r>
            <a:r>
              <a:rPr lang="en-US" sz="1800" baseline="32000" dirty="0"/>
              <a:t>+</a:t>
            </a:r>
            <a:r>
              <a:rPr lang="en-US" sz="1800" dirty="0"/>
              <a:t>, H</a:t>
            </a:r>
            <a:r>
              <a:rPr lang="en-US" sz="1800" baseline="-6000" dirty="0"/>
              <a:t>2</a:t>
            </a:r>
            <a:r>
              <a:rPr lang="en-US" sz="1800" dirty="0"/>
              <a:t>D</a:t>
            </a:r>
            <a:r>
              <a:rPr lang="en-US" sz="1800" baseline="32000" dirty="0"/>
              <a:t>+</a:t>
            </a:r>
            <a:r>
              <a:rPr lang="en-US" sz="1800" dirty="0"/>
              <a:t>, D</a:t>
            </a:r>
            <a:r>
              <a:rPr lang="en-US" sz="1800" baseline="-6000" dirty="0"/>
              <a:t>3</a:t>
            </a:r>
            <a:r>
              <a:rPr lang="en-US" sz="1800" baseline="32000" dirty="0"/>
              <a:t>+</a:t>
            </a:r>
            <a:endParaRPr lang="en-US" sz="1800" dirty="0"/>
          </a:p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Open or closed?</a:t>
            </a:r>
          </a:p>
          <a:p>
            <a:pPr marL="0" indent="0">
              <a:buNone/>
              <a:tabLst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sz="1800" dirty="0"/>
              <a:t>	open (no propagation steps)	closed (steps 3 through 6)</a:t>
            </a:r>
          </a:p>
          <a:p>
            <a:pPr>
              <a:tabLst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5181600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  <a:tab pos="2579688" algn="ctr"/>
                <a:tab pos="7781925" algn="ctr"/>
              </a:tabLst>
            </a:pPr>
            <a:r>
              <a:rPr lang="en-US" dirty="0"/>
              <a:t>Rate Expression</a:t>
            </a:r>
          </a:p>
        </p:txBody>
      </p:sp>
      <p:pic>
        <p:nvPicPr>
          <p:cNvPr id="2253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300" y="7554913"/>
            <a:ext cx="5921375" cy="592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7543800"/>
            <a:ext cx="5303838" cy="1184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Where </a:t>
            </a:r>
            <a:r>
              <a:rPr lang="en-US" smtClean="0"/>
              <a:t>We</a:t>
            </a:r>
            <a:r>
              <a:rPr lang="en-US" smtClean="0">
                <a:latin typeface="Arial"/>
              </a:rPr>
              <a:t>’</a:t>
            </a:r>
            <a:r>
              <a:rPr lang="en-US" smtClean="0"/>
              <a:t>re </a:t>
            </a:r>
            <a:r>
              <a:rPr lang="en-US"/>
              <a:t>Going</a:t>
            </a:r>
          </a:p>
        </p:txBody>
      </p:sp>
      <p:sp>
        <p:nvSpPr>
          <p:cNvPr id="2355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dirty="0"/>
              <a:t>Where </a:t>
            </a:r>
            <a:r>
              <a:rPr lang="en-US" dirty="0" smtClean="0"/>
              <a:t>We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re </a:t>
            </a:r>
            <a:r>
              <a:rPr lang="en-US" dirty="0"/>
              <a:t>Going</a:t>
            </a:r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Part I - Chemical Reactions</a:t>
            </a:r>
          </a:p>
          <a:p>
            <a:r>
              <a:rPr lang="en-US"/>
              <a:t>Part II - Chemical Reaction Kinetics</a:t>
            </a:r>
          </a:p>
          <a:p>
            <a:pPr marL="762000" lvl="1"/>
            <a:r>
              <a:rPr lang="en-US"/>
              <a:t>A. Rate Expressions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4. Reaction Rates and Temperature Effects</a:t>
            </a:r>
          </a:p>
          <a:p>
            <a:pPr marL="1206500" lvl="2">
              <a:buClr>
                <a:srgbClr val="B3B3B3"/>
              </a:buClr>
            </a:pPr>
            <a:r>
              <a:rPr lang="en-US">
                <a:solidFill>
                  <a:srgbClr val="B3B3B3"/>
                </a:solidFill>
              </a:rPr>
              <a:t>5. Empirical and Theoretical Rate Expressions</a:t>
            </a:r>
          </a:p>
          <a:p>
            <a:pPr marL="1206500" lvl="2"/>
            <a:r>
              <a:rPr lang="en-US"/>
              <a:t>6. Reaction Mechanisms</a:t>
            </a:r>
          </a:p>
          <a:p>
            <a:pPr marL="1206500" lvl="2"/>
            <a:r>
              <a:rPr lang="en-US"/>
              <a:t>7. The Steady State Approximation</a:t>
            </a:r>
          </a:p>
          <a:p>
            <a:pPr marL="1206500" lvl="2"/>
            <a:r>
              <a:rPr lang="en-US"/>
              <a:t>8. Rate Determining Step</a:t>
            </a:r>
          </a:p>
          <a:p>
            <a:pPr marL="1206500" lvl="2"/>
            <a:r>
              <a:rPr lang="en-US"/>
              <a:t>9. Homogeneous and Enzymatic Catalysis</a:t>
            </a:r>
          </a:p>
          <a:p>
            <a:pPr marL="1206500" lvl="2"/>
            <a:r>
              <a:rPr lang="en-US"/>
              <a:t>10. Heterogeneous Catalysis</a:t>
            </a:r>
          </a:p>
          <a:p>
            <a:pPr marL="762000" lvl="1"/>
            <a:r>
              <a:rPr lang="en-US"/>
              <a:t>B. Kinetics Experiments</a:t>
            </a:r>
          </a:p>
          <a:p>
            <a:pPr marL="762000" lvl="1"/>
            <a:r>
              <a:rPr lang="en-US"/>
              <a:t>C. Analysis of Kinetics Data</a:t>
            </a:r>
          </a:p>
          <a:p>
            <a:r>
              <a:rPr lang="en-US"/>
              <a:t>Part III - Chemical Reaction Engineering</a:t>
            </a:r>
          </a:p>
          <a:p>
            <a:r>
              <a:rPr lang="en-US"/>
              <a:t>Part IV - Non-Ideal Reactions and Reactors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Non-Elementary Reactions</a:t>
            </a:r>
          </a:p>
        </p:txBody>
      </p:sp>
      <p:sp>
        <p:nvSpPr>
          <p:cNvPr id="14338" name="Rectangle 2"/>
          <p:cNvSpPr>
            <a:spLocks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What appears to be happening when observed macroscopically is actually the net effect of two or more elementary reactions occurring at the molecular level</a:t>
            </a:r>
          </a:p>
          <a:p>
            <a:pPr marL="762000" lvl="1"/>
            <a:r>
              <a:rPr lang="en-US"/>
              <a:t>Collectively the set of elementary reactions that actually occur at the molecular level is called the reaction mechanism</a:t>
            </a:r>
          </a:p>
          <a:p>
            <a:r>
              <a:rPr lang="en-US"/>
              <a:t>Mechanism rules</a:t>
            </a:r>
          </a:p>
          <a:p>
            <a:pPr marL="762000" lvl="1"/>
            <a:r>
              <a:rPr lang="en-US"/>
              <a:t>Each step must be an elementary reaction, and therefore must be reversible</a:t>
            </a:r>
          </a:p>
          <a:p>
            <a:pPr marL="762000" lvl="1"/>
            <a:r>
              <a:rPr lang="en-US"/>
              <a:t>Must be consistent with all available experimental data, not just kinetics data</a:t>
            </a:r>
          </a:p>
          <a:p>
            <a:pPr marL="762000" lvl="1"/>
            <a:r>
              <a:rPr lang="en-US"/>
              <a:t>There must be some linear combination of the mechanistic steps that exactly equals the macroscopically observed, non-elementary reaction</a:t>
            </a:r>
          </a:p>
          <a:p>
            <a:pPr>
              <a:spcBef>
                <a:spcPts val="500"/>
              </a:spcBef>
            </a:pPr>
            <a:r>
              <a:rPr lang="en-US"/>
              <a:t>Species that appear in the reaction mechanism, but not in the macroscopically observed, non-elementary reaction, are called reactive intermediates</a:t>
            </a:r>
          </a:p>
          <a:p>
            <a:r>
              <a:rPr lang="en-US"/>
              <a:t>The rate of consumption of a reactant, </a:t>
            </a:r>
            <a:r>
              <a:rPr lang="en-US" i="1"/>
              <a:t>i</a:t>
            </a:r>
            <a:r>
              <a:rPr lang="en-US"/>
              <a:t>, in the apparent macroscopic reaction, </a:t>
            </a:r>
            <a:r>
              <a:rPr lang="en-US" i="1"/>
              <a:t>j</a:t>
            </a:r>
            <a:r>
              <a:rPr lang="en-US"/>
              <a:t>, is the sum of the rate of consumption of that reactant in each of the mechanistic steps, </a:t>
            </a:r>
            <a:r>
              <a:rPr lang="en-US" i="1"/>
              <a:t>s</a:t>
            </a: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7580313"/>
            <a:ext cx="5973763" cy="1365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93243407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Chain Reaction (Closed Sequence) Mechanisms</a:t>
            </a:r>
          </a:p>
        </p:txBody>
      </p:sp>
      <p:sp>
        <p:nvSpPr>
          <p:cNvPr id="15362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/>
              <a:t>Must contain inititation/termination steps</a:t>
            </a:r>
          </a:p>
          <a:p>
            <a:pPr marL="762000" lvl="1"/>
            <a:r>
              <a:rPr lang="en-US"/>
              <a:t>Initiation Step - generates one or more reactive intermediates without consuming any</a:t>
            </a:r>
          </a:p>
          <a:p>
            <a:pPr marL="762000" lvl="1"/>
            <a:r>
              <a:rPr lang="en-US"/>
              <a:t>Termination Step - consumes one or more reactive intermediates without generating any</a:t>
            </a:r>
          </a:p>
          <a:p>
            <a:r>
              <a:rPr lang="en-US"/>
              <a:t>Must contain propagation steps</a:t>
            </a:r>
          </a:p>
          <a:p>
            <a:pPr marL="762000" lvl="1"/>
            <a:r>
              <a:rPr lang="en-US"/>
              <a:t>Propagation Steps</a:t>
            </a:r>
          </a:p>
          <a:p>
            <a:pPr marL="1206500" lvl="2"/>
            <a:r>
              <a:rPr lang="en-US"/>
              <a:t>Each propagation step consumes one reactive intermediate and generate another one</a:t>
            </a:r>
          </a:p>
          <a:p>
            <a:pPr marL="1206500" lvl="2">
              <a:spcBef>
                <a:spcPts val="500"/>
              </a:spcBef>
            </a:pPr>
            <a:r>
              <a:rPr lang="en-US"/>
              <a:t>There is a linear combination of the propagation steps that equals the macroscopically observed, non-elementary reaction</a:t>
            </a:r>
          </a:p>
          <a:p>
            <a:pPr marL="1651000" lvl="3">
              <a:spcBef>
                <a:spcPts val="500"/>
              </a:spcBef>
            </a:pPr>
            <a:r>
              <a:rPr lang="en-US"/>
              <a:t>For this reason, the steps are said to form a closed sequence</a:t>
            </a:r>
          </a:p>
          <a:p>
            <a:pPr>
              <a:spcBef>
                <a:spcPts val="500"/>
              </a:spcBef>
            </a:pPr>
            <a:r>
              <a:rPr lang="en-US"/>
              <a:t>May contain other kinds of steps</a:t>
            </a:r>
          </a:p>
          <a:p>
            <a:pPr marL="762000" lvl="1">
              <a:spcBef>
                <a:spcPts val="500"/>
              </a:spcBef>
            </a:pPr>
            <a:r>
              <a:rPr lang="en-US"/>
              <a:t>Transfer Step - stops one growing chain and starts another</a:t>
            </a:r>
          </a:p>
          <a:p>
            <a:pPr marL="1206500" lvl="2"/>
            <a:r>
              <a:rPr lang="en-US"/>
              <a:t>Polymerization is a typical example</a:t>
            </a:r>
          </a:p>
          <a:p>
            <a:pPr marL="762000" lvl="1"/>
            <a:r>
              <a:rPr lang="en-US"/>
              <a:t>Branching - consumes one reactive intermediate and generates two more</a:t>
            </a:r>
          </a:p>
          <a:p>
            <a:pPr marL="1206500" lvl="2"/>
            <a:r>
              <a:rPr lang="en-US"/>
              <a:t>In exothermic systems, this can lead to explosions</a:t>
            </a:r>
          </a:p>
          <a:p>
            <a:r>
              <a:rPr lang="en-US"/>
              <a:t>Mechanisms that do not have propagation steps will consist of an open sequence of steps</a:t>
            </a:r>
          </a:p>
          <a:p>
            <a:pPr marL="762000" lvl="1"/>
            <a:r>
              <a:rPr lang="en-US"/>
              <a:t>Every step in an open sequence mechanism must occur at least once each time the non-elementary reaction occurs</a:t>
            </a:r>
          </a:p>
          <a:p>
            <a:pPr marL="762000" lvl="1"/>
            <a:r>
              <a:rPr lang="en-US"/>
              <a:t>The stoichiometric number of a step is the number of time it must occur for each occurrence of the non-elementary reaction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1"/>
          <p:cNvSpPr>
            <a:spLocks noGrp="1" noChangeArrowheads="1"/>
          </p:cNvSpPr>
          <p:nvPr>
            <p:ph type="title"/>
          </p:nvPr>
        </p:nvSpPr>
        <p:spPr>
          <a:xfrm>
            <a:off x="1270000" y="4521200"/>
            <a:ext cx="10464800" cy="698500"/>
          </a:xfrm>
          <a:ln/>
        </p:spPr>
        <p:txBody>
          <a:bodyPr/>
          <a:lstStyle/>
          <a:p>
            <a:r>
              <a:rPr lang="en-US"/>
              <a:t>Questions?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Testing the Plausibility of a Mechanism</a:t>
            </a:r>
          </a:p>
        </p:txBody>
      </p:sp>
      <p:sp>
        <p:nvSpPr>
          <p:cNvPr id="17410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The non-elementary, macroscopically observed reaction (1) has been studied using a variety of techniques. The experimental results are consistent with the mechanism presented in reactions (2) through (4), each of which is reversible.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A + 2 B ⇄ Y + Z</a:t>
            </a:r>
            <a:r>
              <a:rPr lang="en-US" dirty="0"/>
              <a:t>	(1)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A + B ⇄ J + K</a:t>
            </a:r>
            <a:r>
              <a:rPr lang="en-US" dirty="0"/>
              <a:t>	(2)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B + J ⇄ Y + Z</a:t>
            </a:r>
            <a:r>
              <a:rPr lang="en-US" dirty="0"/>
              <a:t>	(3)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Z + K ⇄ A + Y</a:t>
            </a:r>
            <a:r>
              <a:rPr lang="en-US" dirty="0"/>
              <a:t>	(4)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Is there a linear combination of the mechanistic steps that sums to give the macroscopically observed reaction?</a:t>
            </a:r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First try to answer this question without determining the number of mathematically independent equations, that is, by inspection.</a:t>
            </a:r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endParaRPr lang="en-US" dirty="0"/>
          </a:p>
          <a:p>
            <a:pPr marL="444500" lvl="1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With more complicated mechanisms, obtaining an answer will require the determination of the number of mathematically independent equations; set up the reaction matrices needed in order to do this.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Testing the Plausibility of a Mechanism</a:t>
            </a:r>
          </a:p>
        </p:txBody>
      </p:sp>
      <p:sp>
        <p:nvSpPr>
          <p:cNvPr id="18434" name="Rectangle 2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The non-elementary, macroscopically observed reaction (1) has been studied using a variety of techniques. The experimental results are consistent with the mechanism presented in reactions (2) through (4), each of which is reversible.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A + 2 B ⇄ Y + Z</a:t>
            </a:r>
            <a:r>
              <a:rPr lang="en-US" dirty="0"/>
              <a:t>	(1)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A + B ⇄ J + K</a:t>
            </a:r>
            <a:r>
              <a:rPr lang="en-US" dirty="0"/>
              <a:t>	(2)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B + J ⇄ Y + Z</a:t>
            </a:r>
            <a:r>
              <a:rPr lang="en-US" dirty="0"/>
              <a:t>	(3)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ea typeface="ヒラギノ角ゴ ProN W3" charset="0"/>
                <a:cs typeface="ヒラギノ角ゴ ProN W3" charset="0"/>
              </a:rPr>
              <a:t>Z + K ⇄ A + Y</a:t>
            </a:r>
            <a:r>
              <a:rPr lang="en-US" dirty="0"/>
              <a:t>	(4)</a:t>
            </a:r>
          </a:p>
          <a:p>
            <a:pPr marL="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Is there a linear combination of the mechanistic steps that sums to give the macroscopically observed reaction?</a:t>
            </a:r>
          </a:p>
          <a:p>
            <a:pPr marL="760413" lvl="1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It can be seen by inspection that reaction (1) cannot be generated by any linear combination of reactions (2) through (4).</a:t>
            </a:r>
          </a:p>
          <a:p>
            <a:pPr marL="760413" lvl="1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There are a few ways to see this, one is to note that</a:t>
            </a:r>
          </a:p>
          <a:p>
            <a:pPr marL="1204913" lvl="2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Reaction (2) is the only step that consumes an A, as required by the overall (macroscopically observed) reaction (1)</a:t>
            </a:r>
          </a:p>
          <a:p>
            <a:pPr marL="1204913" lvl="2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Reaction (2) generated the reactive intermediate K</a:t>
            </a:r>
          </a:p>
          <a:p>
            <a:pPr marL="1204913" lvl="2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The only step that will consume the reactive intermediate K, will re-generate the reactant A</a:t>
            </a:r>
          </a:p>
        </p:txBody>
      </p:sp>
    </p:spTree>
  </p:cSld>
  <p:clrMapOvr>
    <a:masterClrMapping/>
  </p:clrMapOvr>
  <p:transition xmlns:p14="http://schemas.microsoft.com/office/powerpoint/2010/main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Testing the Plausibility of a Mechanism</a:t>
            </a:r>
          </a:p>
        </p:txBody>
      </p:sp>
      <p:sp>
        <p:nvSpPr>
          <p:cNvPr id="194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1270000" y="1612900"/>
            <a:ext cx="10464800" cy="5194300"/>
          </a:xfrm>
          <a:ln/>
        </p:spPr>
        <p:txBody>
          <a:bodyPr/>
          <a:lstStyle/>
          <a:p>
            <a:pPr marL="62865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solidFill>
                  <a:srgbClr val="0000FF"/>
                </a:solidFill>
                <a:ea typeface="ヒラギノ角ゴ ProN W3" charset="0"/>
                <a:cs typeface="ヒラギノ角ゴ ProN W3" charset="0"/>
              </a:rPr>
              <a:t>A + 2 B ⇄ Y + Z</a:t>
            </a:r>
            <a:r>
              <a:rPr lang="en-US" dirty="0">
                <a:solidFill>
                  <a:srgbClr val="0000FF"/>
                </a:solidFill>
              </a:rPr>
              <a:t>	(1)</a:t>
            </a:r>
          </a:p>
          <a:p>
            <a:pPr marL="62865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solidFill>
                  <a:srgbClr val="008000"/>
                </a:solidFill>
                <a:ea typeface="ヒラギノ角ゴ ProN W3" charset="0"/>
                <a:cs typeface="ヒラギノ角ゴ ProN W3" charset="0"/>
              </a:rPr>
              <a:t>A + B ⇄ J + K</a:t>
            </a:r>
            <a:r>
              <a:rPr lang="en-US" dirty="0">
                <a:solidFill>
                  <a:srgbClr val="008000"/>
                </a:solidFill>
              </a:rPr>
              <a:t>	(2)</a:t>
            </a:r>
          </a:p>
          <a:p>
            <a:pPr marL="62865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solidFill>
                  <a:srgbClr val="800080"/>
                </a:solidFill>
                <a:ea typeface="ヒラギノ角ゴ ProN W3" charset="0"/>
                <a:cs typeface="ヒラギノ角ゴ ProN W3" charset="0"/>
              </a:rPr>
              <a:t>B + J ⇄ Y + Z</a:t>
            </a:r>
            <a:r>
              <a:rPr lang="en-US" dirty="0">
                <a:solidFill>
                  <a:srgbClr val="800080"/>
                </a:solidFill>
              </a:rPr>
              <a:t>	(3)</a:t>
            </a:r>
          </a:p>
          <a:p>
            <a:pPr marL="628650" indent="0">
              <a:buNone/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>
                <a:solidFill>
                  <a:srgbClr val="FF8000"/>
                </a:solidFill>
                <a:ea typeface="ヒラギノ角ゴ ProN W3" charset="0"/>
                <a:cs typeface="ヒラギノ角ゴ ProN W3" charset="0"/>
              </a:rPr>
              <a:t>Z + K ⇄ A + Y</a:t>
            </a:r>
            <a:r>
              <a:rPr lang="en-US" dirty="0">
                <a:solidFill>
                  <a:srgbClr val="FF8000"/>
                </a:solidFill>
              </a:rPr>
              <a:t>	(4)</a:t>
            </a:r>
          </a:p>
          <a:p>
            <a:pPr marL="628650" indent="0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If reaction (1) </a:t>
            </a:r>
            <a:r>
              <a:rPr lang="en-US" b="1" i="1" dirty="0"/>
              <a:t>is not</a:t>
            </a:r>
            <a:r>
              <a:rPr lang="en-US" dirty="0"/>
              <a:t> mathematically independent with respect to reactions (2) through (4) then there is a linear combination of reactions (2) through (4) that is equal to reaction (1)</a:t>
            </a:r>
          </a:p>
          <a:p>
            <a:pPr marL="760413" lvl="1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If this is true, the number of mathematically independent equations from among reactions (2) through (4) will equal the number of mathematically independent equations from among reactions (1) through (4)</a:t>
            </a:r>
          </a:p>
          <a:p>
            <a:pPr marL="760413" lvl="1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If this is true, the two reaction matrices below will have the same rank</a:t>
            </a:r>
          </a:p>
          <a:p>
            <a:pPr marL="1204913" lvl="2" indent="-315913">
              <a:tabLst>
                <a:tab pos="9732963" algn="r"/>
                <a:tab pos="9732963" algn="r"/>
                <a:tab pos="9732963" algn="r"/>
                <a:tab pos="9732963" algn="r"/>
              </a:tabLst>
            </a:pPr>
            <a:r>
              <a:rPr lang="en-US" dirty="0"/>
              <a:t>Columns, from left to right correspond to A, B, Y, Z, J and K</a:t>
            </a:r>
          </a:p>
        </p:txBody>
      </p:sp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7275513"/>
            <a:ext cx="4351338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7073900"/>
            <a:ext cx="4376738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/>
              <a:t>Using MATLAB and IndEqns</a:t>
            </a:r>
          </a:p>
        </p:txBody>
      </p:sp>
      <p:sp>
        <p:nvSpPr>
          <p:cNvPr id="20482" name="Rectangle 2"/>
          <p:cNvSpPr>
            <a:spLocks/>
          </p:cNvSpPr>
          <p:nvPr/>
        </p:nvSpPr>
        <p:spPr bwMode="auto">
          <a:xfrm>
            <a:off x="482600" y="5753100"/>
            <a:ext cx="5943600" cy="27432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1400" dirty="0"/>
              <a:t>% MATLAB file used in the solution of Activity 6.1 of A First Course on </a:t>
            </a:r>
          </a:p>
          <a:p>
            <a:pPr algn="l"/>
            <a:r>
              <a:rPr lang="en-US" sz="1400" dirty="0"/>
              <a:t>% Kinetics and Reaction Engineering.</a:t>
            </a:r>
          </a:p>
          <a:p>
            <a:pPr algn="l"/>
            <a:r>
              <a:rPr lang="en-US" sz="1400" dirty="0"/>
              <a:t>%</a:t>
            </a:r>
          </a:p>
          <a:p>
            <a:pPr algn="l"/>
            <a:r>
              <a:rPr lang="en-US" sz="1400" dirty="0"/>
              <a:t>function z = Activity_6_1</a:t>
            </a:r>
          </a:p>
          <a:p>
            <a:pPr algn="l"/>
            <a:r>
              <a:rPr lang="en-US" sz="1400" dirty="0"/>
              <a:t>    % Reaction matrix containing the mechanistic steps</a:t>
            </a:r>
          </a:p>
          <a:p>
            <a:pPr algn="l"/>
            <a:r>
              <a:rPr lang="en-US" sz="1400" dirty="0"/>
              <a:t>    C = [-1 -1 0 0 1 1</a:t>
            </a:r>
          </a:p>
          <a:p>
            <a:pPr algn="l"/>
            <a:r>
              <a:rPr lang="en-US" sz="1400" dirty="0"/>
              <a:t>        0 -1 1 1 -1 0</a:t>
            </a:r>
          </a:p>
          <a:p>
            <a:pPr algn="l"/>
            <a:r>
              <a:rPr lang="en-US" sz="1400" dirty="0"/>
              <a:t>        1 0 1 -1 0 -1]</a:t>
            </a:r>
          </a:p>
          <a:p>
            <a:pPr algn="l"/>
            <a:r>
              <a:rPr lang="en-US" sz="1400" dirty="0"/>
              <a:t>    </a:t>
            </a:r>
            <a:r>
              <a:rPr lang="en-US" sz="1400" dirty="0" err="1"/>
              <a:t>IndEqns</a:t>
            </a:r>
            <a:endParaRPr lang="en-US" sz="1400" dirty="0"/>
          </a:p>
          <a:p>
            <a:pPr algn="l"/>
            <a:r>
              <a:rPr lang="en-US" sz="1400" dirty="0"/>
              <a:t>    % Reaction matrix adding the macroscopically observed overall reaction</a:t>
            </a:r>
          </a:p>
          <a:p>
            <a:pPr algn="l"/>
            <a:r>
              <a:rPr lang="en-US" sz="1400" dirty="0"/>
              <a:t>    C = [C; -1 -2 1 1 0 0]</a:t>
            </a:r>
          </a:p>
          <a:p>
            <a:pPr algn="l"/>
            <a:r>
              <a:rPr lang="en-US" sz="1400" dirty="0"/>
              <a:t>    </a:t>
            </a:r>
            <a:r>
              <a:rPr lang="en-US" sz="1400" dirty="0" err="1"/>
              <a:t>IndEqns</a:t>
            </a:r>
            <a:endParaRPr lang="en-US" sz="1400" dirty="0"/>
          </a:p>
          <a:p>
            <a:pPr algn="l"/>
            <a:r>
              <a:rPr lang="en-US" sz="1400" dirty="0"/>
              <a:t>end % of Activity_6_1.m</a:t>
            </a:r>
            <a:endParaRPr lang="en-US" sz="1400" dirty="0">
              <a:solidFill>
                <a:srgbClr val="008000"/>
              </a:solidFill>
              <a:latin typeface="Arial" charset="0"/>
              <a:ea typeface="ＭＳ Ｐゴシック" charset="0"/>
              <a:cs typeface="Arial" charset="0"/>
              <a:sym typeface="Arial" charset="0"/>
            </a:endParaRPr>
          </a:p>
        </p:txBody>
      </p:sp>
      <p:sp>
        <p:nvSpPr>
          <p:cNvPr id="20483" name="Rectangle 3"/>
          <p:cNvSpPr>
            <a:spLocks/>
          </p:cNvSpPr>
          <p:nvPr/>
        </p:nvSpPr>
        <p:spPr bwMode="auto">
          <a:xfrm>
            <a:off x="7340600" y="1371600"/>
            <a:ext cx="4724400" cy="76581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 type="none" w="med" len="med"/>
                <a:tailEnd type="none" w="med" len="med"/>
              </a14:hiddenLine>
            </a:ext>
          </a:extLst>
        </p:spPr>
        <p:txBody>
          <a:bodyPr lIns="0" tIns="0" rIns="0" bIns="0"/>
          <a:lstStyle/>
          <a:p>
            <a:pPr algn="l"/>
            <a:r>
              <a:rPr lang="en-US" sz="1400" dirty="0"/>
              <a:t>&gt;&gt; Activity_6_1</a:t>
            </a:r>
          </a:p>
          <a:p>
            <a:pPr algn="l"/>
            <a:endParaRPr lang="en-US" sz="1400" dirty="0"/>
          </a:p>
          <a:p>
            <a:pPr algn="l"/>
            <a:r>
              <a:rPr lang="en-US" sz="1400" dirty="0"/>
              <a:t>C =</a:t>
            </a:r>
          </a:p>
          <a:p>
            <a:pPr algn="l"/>
            <a:endParaRPr lang="en-US" sz="1400" dirty="0"/>
          </a:p>
          <a:p>
            <a:pPr algn="l"/>
            <a:r>
              <a:rPr lang="en-US" sz="1400" dirty="0"/>
              <a:t>    -1    -1     0     0     1     1</a:t>
            </a:r>
          </a:p>
          <a:p>
            <a:pPr algn="l"/>
            <a:r>
              <a:rPr lang="en-US" sz="1400" dirty="0"/>
              <a:t>     0    -1     1     1    -1     0</a:t>
            </a:r>
          </a:p>
          <a:p>
            <a:pPr algn="l"/>
            <a:r>
              <a:rPr lang="en-US" sz="1400" dirty="0"/>
              <a:t>     1     0     1    -1     0    -1</a:t>
            </a:r>
          </a:p>
          <a:p>
            <a:pPr algn="l"/>
            <a:endParaRPr lang="en-US" sz="1400" dirty="0"/>
          </a:p>
          <a:p>
            <a:pPr algn="l"/>
            <a:r>
              <a:rPr lang="de-DE" sz="1400" dirty="0" err="1"/>
              <a:t>n_ind</a:t>
            </a:r>
            <a:r>
              <a:rPr lang="de-DE" sz="1400" dirty="0"/>
              <a:t> =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/>
              <a:t>     3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 err="1"/>
              <a:t>IndEqs</a:t>
            </a:r>
            <a:r>
              <a:rPr lang="de-DE" sz="1400" dirty="0"/>
              <a:t> =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/>
              <a:t>    -1    -1     0     0     1     1</a:t>
            </a:r>
          </a:p>
          <a:p>
            <a:pPr algn="l"/>
            <a:r>
              <a:rPr lang="de-DE" sz="1400" dirty="0"/>
              <a:t>     0    -1     1     1    -1     0</a:t>
            </a:r>
          </a:p>
          <a:p>
            <a:pPr algn="l"/>
            <a:r>
              <a:rPr lang="de-DE" sz="1400" dirty="0"/>
              <a:t>     1     0     1    -1     0    -1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/>
              <a:t>C =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/>
              <a:t>    -1    -1     0     0     1     1</a:t>
            </a:r>
          </a:p>
          <a:p>
            <a:pPr algn="l"/>
            <a:r>
              <a:rPr lang="de-DE" sz="1400" dirty="0"/>
              <a:t>     0    -1     1     1    -1     0</a:t>
            </a:r>
          </a:p>
          <a:p>
            <a:pPr algn="l"/>
            <a:r>
              <a:rPr lang="de-DE" sz="1400" dirty="0"/>
              <a:t>     1     0     1    -1     0    -1</a:t>
            </a:r>
          </a:p>
          <a:p>
            <a:pPr algn="l"/>
            <a:r>
              <a:rPr lang="de-DE" sz="1400" dirty="0"/>
              <a:t>    -1    -2     1     1     0     0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 err="1"/>
              <a:t>n_ind</a:t>
            </a:r>
            <a:r>
              <a:rPr lang="de-DE" sz="1400" dirty="0"/>
              <a:t> =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/>
              <a:t>     4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 err="1"/>
              <a:t>IndEqs</a:t>
            </a:r>
            <a:r>
              <a:rPr lang="de-DE" sz="1400" dirty="0"/>
              <a:t> =</a:t>
            </a:r>
          </a:p>
          <a:p>
            <a:pPr algn="l"/>
            <a:endParaRPr lang="de-DE" sz="1400" dirty="0"/>
          </a:p>
          <a:p>
            <a:pPr algn="l"/>
            <a:r>
              <a:rPr lang="de-DE" sz="1400" dirty="0"/>
              <a:t>    -1    -1     0     0     1     1</a:t>
            </a:r>
          </a:p>
          <a:p>
            <a:pPr algn="l"/>
            <a:r>
              <a:rPr lang="de-DE" sz="1400" dirty="0"/>
              <a:t>     0    -1     1     1    -1     0</a:t>
            </a:r>
          </a:p>
          <a:p>
            <a:pPr algn="l"/>
            <a:r>
              <a:rPr lang="de-DE" sz="1400" dirty="0"/>
              <a:t>     1     0     1    -1     0    -1</a:t>
            </a:r>
          </a:p>
          <a:p>
            <a:pPr algn="l"/>
            <a:r>
              <a:rPr lang="de-DE" sz="1400" dirty="0"/>
              <a:t>    -1    -2     1     1     0     0</a:t>
            </a:r>
            <a:endParaRPr lang="en-US" sz="1300" dirty="0">
              <a:solidFill>
                <a:schemeClr val="tx1"/>
              </a:solidFill>
              <a:latin typeface="Monaco" charset="0"/>
              <a:ea typeface="ＭＳ Ｐゴシック" charset="0"/>
              <a:cs typeface="Monaco" charset="0"/>
              <a:sym typeface="Monaco" charset="0"/>
            </a:endParaRPr>
          </a:p>
        </p:txBody>
      </p:sp>
      <p:sp>
        <p:nvSpPr>
          <p:cNvPr id="20484" name="AutoShape 4"/>
          <p:cNvSpPr>
            <a:spLocks/>
          </p:cNvSpPr>
          <p:nvPr/>
        </p:nvSpPr>
        <p:spPr bwMode="auto">
          <a:xfrm>
            <a:off x="7239000" y="1727200"/>
            <a:ext cx="3962400" cy="2070100"/>
          </a:xfrm>
          <a:prstGeom prst="roundRect">
            <a:avLst>
              <a:gd name="adj" fmla="val 9199"/>
            </a:avLst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0485" name="AutoShape 5"/>
          <p:cNvSpPr>
            <a:spLocks/>
          </p:cNvSpPr>
          <p:nvPr/>
        </p:nvSpPr>
        <p:spPr bwMode="auto">
          <a:xfrm>
            <a:off x="7213600" y="5181600"/>
            <a:ext cx="3962400" cy="2298700"/>
          </a:xfrm>
          <a:prstGeom prst="roundRect">
            <a:avLst>
              <a:gd name="adj" fmla="val 8287"/>
            </a:avLst>
          </a:prstGeom>
          <a:noFill/>
          <a:ln w="38100" cap="flat">
            <a:solidFill>
              <a:srgbClr val="FF0000"/>
            </a:solidFill>
            <a:prstDash val="solid"/>
            <a:miter lim="800000"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0" tIns="0" rIns="0" bIns="0"/>
          <a:lstStyle/>
          <a:p>
            <a:endParaRPr lang="en-US"/>
          </a:p>
        </p:txBody>
      </p:sp>
      <p:pic>
        <p:nvPicPr>
          <p:cNvPr id="2048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649413"/>
            <a:ext cx="4351338" cy="1390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7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300" y="3492500"/>
            <a:ext cx="4376738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flat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Title &amp; Subtitle">
  <a:themeElements>
    <a:clrScheme name="Title &amp; Subtit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Subtitle">
      <a:majorFont>
        <a:latin typeface="Helvetica"/>
        <a:ea typeface="Heiti SC Medium"/>
        <a:cs typeface="Heiti SC Medium"/>
      </a:majorFont>
      <a:minorFont>
        <a:latin typeface="Helvetica"/>
        <a:ea typeface="Heiti SC Medium"/>
        <a:cs typeface="Heiti SC Medium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Subtit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Title &amp; Bullets - Right">
  <a:themeElements>
    <a:clrScheme name="Title &amp; Bullets - Righ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Righ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Righ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Title, Bullets &amp; Photo">
  <a:themeElements>
    <a:clrScheme name="Title, Bullets &amp; Phot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, Bullets &amp; Photo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, Bullets &amp; Phot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&amp; Bullets">
  <a:themeElements>
    <a:clrScheme name="Title &amp; 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- Top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CC"/>
      </a:accent1>
      <a:accent2>
        <a:srgbClr val="333399"/>
      </a:accent2>
      <a:accent3>
        <a:srgbClr val="FFFFFF"/>
      </a:accent3>
      <a:accent4>
        <a:srgbClr val="000000"/>
      </a:accent4>
      <a:accent5>
        <a:srgbClr val="E2E2E2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- Top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- To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Photo - Horizontal">
  <a:themeElements>
    <a:clrScheme name="Photo - Horizont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Horizontal">
      <a:majorFont>
        <a:latin typeface="Helvetica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Horizont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Photo - Vertical">
  <a:themeElements>
    <a:clrScheme name="Photo - Vertical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hoto - Vertical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Photo - Vertical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Bullets">
  <a:themeElements>
    <a:clrScheme name="Bullet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ullets">
      <a:majorFont>
        <a:latin typeface="Gill Sans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ullet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Blank">
  <a:themeElements>
    <a:clrScheme name="Blan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">
      <a:majorFont>
        <a:latin typeface="Gill Sans"/>
        <a:ea typeface="Heiti SC Light"/>
        <a:cs typeface="Heiti SC Light"/>
      </a:majorFont>
      <a:minorFont>
        <a:latin typeface="Gill Sans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Blan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Title &amp; Bullets - Left">
  <a:themeElements>
    <a:clrScheme name="Title &amp; Bullets - Le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Left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Le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Title &amp; Bullets - 2 Column">
  <a:themeElements>
    <a:clrScheme name="Title &amp; Bullets - 2 Colum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&amp; Bullets - 2 Column">
      <a:majorFont>
        <a:latin typeface="Helvetica"/>
        <a:ea typeface="Heiti SC Light"/>
        <a:cs typeface="Heiti SC Light"/>
      </a:majorFont>
      <a:minorFont>
        <a:latin typeface="Helvetica"/>
        <a:ea typeface="Heiti SC Light"/>
        <a:cs typeface="Heiti SC 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381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Helvetica" charset="0"/>
            <a:ea typeface="Heiti SC Light" charset="0"/>
            <a:cs typeface="Heiti SC Light" charset="0"/>
            <a:sym typeface="Helvetica" charset="0"/>
          </a:defRPr>
        </a:defPPr>
      </a:lstStyle>
    </a:lnDef>
  </a:objectDefaults>
  <a:extraClrSchemeLst>
    <a:extraClrScheme>
      <a:clrScheme name="Title &amp; Bullets - 2 Colum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Pages>0</Pages>
  <Words>907</Words>
  <Characters>0</Characters>
  <Application>Microsoft Macintosh PowerPoint</Application>
  <PresentationFormat>Custom</PresentationFormat>
  <Lines>0</Lines>
  <Paragraphs>168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11</vt:i4>
      </vt:variant>
      <vt:variant>
        <vt:lpstr>Slide Titles</vt:lpstr>
      </vt:variant>
      <vt:variant>
        <vt:i4>12</vt:i4>
      </vt:variant>
    </vt:vector>
  </HeadingPairs>
  <TitlesOfParts>
    <vt:vector size="23" baseType="lpstr">
      <vt:lpstr>Title &amp; Subtitle</vt:lpstr>
      <vt:lpstr>Title &amp; Bullets</vt:lpstr>
      <vt:lpstr>Title - Top</vt:lpstr>
      <vt:lpstr>Photo - Horizontal</vt:lpstr>
      <vt:lpstr>Photo - Vertical</vt:lpstr>
      <vt:lpstr>Bullets</vt:lpstr>
      <vt:lpstr>Blank</vt:lpstr>
      <vt:lpstr>Title &amp; Bullets - Left</vt:lpstr>
      <vt:lpstr>Title &amp; Bullets - 2 Column</vt:lpstr>
      <vt:lpstr>Title &amp; Bullets - Right</vt:lpstr>
      <vt:lpstr>Title, Bullets &amp; Photo</vt:lpstr>
      <vt:lpstr>A First Course on Kinetics and Reaction Engineering</vt:lpstr>
      <vt:lpstr>Where We’re Going</vt:lpstr>
      <vt:lpstr>Non-Elementary Reactions</vt:lpstr>
      <vt:lpstr>Chain Reaction (Closed Sequence) Mechanisms</vt:lpstr>
      <vt:lpstr>Questions?</vt:lpstr>
      <vt:lpstr>Testing the Plausibility of a Mechanism</vt:lpstr>
      <vt:lpstr>Testing the Plausibility of a Mechanism</vt:lpstr>
      <vt:lpstr>Testing the Plausibility of a Mechanism</vt:lpstr>
      <vt:lpstr>Using MATLAB and IndEqns</vt:lpstr>
      <vt:lpstr>Two Mechanisms</vt:lpstr>
      <vt:lpstr>Two Mechanisms</vt:lpstr>
      <vt:lpstr>Where We’re Going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First Course on Kinetics and Reaction Engineering</dc:title>
  <dc:subject/>
  <dc:creator/>
  <cp:keywords/>
  <dc:description/>
  <cp:lastModifiedBy>Carl Lund</cp:lastModifiedBy>
  <cp:revision>2</cp:revision>
  <dcterms:modified xsi:type="dcterms:W3CDTF">2014-03-12T14:35:48Z</dcterms:modified>
</cp:coreProperties>
</file>