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10.xml" ContentType="application/vnd.openxmlformats-officedocument.theme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theme/theme11.xml" ContentType="application/vnd.openxmlformats-officedocument.theme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theme/theme1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49" r:id="rId2"/>
    <p:sldMasterId id="2147483650" r:id="rId3"/>
    <p:sldMasterId id="2147483651" r:id="rId4"/>
    <p:sldMasterId id="2147483652" r:id="rId5"/>
    <p:sldMasterId id="2147483653" r:id="rId6"/>
    <p:sldMasterId id="2147483654" r:id="rId7"/>
    <p:sldMasterId id="2147483655" r:id="rId8"/>
    <p:sldMasterId id="2147483656" r:id="rId9"/>
    <p:sldMasterId id="2147483657" r:id="rId10"/>
    <p:sldMasterId id="2147483658" r:id="rId11"/>
    <p:sldMasterId id="2147483659" r:id="rId12"/>
  </p:sldMasterIdLst>
  <p:sldIdLst>
    <p:sldId id="256" r:id="rId13"/>
    <p:sldId id="273" r:id="rId14"/>
    <p:sldId id="257" r:id="rId15"/>
    <p:sldId id="265" r:id="rId16"/>
    <p:sldId id="271" r:id="rId17"/>
    <p:sldId id="258" r:id="rId18"/>
    <p:sldId id="259" r:id="rId19"/>
    <p:sldId id="260" r:id="rId20"/>
    <p:sldId id="261" r:id="rId21"/>
    <p:sldId id="262" r:id="rId22"/>
    <p:sldId id="263" r:id="rId23"/>
    <p:sldId id="264" r:id="rId24"/>
    <p:sldId id="272" r:id="rId25"/>
  </p:sldIdLst>
  <p:sldSz cx="13004800" cy="9753600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5pPr>
    <a:lvl6pPr marL="2286000" algn="l" defTabSz="457200" rtl="0" eaLnBrk="1" latinLnBrk="0" hangingPunct="1"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6pPr>
    <a:lvl7pPr marL="2743200" algn="l" defTabSz="457200" rtl="0" eaLnBrk="1" latinLnBrk="0" hangingPunct="1"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7pPr>
    <a:lvl8pPr marL="3200400" algn="l" defTabSz="457200" rtl="0" eaLnBrk="1" latinLnBrk="0" hangingPunct="1"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8pPr>
    <a:lvl9pPr marL="3657600" algn="l" defTabSz="457200" rtl="0" eaLnBrk="1" latinLnBrk="0" hangingPunct="1"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712" y="-104"/>
      </p:cViewPr>
      <p:guideLst>
        <p:guide orient="horz" pos="3072"/>
        <p:guide pos="40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Master" Target="slideMasters/slideMaster9.xml"/><Relationship Id="rId20" Type="http://schemas.openxmlformats.org/officeDocument/2006/relationships/slide" Target="slides/slide8.xml"/><Relationship Id="rId21" Type="http://schemas.openxmlformats.org/officeDocument/2006/relationships/slide" Target="slides/slide9.xml"/><Relationship Id="rId22" Type="http://schemas.openxmlformats.org/officeDocument/2006/relationships/slide" Target="slides/slide10.xml"/><Relationship Id="rId23" Type="http://schemas.openxmlformats.org/officeDocument/2006/relationships/slide" Target="slides/slide11.xml"/><Relationship Id="rId24" Type="http://schemas.openxmlformats.org/officeDocument/2006/relationships/slide" Target="slides/slide12.xml"/><Relationship Id="rId25" Type="http://schemas.openxmlformats.org/officeDocument/2006/relationships/slide" Target="slides/slide13.xml"/><Relationship Id="rId26" Type="http://schemas.openxmlformats.org/officeDocument/2006/relationships/printerSettings" Target="printerSettings/printerSettings1.bin"/><Relationship Id="rId27" Type="http://schemas.openxmlformats.org/officeDocument/2006/relationships/presProps" Target="presProps.xml"/><Relationship Id="rId28" Type="http://schemas.openxmlformats.org/officeDocument/2006/relationships/viewProps" Target="viewProps.xml"/><Relationship Id="rId29" Type="http://schemas.openxmlformats.org/officeDocument/2006/relationships/theme" Target="theme/theme1.xml"/><Relationship Id="rId30" Type="http://schemas.openxmlformats.org/officeDocument/2006/relationships/tableStyles" Target="tableStyles.xml"/><Relationship Id="rId10" Type="http://schemas.openxmlformats.org/officeDocument/2006/relationships/slideMaster" Target="slideMasters/slideMaster10.xml"/><Relationship Id="rId11" Type="http://schemas.openxmlformats.org/officeDocument/2006/relationships/slideMaster" Target="slideMasters/slideMaster11.xml"/><Relationship Id="rId12" Type="http://schemas.openxmlformats.org/officeDocument/2006/relationships/slideMaster" Target="slideMasters/slideMaster12.xml"/><Relationship Id="rId13" Type="http://schemas.openxmlformats.org/officeDocument/2006/relationships/slide" Target="slides/slide1.xml"/><Relationship Id="rId14" Type="http://schemas.openxmlformats.org/officeDocument/2006/relationships/slide" Target="slides/slide2.xml"/><Relationship Id="rId15" Type="http://schemas.openxmlformats.org/officeDocument/2006/relationships/slide" Target="slides/slide3.xml"/><Relationship Id="rId16" Type="http://schemas.openxmlformats.org/officeDocument/2006/relationships/slide" Target="slides/slide4.xml"/><Relationship Id="rId17" Type="http://schemas.openxmlformats.org/officeDocument/2006/relationships/slide" Target="slides/slide5.xml"/><Relationship Id="rId18" Type="http://schemas.openxmlformats.org/officeDocument/2006/relationships/slide" Target="slides/slide6.xml"/><Relationship Id="rId19" Type="http://schemas.openxmlformats.org/officeDocument/2006/relationships/slide" Target="slides/slide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6" Type="http://schemas.openxmlformats.org/officeDocument/2006/relationships/slideMaster" Target="slideMasters/slideMaster6.xml"/><Relationship Id="rId7" Type="http://schemas.openxmlformats.org/officeDocument/2006/relationships/slideMaster" Target="slideMasters/slideMaster7.xml"/><Relationship Id="rId8" Type="http://schemas.openxmlformats.org/officeDocument/2006/relationships/slideMaster" Target="slideMasters/slideMaster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841945"/>
      </p:ext>
    </p:extLst>
  </p:cSld>
  <p:clrMapOvr>
    <a:masterClrMapping/>
  </p:clrMapOvr>
  <p:transition xmlns:p14="http://schemas.microsoft.com/office/powerpoint/2010/main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705743"/>
      </p:ext>
    </p:extLst>
  </p:cSld>
  <p:clrMapOvr>
    <a:masterClrMapping/>
  </p:clrMapOvr>
  <p:transition xmlns:p14="http://schemas.microsoft.com/office/powerpoint/2010/main"/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126286"/>
      </p:ext>
    </p:extLst>
  </p:cSld>
  <p:clrMapOvr>
    <a:masterClrMapping/>
  </p:clrMapOvr>
  <p:transition xmlns:p14="http://schemas.microsoft.com/office/powerpoint/2010/main"/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822236"/>
      </p:ext>
    </p:extLst>
  </p:cSld>
  <p:clrMapOvr>
    <a:masterClrMapping/>
  </p:clrMapOvr>
  <p:transition xmlns:p14="http://schemas.microsoft.com/office/powerpoint/2010/main"/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46767607"/>
      </p:ext>
    </p:extLst>
  </p:cSld>
  <p:clrMapOvr>
    <a:masterClrMapping/>
  </p:clrMapOvr>
  <p:transition xmlns:p14="http://schemas.microsoft.com/office/powerpoint/2010/main"/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2400" y="16002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94800" y="16002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950605"/>
      </p:ext>
    </p:extLst>
  </p:cSld>
  <p:clrMapOvr>
    <a:masterClrMapping/>
  </p:clrMapOvr>
  <p:transition xmlns:p14="http://schemas.microsoft.com/office/powerpoint/2010/main"/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354794"/>
      </p:ext>
    </p:extLst>
  </p:cSld>
  <p:clrMapOvr>
    <a:masterClrMapping/>
  </p:clrMapOvr>
  <p:transition xmlns:p14="http://schemas.microsoft.com/office/powerpoint/2010/main"/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425462"/>
      </p:ext>
    </p:extLst>
  </p:cSld>
  <p:clrMapOvr>
    <a:masterClrMapping/>
  </p:clrMapOvr>
  <p:transition xmlns:p14="http://schemas.microsoft.com/office/powerpoint/2010/main"/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74454461"/>
      </p:ext>
    </p:extLst>
  </p:cSld>
  <p:clrMapOvr>
    <a:masterClrMapping/>
  </p:clrMapOvr>
  <p:transition xmlns:p14="http://schemas.microsoft.com/office/powerpoint/2010/main"/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83165914"/>
      </p:ext>
    </p:extLst>
  </p:cSld>
  <p:clrMapOvr>
    <a:masterClrMapping/>
  </p:clrMapOvr>
  <p:transition xmlns:p14="http://schemas.microsoft.com/office/powerpoint/2010/main"/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47194819"/>
      </p:ext>
    </p:extLst>
  </p:cSld>
  <p:clrMapOvr>
    <a:masterClrMapping/>
  </p:clrMapOvr>
  <p:transition xmlns:p14="http://schemas.microsoft.com/office/powerpoint/2010/main"/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220216"/>
      </p:ext>
    </p:extLst>
  </p:cSld>
  <p:clrMapOvr>
    <a:masterClrMapping/>
  </p:clrMapOvr>
  <p:transition xmlns:p14="http://schemas.microsoft.com/office/powerpoint/2010/main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1638300"/>
            <a:ext cx="2616200" cy="7264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1638300"/>
            <a:ext cx="7696200" cy="7264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474362"/>
      </p:ext>
    </p:extLst>
  </p:cSld>
  <p:clrMapOvr>
    <a:masterClrMapping/>
  </p:clrMapOvr>
  <p:transition xmlns:p14="http://schemas.microsoft.com/office/powerpoint/2010/main"/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48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48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428089"/>
      </p:ext>
    </p:extLst>
  </p:cSld>
  <p:clrMapOvr>
    <a:masterClrMapping/>
  </p:clrMapOvr>
  <p:transition xmlns:p14="http://schemas.microsoft.com/office/powerpoint/2010/main"/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503787"/>
      </p:ext>
    </p:extLst>
  </p:cSld>
  <p:clrMapOvr>
    <a:masterClrMapping/>
  </p:clrMapOvr>
  <p:transition xmlns:p14="http://schemas.microsoft.com/office/powerpoint/2010/main"/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194720"/>
      </p:ext>
    </p:extLst>
  </p:cSld>
  <p:clrMapOvr>
    <a:masterClrMapping/>
  </p:clrMapOvr>
  <p:transition xmlns:p14="http://schemas.microsoft.com/office/powerpoint/2010/main"/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37269595"/>
      </p:ext>
    </p:extLst>
  </p:cSld>
  <p:clrMapOvr>
    <a:masterClrMapping/>
  </p:clrMapOvr>
  <p:transition xmlns:p14="http://schemas.microsoft.com/office/powerpoint/2010/main"/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82700" y="16510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75100" y="16510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345200"/>
      </p:ext>
    </p:extLst>
  </p:cSld>
  <p:clrMapOvr>
    <a:masterClrMapping/>
  </p:clrMapOvr>
  <p:transition xmlns:p14="http://schemas.microsoft.com/office/powerpoint/2010/main"/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408912"/>
      </p:ext>
    </p:extLst>
  </p:cSld>
  <p:clrMapOvr>
    <a:masterClrMapping/>
  </p:clrMapOvr>
  <p:transition xmlns:p14="http://schemas.microsoft.com/office/powerpoint/2010/main"/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538724"/>
      </p:ext>
    </p:extLst>
  </p:cSld>
  <p:clrMapOvr>
    <a:masterClrMapping/>
  </p:clrMapOvr>
  <p:transition xmlns:p14="http://schemas.microsoft.com/office/powerpoint/2010/main"/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83486669"/>
      </p:ext>
    </p:extLst>
  </p:cSld>
  <p:clrMapOvr>
    <a:masterClrMapping/>
  </p:clrMapOvr>
  <p:transition xmlns:p14="http://schemas.microsoft.com/office/powerpoint/2010/main"/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61449437"/>
      </p:ext>
    </p:extLst>
  </p:cSld>
  <p:clrMapOvr>
    <a:masterClrMapping/>
  </p:clrMapOvr>
  <p:transition xmlns:p14="http://schemas.microsoft.com/office/powerpoint/2010/main"/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76077671"/>
      </p:ext>
    </p:extLst>
  </p:cSld>
  <p:clrMapOvr>
    <a:masterClrMapping/>
  </p:clrMapOvr>
  <p:transition xmlns:p14="http://schemas.microsoft.com/office/powerpoint/2010/main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8492"/>
      </p:ext>
    </p:extLst>
  </p:cSld>
  <p:clrMapOvr>
    <a:masterClrMapping/>
  </p:clrMapOvr>
  <p:transition xmlns:p14="http://schemas.microsoft.com/office/powerpoint/2010/main"/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179209"/>
      </p:ext>
    </p:extLst>
  </p:cSld>
  <p:clrMapOvr>
    <a:masterClrMapping/>
  </p:clrMapOvr>
  <p:transition xmlns:p14="http://schemas.microsoft.com/office/powerpoint/2010/main"/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995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995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06950"/>
      </p:ext>
    </p:extLst>
  </p:cSld>
  <p:clrMapOvr>
    <a:masterClrMapping/>
  </p:clrMapOvr>
  <p:transition xmlns:p14="http://schemas.microsoft.com/office/powerpoint/2010/main"/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959394"/>
      </p:ext>
    </p:extLst>
  </p:cSld>
  <p:clrMapOvr>
    <a:masterClrMapping/>
  </p:clrMapOvr>
  <p:transition xmlns:p14="http://schemas.microsoft.com/office/powerpoint/2010/main"/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041599"/>
      </p:ext>
    </p:extLst>
  </p:cSld>
  <p:clrMapOvr>
    <a:masterClrMapping/>
  </p:clrMapOvr>
  <p:transition xmlns:p14="http://schemas.microsoft.com/office/powerpoint/2010/main"/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074016"/>
      </p:ext>
    </p:extLst>
  </p:cSld>
  <p:clrMapOvr>
    <a:masterClrMapping/>
  </p:clrMapOvr>
  <p:transition xmlns:p14="http://schemas.microsoft.com/office/powerpoint/2010/main"/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5000" y="1612900"/>
            <a:ext cx="28575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44900" y="1612900"/>
            <a:ext cx="28575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362937"/>
      </p:ext>
    </p:extLst>
  </p:cSld>
  <p:clrMapOvr>
    <a:masterClrMapping/>
  </p:clrMapOvr>
  <p:transition xmlns:p14="http://schemas.microsoft.com/office/powerpoint/2010/main"/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652102"/>
      </p:ext>
    </p:extLst>
  </p:cSld>
  <p:clrMapOvr>
    <a:masterClrMapping/>
  </p:clrMapOvr>
  <p:transition xmlns:p14="http://schemas.microsoft.com/office/powerpoint/2010/main"/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721419"/>
      </p:ext>
    </p:extLst>
  </p:cSld>
  <p:clrMapOvr>
    <a:masterClrMapping/>
  </p:clrMapOvr>
  <p:transition xmlns:p14="http://schemas.microsoft.com/office/powerpoint/2010/main"/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37636496"/>
      </p:ext>
    </p:extLst>
  </p:cSld>
  <p:clrMapOvr>
    <a:masterClrMapping/>
  </p:clrMapOvr>
  <p:transition xmlns:p14="http://schemas.microsoft.com/office/powerpoint/2010/main"/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92205158"/>
      </p:ext>
    </p:extLst>
  </p:cSld>
  <p:clrMapOvr>
    <a:masterClrMapping/>
  </p:clrMapOvr>
  <p:transition xmlns:p14="http://schemas.microsoft.com/office/powerpoint/2010/main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086113"/>
      </p:ext>
    </p:extLst>
  </p:cSld>
  <p:clrMapOvr>
    <a:masterClrMapping/>
  </p:clrMapOvr>
  <p:transition xmlns:p14="http://schemas.microsoft.com/office/powerpoint/2010/main"/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6635623"/>
      </p:ext>
    </p:extLst>
  </p:cSld>
  <p:clrMapOvr>
    <a:masterClrMapping/>
  </p:clrMapOvr>
  <p:transition xmlns:p14="http://schemas.microsoft.com/office/powerpoint/2010/main"/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465153"/>
      </p:ext>
    </p:extLst>
  </p:cSld>
  <p:clrMapOvr>
    <a:masterClrMapping/>
  </p:clrMapOvr>
  <p:transition xmlns:p14="http://schemas.microsoft.com/office/powerpoint/2010/main"/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035550" y="254000"/>
            <a:ext cx="1466850" cy="8661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35000" y="254000"/>
            <a:ext cx="4248150" cy="8661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000647"/>
      </p:ext>
    </p:extLst>
  </p:cSld>
  <p:clrMapOvr>
    <a:masterClrMapping/>
  </p:clrMapOvr>
  <p:transition xmlns:p14="http://schemas.microsoft.com/office/powerpoint/2010/main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05194041"/>
      </p:ext>
    </p:extLst>
  </p:cSld>
  <p:clrMapOvr>
    <a:masterClrMapping/>
  </p:clrMapOvr>
  <p:transition xmlns:p14="http://schemas.microsoft.com/office/powerpoint/2010/main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1612900"/>
            <a:ext cx="51562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1612900"/>
            <a:ext cx="51562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711002"/>
      </p:ext>
    </p:extLst>
  </p:cSld>
  <p:clrMapOvr>
    <a:masterClrMapping/>
  </p:clrMapOvr>
  <p:transition xmlns:p14="http://schemas.microsoft.com/office/powerpoint/2010/main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1548"/>
      </p:ext>
    </p:extLst>
  </p:cSld>
  <p:clrMapOvr>
    <a:masterClrMapping/>
  </p:clrMapOvr>
  <p:transition xmlns:p14="http://schemas.microsoft.com/office/powerpoint/2010/main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760161"/>
      </p:ext>
    </p:extLst>
  </p:cSld>
  <p:clrMapOvr>
    <a:masterClrMapping/>
  </p:clrMapOvr>
  <p:transition xmlns:p14="http://schemas.microsoft.com/office/powerpoint/2010/main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44161125"/>
      </p:ext>
    </p:extLst>
  </p:cSld>
  <p:clrMapOvr>
    <a:masterClrMapping/>
  </p:clrMapOvr>
  <p:transition xmlns:p14="http://schemas.microsoft.com/office/powerpoint/2010/main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75014097"/>
      </p:ext>
    </p:extLst>
  </p:cSld>
  <p:clrMapOvr>
    <a:masterClrMapping/>
  </p:clrMapOvr>
  <p:transition xmlns:p14="http://schemas.microsoft.com/office/powerpoint/2010/main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252418"/>
      </p:ext>
    </p:extLst>
  </p:cSld>
  <p:clrMapOvr>
    <a:masterClrMapping/>
  </p:clrMapOvr>
  <p:transition xmlns:p14="http://schemas.microsoft.com/office/powerpoint/2010/main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8234372"/>
      </p:ext>
    </p:extLst>
  </p:cSld>
  <p:clrMapOvr>
    <a:masterClrMapping/>
  </p:clrMapOvr>
  <p:transition xmlns:p14="http://schemas.microsoft.com/office/powerpoint/2010/main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184590"/>
      </p:ext>
    </p:extLst>
  </p:cSld>
  <p:clrMapOvr>
    <a:masterClrMapping/>
  </p:clrMapOvr>
  <p:transition xmlns:p14="http://schemas.microsoft.com/office/powerpoint/2010/main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61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61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732572"/>
      </p:ext>
    </p:extLst>
  </p:cSld>
  <p:clrMapOvr>
    <a:masterClrMapping/>
  </p:clrMapOvr>
  <p:transition xmlns:p14="http://schemas.microsoft.com/office/powerpoint/2010/main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179535"/>
      </p:ext>
    </p:extLst>
  </p:cSld>
  <p:clrMapOvr>
    <a:masterClrMapping/>
  </p:clrMapOvr>
  <p:transition xmlns:p14="http://schemas.microsoft.com/office/powerpoint/2010/main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878108"/>
      </p:ext>
    </p:extLst>
  </p:cSld>
  <p:clrMapOvr>
    <a:masterClrMapping/>
  </p:clrMapOvr>
  <p:transition xmlns:p14="http://schemas.microsoft.com/office/powerpoint/2010/main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28243622"/>
      </p:ext>
    </p:extLst>
  </p:cSld>
  <p:clrMapOvr>
    <a:masterClrMapping/>
  </p:clrMapOvr>
  <p:transition xmlns:p14="http://schemas.microsoft.com/office/powerpoint/2010/main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291266"/>
      </p:ext>
    </p:extLst>
  </p:cSld>
  <p:clrMapOvr>
    <a:masterClrMapping/>
  </p:clrMapOvr>
  <p:transition xmlns:p14="http://schemas.microsoft.com/office/powerpoint/2010/main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79859"/>
      </p:ext>
    </p:extLst>
  </p:cSld>
  <p:clrMapOvr>
    <a:masterClrMapping/>
  </p:clrMapOvr>
  <p:transition xmlns:p14="http://schemas.microsoft.com/office/powerpoint/2010/main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401399"/>
      </p:ext>
    </p:extLst>
  </p:cSld>
  <p:clrMapOvr>
    <a:masterClrMapping/>
  </p:clrMapOvr>
  <p:transition xmlns:p14="http://schemas.microsoft.com/office/powerpoint/2010/main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95057228"/>
      </p:ext>
    </p:extLst>
  </p:cSld>
  <p:clrMapOvr>
    <a:masterClrMapping/>
  </p:clrMapOvr>
  <p:transition xmlns:p14="http://schemas.microsoft.com/office/powerpoint/2010/main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26358165"/>
      </p:ext>
    </p:extLst>
  </p:cSld>
  <p:clrMapOvr>
    <a:masterClrMapping/>
  </p:clrMapOvr>
  <p:transition xmlns:p14="http://schemas.microsoft.com/office/powerpoint/2010/main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64665629"/>
      </p:ext>
    </p:extLst>
  </p:cSld>
  <p:clrMapOvr>
    <a:masterClrMapping/>
  </p:clrMapOvr>
  <p:transition xmlns:p14="http://schemas.microsoft.com/office/powerpoint/2010/main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75804636"/>
      </p:ext>
    </p:extLst>
  </p:cSld>
  <p:clrMapOvr>
    <a:masterClrMapping/>
  </p:clrMapOvr>
  <p:transition xmlns:p14="http://schemas.microsoft.com/office/powerpoint/2010/main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218581"/>
      </p:ext>
    </p:extLst>
  </p:cSld>
  <p:clrMapOvr>
    <a:masterClrMapping/>
  </p:clrMapOvr>
  <p:transition xmlns:p14="http://schemas.microsoft.com/office/powerpoint/2010/main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241300"/>
            <a:ext cx="2925762" cy="84709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41300"/>
            <a:ext cx="8624888" cy="84709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95224"/>
      </p:ext>
    </p:extLst>
  </p:cSld>
  <p:clrMapOvr>
    <a:masterClrMapping/>
  </p:clrMapOvr>
  <p:transition xmlns:p14="http://schemas.microsoft.com/office/powerpoint/2010/main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732180"/>
      </p:ext>
    </p:extLst>
  </p:cSld>
  <p:clrMapOvr>
    <a:masterClrMapping/>
  </p:clrMapOvr>
  <p:transition xmlns:p14="http://schemas.microsoft.com/office/powerpoint/2010/main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40077"/>
      </p:ext>
    </p:extLst>
  </p:cSld>
  <p:clrMapOvr>
    <a:masterClrMapping/>
  </p:clrMapOvr>
  <p:transition xmlns:p14="http://schemas.microsoft.com/office/powerpoint/2010/main"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9536638"/>
      </p:ext>
    </p:extLst>
  </p:cSld>
  <p:clrMapOvr>
    <a:masterClrMapping/>
  </p:clrMapOvr>
  <p:transition xmlns:p14="http://schemas.microsoft.com/office/powerpoint/2010/main"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16002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62400" y="16002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843392"/>
      </p:ext>
    </p:extLst>
  </p:cSld>
  <p:clrMapOvr>
    <a:masterClrMapping/>
  </p:clrMapOvr>
  <p:transition xmlns:p14="http://schemas.microsoft.com/office/powerpoint/2010/main"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875042"/>
      </p:ext>
    </p:extLst>
  </p:cSld>
  <p:clrMapOvr>
    <a:masterClrMapping/>
  </p:clrMapOvr>
  <p:transition xmlns:p14="http://schemas.microsoft.com/office/powerpoint/2010/main"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470795"/>
      </p:ext>
    </p:extLst>
  </p:cSld>
  <p:clrMapOvr>
    <a:masterClrMapping/>
  </p:clrMapOvr>
  <p:transition xmlns:p14="http://schemas.microsoft.com/office/powerpoint/2010/main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5029200"/>
            <a:ext cx="5156200" cy="3873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5029200"/>
            <a:ext cx="5156200" cy="3873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386144"/>
      </p:ext>
    </p:extLst>
  </p:cSld>
  <p:clrMapOvr>
    <a:masterClrMapping/>
  </p:clrMapOvr>
  <p:transition xmlns:p14="http://schemas.microsoft.com/office/powerpoint/2010/main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54461808"/>
      </p:ext>
    </p:extLst>
  </p:cSld>
  <p:clrMapOvr>
    <a:masterClrMapping/>
  </p:clrMapOvr>
  <p:transition xmlns:p14="http://schemas.microsoft.com/office/powerpoint/2010/main"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16244795"/>
      </p:ext>
    </p:extLst>
  </p:cSld>
  <p:clrMapOvr>
    <a:masterClrMapping/>
  </p:clrMapOvr>
  <p:transition xmlns:p14="http://schemas.microsoft.com/office/powerpoint/2010/main"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30612103"/>
      </p:ext>
    </p:extLst>
  </p:cSld>
  <p:clrMapOvr>
    <a:masterClrMapping/>
  </p:clrMapOvr>
  <p:transition xmlns:p14="http://schemas.microsoft.com/office/powerpoint/2010/main"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136304"/>
      </p:ext>
    </p:extLst>
  </p:cSld>
  <p:clrMapOvr>
    <a:masterClrMapping/>
  </p:clrMapOvr>
  <p:transition xmlns:p14="http://schemas.microsoft.com/office/powerpoint/2010/main"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48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48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878158"/>
      </p:ext>
    </p:extLst>
  </p:cSld>
  <p:clrMapOvr>
    <a:masterClrMapping/>
  </p:clrMapOvr>
  <p:transition xmlns:p14="http://schemas.microsoft.com/office/powerpoint/2010/main"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272709"/>
      </p:ext>
    </p:extLst>
  </p:cSld>
  <p:clrMapOvr>
    <a:masterClrMapping/>
  </p:clrMapOvr>
  <p:transition xmlns:p14="http://schemas.microsoft.com/office/powerpoint/2010/main"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2596255"/>
      </p:ext>
    </p:extLst>
  </p:cSld>
  <p:clrMapOvr>
    <a:masterClrMapping/>
  </p:clrMapOvr>
  <p:transition xmlns:p14="http://schemas.microsoft.com/office/powerpoint/2010/main"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09167231"/>
      </p:ext>
    </p:extLst>
  </p:cSld>
  <p:clrMapOvr>
    <a:masterClrMapping/>
  </p:clrMapOvr>
  <p:transition xmlns:p14="http://schemas.microsoft.com/office/powerpoint/2010/main"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1612900"/>
            <a:ext cx="51562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1612900"/>
            <a:ext cx="51562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45944"/>
      </p:ext>
    </p:extLst>
  </p:cSld>
  <p:clrMapOvr>
    <a:masterClrMapping/>
  </p:clrMapOvr>
  <p:transition xmlns:p14="http://schemas.microsoft.com/office/powerpoint/2010/main"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832680"/>
      </p:ext>
    </p:extLst>
  </p:cSld>
  <p:clrMapOvr>
    <a:masterClrMapping/>
  </p:clrMapOvr>
  <p:transition xmlns:p14="http://schemas.microsoft.com/office/powerpoint/2010/main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407176"/>
      </p:ext>
    </p:extLst>
  </p:cSld>
  <p:clrMapOvr>
    <a:masterClrMapping/>
  </p:clrMapOvr>
  <p:transition xmlns:p14="http://schemas.microsoft.com/office/powerpoint/2010/main"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871220"/>
      </p:ext>
    </p:extLst>
  </p:cSld>
  <p:clrMapOvr>
    <a:masterClrMapping/>
  </p:clrMapOvr>
  <p:transition xmlns:p14="http://schemas.microsoft.com/office/powerpoint/2010/main"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09749799"/>
      </p:ext>
    </p:extLst>
  </p:cSld>
  <p:clrMapOvr>
    <a:masterClrMapping/>
  </p:clrMapOvr>
  <p:transition xmlns:p14="http://schemas.microsoft.com/office/powerpoint/2010/main"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91186093"/>
      </p:ext>
    </p:extLst>
  </p:cSld>
  <p:clrMapOvr>
    <a:masterClrMapping/>
  </p:clrMapOvr>
  <p:transition xmlns:p14="http://schemas.microsoft.com/office/powerpoint/2010/main"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18316994"/>
      </p:ext>
    </p:extLst>
  </p:cSld>
  <p:clrMapOvr>
    <a:masterClrMapping/>
  </p:clrMapOvr>
  <p:transition xmlns:p14="http://schemas.microsoft.com/office/powerpoint/2010/main"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325553"/>
      </p:ext>
    </p:extLst>
  </p:cSld>
  <p:clrMapOvr>
    <a:masterClrMapping/>
  </p:clrMapOvr>
  <p:transition xmlns:p14="http://schemas.microsoft.com/office/powerpoint/2010/main"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61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61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93844"/>
      </p:ext>
    </p:extLst>
  </p:cSld>
  <p:clrMapOvr>
    <a:masterClrMapping/>
  </p:clrMapOvr>
  <p:transition xmlns:p14="http://schemas.microsoft.com/office/powerpoint/2010/main"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525938"/>
      </p:ext>
    </p:extLst>
  </p:cSld>
  <p:clrMapOvr>
    <a:masterClrMapping/>
  </p:clrMapOvr>
  <p:transition xmlns:p14="http://schemas.microsoft.com/office/powerpoint/2010/main"/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624496"/>
      </p:ext>
    </p:extLst>
  </p:cSld>
  <p:clrMapOvr>
    <a:masterClrMapping/>
  </p:clrMapOvr>
  <p:transition xmlns:p14="http://schemas.microsoft.com/office/powerpoint/2010/main"/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35429578"/>
      </p:ext>
    </p:extLst>
  </p:cSld>
  <p:clrMapOvr>
    <a:masterClrMapping/>
  </p:clrMapOvr>
  <p:transition xmlns:p14="http://schemas.microsoft.com/office/powerpoint/2010/main"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431800"/>
            <a:ext cx="5156200" cy="857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431800"/>
            <a:ext cx="5156200" cy="857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542876"/>
      </p:ext>
    </p:extLst>
  </p:cSld>
  <p:clrMapOvr>
    <a:masterClrMapping/>
  </p:clrMapOvr>
  <p:transition xmlns:p14="http://schemas.microsoft.com/office/powerpoint/2010/main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898682"/>
      </p:ext>
    </p:extLst>
  </p:cSld>
  <p:clrMapOvr>
    <a:masterClrMapping/>
  </p:clrMapOvr>
  <p:transition xmlns:p14="http://schemas.microsoft.com/office/powerpoint/2010/main"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496354"/>
      </p:ext>
    </p:extLst>
  </p:cSld>
  <p:clrMapOvr>
    <a:masterClrMapping/>
  </p:clrMapOvr>
  <p:transition xmlns:p14="http://schemas.microsoft.com/office/powerpoint/2010/main"/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243295"/>
      </p:ext>
    </p:extLst>
  </p:cSld>
  <p:clrMapOvr>
    <a:masterClrMapping/>
  </p:clrMapOvr>
  <p:transition xmlns:p14="http://schemas.microsoft.com/office/powerpoint/2010/main"/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28724619"/>
      </p:ext>
    </p:extLst>
  </p:cSld>
  <p:clrMapOvr>
    <a:masterClrMapping/>
  </p:clrMapOvr>
  <p:transition xmlns:p14="http://schemas.microsoft.com/office/powerpoint/2010/main"/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88582613"/>
      </p:ext>
    </p:extLst>
  </p:cSld>
  <p:clrMapOvr>
    <a:masterClrMapping/>
  </p:clrMapOvr>
  <p:transition xmlns:p14="http://schemas.microsoft.com/office/powerpoint/2010/main"/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92388859"/>
      </p:ext>
    </p:extLst>
  </p:cSld>
  <p:clrMapOvr>
    <a:masterClrMapping/>
  </p:clrMapOvr>
  <p:transition xmlns:p14="http://schemas.microsoft.com/office/powerpoint/2010/main"/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923574"/>
      </p:ext>
    </p:extLst>
  </p:cSld>
  <p:clrMapOvr>
    <a:masterClrMapping/>
  </p:clrMapOvr>
  <p:transition xmlns:p14="http://schemas.microsoft.com/office/powerpoint/2010/main"/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390525"/>
            <a:ext cx="2925762" cy="861377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390525"/>
            <a:ext cx="8624888" cy="86137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096129"/>
      </p:ext>
    </p:extLst>
  </p:cSld>
  <p:clrMapOvr>
    <a:masterClrMapping/>
  </p:clrMapOvr>
  <p:transition xmlns:p14="http://schemas.microsoft.com/office/powerpoint/2010/main"/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229599"/>
      </p:ext>
    </p:extLst>
  </p:cSld>
  <p:clrMapOvr>
    <a:masterClrMapping/>
  </p:clrMapOvr>
  <p:transition xmlns:p14="http://schemas.microsoft.com/office/powerpoint/2010/main"/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295595"/>
      </p:ext>
    </p:extLst>
  </p:cSld>
  <p:clrMapOvr>
    <a:masterClrMapping/>
  </p:clrMapOvr>
  <p:transition xmlns:p14="http://schemas.microsoft.com/office/powerpoint/2010/main"/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10744561"/>
      </p:ext>
    </p:extLst>
  </p:cSld>
  <p:clrMapOvr>
    <a:masterClrMapping/>
  </p:clrMapOvr>
  <p:transition xmlns:p14="http://schemas.microsoft.com/office/powerpoint/2010/main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78170539"/>
      </p:ext>
    </p:extLst>
  </p:cSld>
  <p:clrMapOvr>
    <a:masterClrMapping/>
  </p:clrMapOvr>
  <p:transition xmlns:p14="http://schemas.microsoft.com/office/powerpoint/2010/main"/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007580"/>
      </p:ext>
    </p:extLst>
  </p:cSld>
  <p:clrMapOvr>
    <a:masterClrMapping/>
  </p:clrMapOvr>
  <p:transition xmlns:p14="http://schemas.microsoft.com/office/powerpoint/2010/main"/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069185"/>
      </p:ext>
    </p:extLst>
  </p:cSld>
  <p:clrMapOvr>
    <a:masterClrMapping/>
  </p:clrMapOvr>
  <p:transition xmlns:p14="http://schemas.microsoft.com/office/powerpoint/2010/main"/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800812"/>
      </p:ext>
    </p:extLst>
  </p:cSld>
  <p:clrMapOvr>
    <a:masterClrMapping/>
  </p:clrMapOvr>
  <p:transition xmlns:p14="http://schemas.microsoft.com/office/powerpoint/2010/main"/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06185975"/>
      </p:ext>
    </p:extLst>
  </p:cSld>
  <p:clrMapOvr>
    <a:masterClrMapping/>
  </p:clrMapOvr>
  <p:transition xmlns:p14="http://schemas.microsoft.com/office/powerpoint/2010/main"/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15337044"/>
      </p:ext>
    </p:extLst>
  </p:cSld>
  <p:clrMapOvr>
    <a:masterClrMapping/>
  </p:clrMapOvr>
  <p:transition xmlns:p14="http://schemas.microsoft.com/office/powerpoint/2010/main"/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24649360"/>
      </p:ext>
    </p:extLst>
  </p:cSld>
  <p:clrMapOvr>
    <a:masterClrMapping/>
  </p:clrMapOvr>
  <p:transition xmlns:p14="http://schemas.microsoft.com/office/powerpoint/2010/main"/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624"/>
      </p:ext>
    </p:extLst>
  </p:cSld>
  <p:clrMapOvr>
    <a:masterClrMapping/>
  </p:clrMapOvr>
  <p:transition xmlns:p14="http://schemas.microsoft.com/office/powerpoint/2010/main"/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390525"/>
            <a:ext cx="2925762" cy="832167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390525"/>
            <a:ext cx="8624888" cy="83216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984591"/>
      </p:ext>
    </p:extLst>
  </p:cSld>
  <p:clrMapOvr>
    <a:masterClrMapping/>
  </p:clrMapOvr>
  <p:transition xmlns:p14="http://schemas.microsoft.com/office/powerpoint/2010/main"/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921932"/>
      </p:ext>
    </p:extLst>
  </p:cSld>
  <p:clrMapOvr>
    <a:masterClrMapping/>
  </p:clrMapOvr>
  <p:transition xmlns:p14="http://schemas.microsoft.com/office/powerpoint/2010/main"/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527476"/>
      </p:ext>
    </p:extLst>
  </p:cSld>
  <p:clrMapOvr>
    <a:masterClrMapping/>
  </p:clrMapOvr>
  <p:transition xmlns:p14="http://schemas.microsoft.com/office/powerpoint/2010/main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71183367"/>
      </p:ext>
    </p:extLst>
  </p:cSld>
  <p:clrMapOvr>
    <a:masterClrMapping/>
  </p:clrMapOvr>
  <p:transition xmlns:p14="http://schemas.microsoft.com/office/powerpoint/2010/main"/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96891203"/>
      </p:ext>
    </p:extLst>
  </p:cSld>
  <p:clrMapOvr>
    <a:masterClrMapping/>
  </p:clrMapOvr>
  <p:transition xmlns:p14="http://schemas.microsoft.com/office/powerpoint/2010/main"/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431543"/>
      </p:ext>
    </p:extLst>
  </p:cSld>
  <p:clrMapOvr>
    <a:masterClrMapping/>
  </p:clrMapOvr>
  <p:transition xmlns:p14="http://schemas.microsoft.com/office/powerpoint/2010/main"/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629168"/>
      </p:ext>
    </p:extLst>
  </p:cSld>
  <p:clrMapOvr>
    <a:masterClrMapping/>
  </p:clrMapOvr>
  <p:transition xmlns:p14="http://schemas.microsoft.com/office/powerpoint/2010/main"/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982011"/>
      </p:ext>
    </p:extLst>
  </p:cSld>
  <p:clrMapOvr>
    <a:masterClrMapping/>
  </p:clrMapOvr>
  <p:transition xmlns:p14="http://schemas.microsoft.com/office/powerpoint/2010/main"/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93961592"/>
      </p:ext>
    </p:extLst>
  </p:cSld>
  <p:clrMapOvr>
    <a:masterClrMapping/>
  </p:clrMapOvr>
  <p:transition xmlns:p14="http://schemas.microsoft.com/office/powerpoint/2010/main"/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98814897"/>
      </p:ext>
    </p:extLst>
  </p:cSld>
  <p:clrMapOvr>
    <a:masterClrMapping/>
  </p:clrMapOvr>
  <p:transition xmlns:p14="http://schemas.microsoft.com/office/powerpoint/2010/main"/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42021228"/>
      </p:ext>
    </p:extLst>
  </p:cSld>
  <p:clrMapOvr>
    <a:masterClrMapping/>
  </p:clrMapOvr>
  <p:transition xmlns:p14="http://schemas.microsoft.com/office/powerpoint/2010/main"/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261442"/>
      </p:ext>
    </p:extLst>
  </p:cSld>
  <p:clrMapOvr>
    <a:masterClrMapping/>
  </p:clrMapOvr>
  <p:transition xmlns:p14="http://schemas.microsoft.com/office/powerpoint/2010/main"/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2276475"/>
            <a:ext cx="2925762" cy="67913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8624888" cy="67913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648850"/>
      </p:ext>
    </p:extLst>
  </p:cSld>
  <p:clrMapOvr>
    <a:masterClrMapping/>
  </p:clrMapOvr>
  <p:transition xmlns:p14="http://schemas.microsoft.com/office/powerpoint/2010/main"/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174105"/>
      </p:ext>
    </p:extLst>
  </p:cSld>
  <p:clrMapOvr>
    <a:masterClrMapping/>
  </p:clrMapOvr>
  <p:transition xmlns:p14="http://schemas.microsoft.com/office/powerpoint/2010/main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80040522"/>
      </p:ext>
    </p:extLst>
  </p:cSld>
  <p:clrMapOvr>
    <a:masterClrMapping/>
  </p:clrMapOvr>
  <p:transition xmlns:p14="http://schemas.microsoft.com/office/powerpoint/2010/main"/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08822"/>
      </p:ext>
    </p:extLst>
  </p:cSld>
  <p:clrMapOvr>
    <a:masterClrMapping/>
  </p:clrMapOvr>
  <p:transition xmlns:p14="http://schemas.microsoft.com/office/powerpoint/2010/main"/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71106033"/>
      </p:ext>
    </p:extLst>
  </p:cSld>
  <p:clrMapOvr>
    <a:masterClrMapping/>
  </p:clrMapOvr>
  <p:transition xmlns:p14="http://schemas.microsoft.com/office/powerpoint/2010/main"/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1651000"/>
            <a:ext cx="5156200" cy="728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1651000"/>
            <a:ext cx="5156200" cy="728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330338"/>
      </p:ext>
    </p:extLst>
  </p:cSld>
  <p:clrMapOvr>
    <a:masterClrMapping/>
  </p:clrMapOvr>
  <p:transition xmlns:p14="http://schemas.microsoft.com/office/powerpoint/2010/main"/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438901"/>
      </p:ext>
    </p:extLst>
  </p:cSld>
  <p:clrMapOvr>
    <a:masterClrMapping/>
  </p:clrMapOvr>
  <p:transition xmlns:p14="http://schemas.microsoft.com/office/powerpoint/2010/main"/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111990"/>
      </p:ext>
    </p:extLst>
  </p:cSld>
  <p:clrMapOvr>
    <a:masterClrMapping/>
  </p:clrMapOvr>
  <p:transition xmlns:p14="http://schemas.microsoft.com/office/powerpoint/2010/main"/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95967342"/>
      </p:ext>
    </p:extLst>
  </p:cSld>
  <p:clrMapOvr>
    <a:masterClrMapping/>
  </p:clrMapOvr>
  <p:transition xmlns:p14="http://schemas.microsoft.com/office/powerpoint/2010/main"/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62702964"/>
      </p:ext>
    </p:extLst>
  </p:cSld>
  <p:clrMapOvr>
    <a:masterClrMapping/>
  </p:clrMapOvr>
  <p:transition xmlns:p14="http://schemas.microsoft.com/office/powerpoint/2010/main"/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20619209"/>
      </p:ext>
    </p:extLst>
  </p:cSld>
  <p:clrMapOvr>
    <a:masterClrMapping/>
  </p:clrMapOvr>
  <p:transition xmlns:p14="http://schemas.microsoft.com/office/powerpoint/2010/main"/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972632"/>
      </p:ext>
    </p:extLst>
  </p:cSld>
  <p:clrMapOvr>
    <a:masterClrMapping/>
  </p:clrMapOvr>
  <p:transition xmlns:p14="http://schemas.microsoft.com/office/powerpoint/2010/main"/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86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86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6545091"/>
      </p:ext>
    </p:extLst>
  </p:cSld>
  <p:clrMapOvr>
    <a:masterClrMapping/>
  </p:clrMapOvr>
  <p:transition xmlns:p14="http://schemas.microsoft.com/office/powerpoint/2010/main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10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0.xml"/><Relationship Id="rId12" Type="http://schemas.openxmlformats.org/officeDocument/2006/relationships/theme" Target="../theme/theme10.xml"/><Relationship Id="rId1" Type="http://schemas.openxmlformats.org/officeDocument/2006/relationships/slideLayout" Target="../slideLayouts/slideLayout100.xml"/><Relationship Id="rId2" Type="http://schemas.openxmlformats.org/officeDocument/2006/relationships/slideLayout" Target="../slideLayouts/slideLayout101.xml"/><Relationship Id="rId3" Type="http://schemas.openxmlformats.org/officeDocument/2006/relationships/slideLayout" Target="../slideLayouts/slideLayout102.xml"/><Relationship Id="rId4" Type="http://schemas.openxmlformats.org/officeDocument/2006/relationships/slideLayout" Target="../slideLayouts/slideLayout103.xml"/><Relationship Id="rId5" Type="http://schemas.openxmlformats.org/officeDocument/2006/relationships/slideLayout" Target="../slideLayouts/slideLayout104.xml"/><Relationship Id="rId6" Type="http://schemas.openxmlformats.org/officeDocument/2006/relationships/slideLayout" Target="../slideLayouts/slideLayout105.xml"/><Relationship Id="rId7" Type="http://schemas.openxmlformats.org/officeDocument/2006/relationships/slideLayout" Target="../slideLayouts/slideLayout106.xml"/><Relationship Id="rId8" Type="http://schemas.openxmlformats.org/officeDocument/2006/relationships/slideLayout" Target="../slideLayouts/slideLayout107.xml"/><Relationship Id="rId9" Type="http://schemas.openxmlformats.org/officeDocument/2006/relationships/slideLayout" Target="../slideLayouts/slideLayout108.xml"/><Relationship Id="rId10" Type="http://schemas.openxmlformats.org/officeDocument/2006/relationships/slideLayout" Target="../slideLayouts/slideLayout109.xml"/></Relationships>
</file>

<file path=ppt/slideMasters/_rels/slideMaster1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21.xml"/><Relationship Id="rId12" Type="http://schemas.openxmlformats.org/officeDocument/2006/relationships/theme" Target="../theme/theme11.xml"/><Relationship Id="rId1" Type="http://schemas.openxmlformats.org/officeDocument/2006/relationships/slideLayout" Target="../slideLayouts/slideLayout111.xml"/><Relationship Id="rId2" Type="http://schemas.openxmlformats.org/officeDocument/2006/relationships/slideLayout" Target="../slideLayouts/slideLayout112.xml"/><Relationship Id="rId3" Type="http://schemas.openxmlformats.org/officeDocument/2006/relationships/slideLayout" Target="../slideLayouts/slideLayout113.xml"/><Relationship Id="rId4" Type="http://schemas.openxmlformats.org/officeDocument/2006/relationships/slideLayout" Target="../slideLayouts/slideLayout114.xml"/><Relationship Id="rId5" Type="http://schemas.openxmlformats.org/officeDocument/2006/relationships/slideLayout" Target="../slideLayouts/slideLayout115.xml"/><Relationship Id="rId6" Type="http://schemas.openxmlformats.org/officeDocument/2006/relationships/slideLayout" Target="../slideLayouts/slideLayout116.xml"/><Relationship Id="rId7" Type="http://schemas.openxmlformats.org/officeDocument/2006/relationships/slideLayout" Target="../slideLayouts/slideLayout117.xml"/><Relationship Id="rId8" Type="http://schemas.openxmlformats.org/officeDocument/2006/relationships/slideLayout" Target="../slideLayouts/slideLayout118.xml"/><Relationship Id="rId9" Type="http://schemas.openxmlformats.org/officeDocument/2006/relationships/slideLayout" Target="../slideLayouts/slideLayout119.xml"/><Relationship Id="rId10" Type="http://schemas.openxmlformats.org/officeDocument/2006/relationships/slideLayout" Target="../slideLayouts/slideLayout120.xml"/></Relationships>
</file>

<file path=ppt/slideMasters/_rels/slideMaster1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32.xml"/><Relationship Id="rId12" Type="http://schemas.openxmlformats.org/officeDocument/2006/relationships/theme" Target="../theme/theme12.xml"/><Relationship Id="rId1" Type="http://schemas.openxmlformats.org/officeDocument/2006/relationships/slideLayout" Target="../slideLayouts/slideLayout122.xml"/><Relationship Id="rId2" Type="http://schemas.openxmlformats.org/officeDocument/2006/relationships/slideLayout" Target="../slideLayouts/slideLayout123.xml"/><Relationship Id="rId3" Type="http://schemas.openxmlformats.org/officeDocument/2006/relationships/slideLayout" Target="../slideLayouts/slideLayout124.xml"/><Relationship Id="rId4" Type="http://schemas.openxmlformats.org/officeDocument/2006/relationships/slideLayout" Target="../slideLayouts/slideLayout125.xml"/><Relationship Id="rId5" Type="http://schemas.openxmlformats.org/officeDocument/2006/relationships/slideLayout" Target="../slideLayouts/slideLayout126.xml"/><Relationship Id="rId6" Type="http://schemas.openxmlformats.org/officeDocument/2006/relationships/slideLayout" Target="../slideLayouts/slideLayout127.xml"/><Relationship Id="rId7" Type="http://schemas.openxmlformats.org/officeDocument/2006/relationships/slideLayout" Target="../slideLayouts/slideLayout128.xml"/><Relationship Id="rId8" Type="http://schemas.openxmlformats.org/officeDocument/2006/relationships/slideLayout" Target="../slideLayouts/slideLayout129.xml"/><Relationship Id="rId9" Type="http://schemas.openxmlformats.org/officeDocument/2006/relationships/slideLayout" Target="../slideLayouts/slideLayout130.xml"/><Relationship Id="rId10" Type="http://schemas.openxmlformats.org/officeDocument/2006/relationships/slideLayout" Target="../slideLayouts/slideLayout131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55.xml"/><Relationship Id="rId12" Type="http://schemas.openxmlformats.org/officeDocument/2006/relationships/theme" Target="../theme/theme5.xml"/><Relationship Id="rId1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6.xml"/><Relationship Id="rId3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1.xml"/><Relationship Id="rId8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4.xml"/></Relationships>
</file>

<file path=ppt/slideMasters/_rels/slideMaster6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66.xml"/><Relationship Id="rId12" Type="http://schemas.openxmlformats.org/officeDocument/2006/relationships/theme" Target="../theme/theme6.xml"/><Relationship Id="rId1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7.xml"/><Relationship Id="rId3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9.xml"/><Relationship Id="rId5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2.xml"/><Relationship Id="rId8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4.xml"/><Relationship Id="rId10" Type="http://schemas.openxmlformats.org/officeDocument/2006/relationships/slideLayout" Target="../slideLayouts/slideLayout65.xml"/></Relationships>
</file>

<file path=ppt/slideMasters/_rels/slideMaster7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77.xml"/><Relationship Id="rId12" Type="http://schemas.openxmlformats.org/officeDocument/2006/relationships/theme" Target="../theme/theme7.xml"/><Relationship Id="rId1" Type="http://schemas.openxmlformats.org/officeDocument/2006/relationships/slideLayout" Target="../slideLayouts/slideLayout67.xml"/><Relationship Id="rId2" Type="http://schemas.openxmlformats.org/officeDocument/2006/relationships/slideLayout" Target="../slideLayouts/slideLayout68.xml"/><Relationship Id="rId3" Type="http://schemas.openxmlformats.org/officeDocument/2006/relationships/slideLayout" Target="../slideLayouts/slideLayout69.xml"/><Relationship Id="rId4" Type="http://schemas.openxmlformats.org/officeDocument/2006/relationships/slideLayout" Target="../slideLayouts/slideLayout70.xml"/><Relationship Id="rId5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2.xml"/><Relationship Id="rId7" Type="http://schemas.openxmlformats.org/officeDocument/2006/relationships/slideLayout" Target="../slideLayouts/slideLayout73.xml"/><Relationship Id="rId8" Type="http://schemas.openxmlformats.org/officeDocument/2006/relationships/slideLayout" Target="../slideLayouts/slideLayout74.xml"/><Relationship Id="rId9" Type="http://schemas.openxmlformats.org/officeDocument/2006/relationships/slideLayout" Target="../slideLayouts/slideLayout75.xml"/><Relationship Id="rId10" Type="http://schemas.openxmlformats.org/officeDocument/2006/relationships/slideLayout" Target="../slideLayouts/slideLayout76.xml"/></Relationships>
</file>

<file path=ppt/slideMasters/_rels/slideMaster8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88.xml"/><Relationship Id="rId12" Type="http://schemas.openxmlformats.org/officeDocument/2006/relationships/theme" Target="../theme/theme8.xml"/><Relationship Id="rId1" Type="http://schemas.openxmlformats.org/officeDocument/2006/relationships/slideLayout" Target="../slideLayouts/slideLayout78.xml"/><Relationship Id="rId2" Type="http://schemas.openxmlformats.org/officeDocument/2006/relationships/slideLayout" Target="../slideLayouts/slideLayout79.xml"/><Relationship Id="rId3" Type="http://schemas.openxmlformats.org/officeDocument/2006/relationships/slideLayout" Target="../slideLayouts/slideLayout80.xml"/><Relationship Id="rId4" Type="http://schemas.openxmlformats.org/officeDocument/2006/relationships/slideLayout" Target="../slideLayouts/slideLayout81.xml"/><Relationship Id="rId5" Type="http://schemas.openxmlformats.org/officeDocument/2006/relationships/slideLayout" Target="../slideLayouts/slideLayout82.xml"/><Relationship Id="rId6" Type="http://schemas.openxmlformats.org/officeDocument/2006/relationships/slideLayout" Target="../slideLayouts/slideLayout83.xml"/><Relationship Id="rId7" Type="http://schemas.openxmlformats.org/officeDocument/2006/relationships/slideLayout" Target="../slideLayouts/slideLayout84.xml"/><Relationship Id="rId8" Type="http://schemas.openxmlformats.org/officeDocument/2006/relationships/slideLayout" Target="../slideLayouts/slideLayout85.xml"/><Relationship Id="rId9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87.xml"/></Relationships>
</file>

<file path=ppt/slideMasters/_rels/slideMaster9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99.xml"/><Relationship Id="rId12" Type="http://schemas.openxmlformats.org/officeDocument/2006/relationships/theme" Target="../theme/theme9.xml"/><Relationship Id="rId1" Type="http://schemas.openxmlformats.org/officeDocument/2006/relationships/slideLayout" Target="../slideLayouts/slideLayout89.xml"/><Relationship Id="rId2" Type="http://schemas.openxmlformats.org/officeDocument/2006/relationships/slideLayout" Target="../slideLayouts/slideLayout90.xml"/><Relationship Id="rId3" Type="http://schemas.openxmlformats.org/officeDocument/2006/relationships/slideLayout" Target="../slideLayouts/slideLayout91.xml"/><Relationship Id="rId4" Type="http://schemas.openxmlformats.org/officeDocument/2006/relationships/slideLayout" Target="../slideLayouts/slideLayout92.xml"/><Relationship Id="rId5" Type="http://schemas.openxmlformats.org/officeDocument/2006/relationships/slideLayout" Target="../slideLayouts/slideLayout93.xml"/><Relationship Id="rId6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5.xml"/><Relationship Id="rId8" Type="http://schemas.openxmlformats.org/officeDocument/2006/relationships/slideLayout" Target="../slideLayouts/slideLayout96.xml"/><Relationship Id="rId9" Type="http://schemas.openxmlformats.org/officeDocument/2006/relationships/slideLayout" Target="../slideLayouts/slideLayout97.xml"/><Relationship Id="rId10" Type="http://schemas.openxmlformats.org/officeDocument/2006/relationships/slideLayout" Target="../slideLayouts/slideLayout9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5029200"/>
            <a:ext cx="10464800" cy="3873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  <p:sp>
        <p:nvSpPr>
          <p:cNvPr id="1026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1270000" y="1638300"/>
            <a:ext cx="10464800" cy="330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  <p:sp>
        <p:nvSpPr>
          <p:cNvPr id="1027" name="Rectangle 3"/>
          <p:cNvSpPr>
            <a:spLocks/>
          </p:cNvSpPr>
          <p:nvPr/>
        </p:nvSpPr>
        <p:spPr bwMode="auto">
          <a:xfrm>
            <a:off x="1293813" y="8985250"/>
            <a:ext cx="3840162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ea typeface="ＭＳ Ｐゴシック" charset="0"/>
                <a:cs typeface="Helvetica" charset="0"/>
              </a:rPr>
              <a:t>© 2014 Carl Lund, all rights reserved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9pPr>
    </p:titleStyle>
    <p:bodyStyle>
      <a:lvl1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  <p:sp>
        <p:nvSpPr>
          <p:cNvPr id="10242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6502400" y="1600200"/>
            <a:ext cx="52324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760" r:id="rId2"/>
    <p:sldLayoutId id="2147483761" r:id="rId3"/>
    <p:sldLayoutId id="2147483762" r:id="rId4"/>
    <p:sldLayoutId id="2147483763" r:id="rId5"/>
    <p:sldLayoutId id="2147483764" r:id="rId6"/>
    <p:sldLayoutId id="2147483765" r:id="rId7"/>
    <p:sldLayoutId id="2147483766" r:id="rId8"/>
    <p:sldLayoutId id="2147483767" r:id="rId9"/>
    <p:sldLayoutId id="2147483768" r:id="rId10"/>
    <p:sldLayoutId id="2147483769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  <p:sp>
        <p:nvSpPr>
          <p:cNvPr id="11266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1282700" y="1651000"/>
            <a:ext cx="52324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1" r:id="rId2"/>
    <p:sldLayoutId id="2147483772" r:id="rId3"/>
    <p:sldLayoutId id="2147483773" r:id="rId4"/>
    <p:sldLayoutId id="2147483774" r:id="rId5"/>
    <p:sldLayoutId id="2147483775" r:id="rId6"/>
    <p:sldLayoutId id="2147483776" r:id="rId7"/>
    <p:sldLayoutId id="2147483777" r:id="rId8"/>
    <p:sldLayoutId id="2147483778" r:id="rId9"/>
    <p:sldLayoutId id="2147483779" r:id="rId10"/>
    <p:sldLayoutId id="2147483780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635000" y="1612900"/>
            <a:ext cx="58674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  <p:sp>
        <p:nvSpPr>
          <p:cNvPr id="12290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635000" y="254000"/>
            <a:ext cx="58674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algn="ctr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1612900"/>
            <a:ext cx="104648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  <p:sp>
        <p:nvSpPr>
          <p:cNvPr id="2050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2413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889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3335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778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2225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667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31242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5814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40386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4958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  <p:sp>
        <p:nvSpPr>
          <p:cNvPr id="4098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1600200"/>
            <a:ext cx="52324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1612900"/>
            <a:ext cx="104648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  <p:sp>
        <p:nvSpPr>
          <p:cNvPr id="5122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5" r:id="rId2"/>
    <p:sldLayoutId id="2147483706" r:id="rId3"/>
    <p:sldLayoutId id="2147483707" r:id="rId4"/>
    <p:sldLayoutId id="2147483708" r:id="rId5"/>
    <p:sldLayoutId id="2147483709" r:id="rId6"/>
    <p:sldLayoutId id="2147483710" r:id="rId7"/>
    <p:sldLayoutId id="2147483711" r:id="rId8"/>
    <p:sldLayoutId id="2147483712" r:id="rId9"/>
    <p:sldLayoutId id="2147483713" r:id="rId10"/>
    <p:sldLayoutId id="2147483714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431800"/>
            <a:ext cx="10464800" cy="857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2pPr>
      <a:lvl3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3pPr>
      <a:lvl4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4pPr>
      <a:lvl5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2pPr>
      <a:lvl3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3pPr>
      <a:lvl4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4pPr>
      <a:lvl5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9pPr>
    </p:titleStyle>
    <p:bodyStyle>
      <a:lvl1pPr marL="889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3335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778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2225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667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31242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5814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40386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4958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77978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1651000"/>
            <a:ext cx="10464800" cy="728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  <p:sp>
        <p:nvSpPr>
          <p:cNvPr id="9218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4" Type="http://schemas.openxmlformats.org/officeDocument/2006/relationships/image" Target="../media/image3.emf"/><Relationship Id="rId5" Type="http://schemas.openxmlformats.org/officeDocument/2006/relationships/image" Target="../media/image4.emf"/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4" Type="http://schemas.openxmlformats.org/officeDocument/2006/relationships/image" Target="../media/image7.emf"/><Relationship Id="rId5" Type="http://schemas.openxmlformats.org/officeDocument/2006/relationships/image" Target="../media/image8.emf"/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5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9.emf"/><Relationship Id="rId3" Type="http://schemas.openxmlformats.org/officeDocument/2006/relationships/image" Target="../media/image10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Relationship Id="rId2" Type="http://schemas.openxmlformats.org/officeDocument/2006/relationships/image" Target="../media/image11.jpeg"/><Relationship Id="rId3" Type="http://schemas.openxmlformats.org/officeDocument/2006/relationships/image" Target="../media/image12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4" Type="http://schemas.openxmlformats.org/officeDocument/2006/relationships/image" Target="../media/image15.emf"/><Relationship Id="rId5" Type="http://schemas.openxmlformats.org/officeDocument/2006/relationships/image" Target="../media/image16.emf"/><Relationship Id="rId6" Type="http://schemas.openxmlformats.org/officeDocument/2006/relationships/image" Target="../media/image17.emf"/><Relationship Id="rId1" Type="http://schemas.openxmlformats.org/officeDocument/2006/relationships/slideLayout" Target="../slideLayouts/slideLayout35.xml"/><Relationship Id="rId2" Type="http://schemas.openxmlformats.org/officeDocument/2006/relationships/image" Target="../media/image13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8.emf"/><Relationship Id="rId3" Type="http://schemas.openxmlformats.org/officeDocument/2006/relationships/image" Target="../media/image19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A First Course on Kinetics and Reaction Engineering</a:t>
            </a:r>
          </a:p>
        </p:txBody>
      </p:sp>
      <p:sp>
        <p:nvSpPr>
          <p:cNvPr id="13314" name="Rectangle 2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Class 5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Molecularity of Elementary Reactions</a:t>
            </a:r>
          </a:p>
        </p:txBody>
      </p:sp>
      <p:sp>
        <p:nvSpPr>
          <p:cNvPr id="22530" name="Rectangle 2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Sit on the floor forming a circle and facing into the circle</a:t>
            </a:r>
          </a:p>
          <a:p>
            <a:r>
              <a:rPr lang="en-US"/>
              <a:t>Two people each will be given a ping pong ball; one person should act as the </a:t>
            </a:r>
            <a:r>
              <a:rPr lang="ja-JP" altLang="en-US">
                <a:latin typeface="Arial"/>
              </a:rPr>
              <a:t>“</a:t>
            </a:r>
            <a:r>
              <a:rPr lang="en-US"/>
              <a:t>collision counter</a:t>
            </a:r>
            <a:r>
              <a:rPr lang="ja-JP" altLang="en-US">
                <a:latin typeface="Arial"/>
              </a:rPr>
              <a:t>”</a:t>
            </a:r>
            <a:endParaRPr lang="en-US"/>
          </a:p>
          <a:p>
            <a:pPr marL="762000" lvl="1"/>
            <a:r>
              <a:rPr lang="en-US"/>
              <a:t>When I say GO, the people who have ping pong balls should roll them across the circle</a:t>
            </a:r>
          </a:p>
          <a:p>
            <a:pPr marL="1206500" lvl="2"/>
            <a:r>
              <a:rPr lang="en-US"/>
              <a:t>If they collide, the collision counter should add 1</a:t>
            </a:r>
          </a:p>
          <a:p>
            <a:pPr marL="762000" lvl="1"/>
            <a:r>
              <a:rPr lang="en-US"/>
              <a:t>When a ball comes to you, roll it back across the circle</a:t>
            </a:r>
          </a:p>
          <a:p>
            <a:pPr marL="762000" lvl="1"/>
            <a:r>
              <a:rPr lang="en-US"/>
              <a:t>Repeat until I say stop</a:t>
            </a:r>
          </a:p>
          <a:p>
            <a:r>
              <a:rPr lang="en-US"/>
              <a:t>We will then repeat this </a:t>
            </a:r>
            <a:r>
              <a:rPr lang="ja-JP" altLang="en-US">
                <a:latin typeface="Arial"/>
              </a:rPr>
              <a:t>“</a:t>
            </a:r>
            <a:r>
              <a:rPr lang="en-US"/>
              <a:t>experiment</a:t>
            </a:r>
            <a:r>
              <a:rPr lang="ja-JP" altLang="en-US">
                <a:latin typeface="Arial"/>
              </a:rPr>
              <a:t>”</a:t>
            </a:r>
            <a:r>
              <a:rPr lang="en-US"/>
              <a:t> but with three people each being given a ping pong ball at the start</a:t>
            </a:r>
          </a:p>
          <a:p>
            <a:r>
              <a:rPr lang="en-US"/>
              <a:t>We will repeat it one more time, but with four people each being given a ping pong ball at the start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Ping-Pong Balls </a:t>
            </a:r>
            <a:r>
              <a:rPr lang="en-US" i="1"/>
              <a:t>vs</a:t>
            </a:r>
            <a:r>
              <a:rPr lang="en-US"/>
              <a:t>. Molecules</a:t>
            </a:r>
          </a:p>
        </p:txBody>
      </p:sp>
      <p:sp>
        <p:nvSpPr>
          <p:cNvPr id="23554" name="Rectangle 2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You have just conducted an experiment using ping-pong balls.</a:t>
            </a:r>
          </a:p>
          <a:p>
            <a:pPr marL="762000" lvl="1"/>
            <a:r>
              <a:rPr lang="en-US"/>
              <a:t>It was intended to serve as an analogy to certain aspects of the collision theory.</a:t>
            </a:r>
          </a:p>
          <a:p>
            <a:endParaRPr lang="en-US"/>
          </a:p>
          <a:p>
            <a:endParaRPr lang="en-US"/>
          </a:p>
          <a:p>
            <a:r>
              <a:rPr lang="en-US"/>
              <a:t>What are the similarities between this experiment and collision theory?</a:t>
            </a:r>
          </a:p>
          <a:p>
            <a:endParaRPr lang="en-US"/>
          </a:p>
          <a:p>
            <a:endParaRPr lang="en-US"/>
          </a:p>
          <a:p>
            <a:r>
              <a:rPr lang="en-US"/>
              <a:t>What are the differences between this experiment and collision theory?</a:t>
            </a:r>
          </a:p>
          <a:p>
            <a:endParaRPr lang="en-US"/>
          </a:p>
          <a:p>
            <a:endParaRPr lang="en-US"/>
          </a:p>
          <a:p>
            <a:r>
              <a:rPr lang="en-US"/>
              <a:t>Can any conclusions be drawn from this experiment that would also apply to collision theory?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Termolecular Reactions are Rare</a:t>
            </a:r>
          </a:p>
        </p:txBody>
      </p:sp>
      <p:sp>
        <p:nvSpPr>
          <p:cNvPr id="24578" name="Rectangle 2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Bimolecular reactions are much more likely than termolecular reactions.</a:t>
            </a:r>
          </a:p>
          <a:p>
            <a:pPr marL="762000" lvl="1"/>
            <a:r>
              <a:rPr lang="en-US"/>
              <a:t>True for gases</a:t>
            </a:r>
          </a:p>
          <a:p>
            <a:pPr marL="762000" lvl="1"/>
            <a:r>
              <a:rPr lang="en-US"/>
              <a:t>What about liquids?</a:t>
            </a:r>
          </a:p>
          <a:p>
            <a:r>
              <a:rPr lang="en-US"/>
              <a:t>The rates of termolecular reactions are expected to be smaller than the rates of bimolecular reactions.</a:t>
            </a:r>
          </a:p>
          <a:p>
            <a:r>
              <a:rPr lang="en-US"/>
              <a:t>It is highly unlikely that a reaction involving more than three reactants OR PRODUCTS is elementary.</a:t>
            </a:r>
          </a:p>
          <a:p>
            <a:pPr marL="762000" lvl="1"/>
            <a:r>
              <a:rPr lang="en-US"/>
              <a:t>Why is a reaction with more than 3 products almost certainly NOT elementary?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Where </a:t>
            </a:r>
            <a:r>
              <a:rPr lang="en-US" smtClean="0"/>
              <a:t>We</a:t>
            </a:r>
            <a:r>
              <a:rPr lang="en-US" smtClean="0">
                <a:latin typeface="Arial"/>
              </a:rPr>
              <a:t>’</a:t>
            </a:r>
            <a:r>
              <a:rPr lang="en-US" smtClean="0"/>
              <a:t>re </a:t>
            </a:r>
            <a:r>
              <a:rPr lang="en-US"/>
              <a:t>Going</a:t>
            </a:r>
          </a:p>
        </p:txBody>
      </p:sp>
      <p:sp>
        <p:nvSpPr>
          <p:cNvPr id="25602" name="Rectangle 2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Part I - Chemical Reactions</a:t>
            </a:r>
          </a:p>
          <a:p>
            <a:r>
              <a:rPr lang="en-US"/>
              <a:t>Part II - Chemical Reaction Kinetics</a:t>
            </a:r>
          </a:p>
          <a:p>
            <a:pPr marL="762000" lvl="1"/>
            <a:r>
              <a:rPr lang="en-US"/>
              <a:t>A. Rate Expressions</a:t>
            </a:r>
          </a:p>
          <a:p>
            <a:pPr marL="1206500" lvl="2"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4. Reaction Rates and Temperature Effects</a:t>
            </a:r>
          </a:p>
          <a:p>
            <a:pPr marL="1206500" lvl="2"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5. Empirical and Theoretical Rate Expressions</a:t>
            </a:r>
          </a:p>
          <a:p>
            <a:pPr marL="1206500" lvl="2"/>
            <a:r>
              <a:rPr lang="en-US"/>
              <a:t>6. Reaction Mechanisms</a:t>
            </a:r>
          </a:p>
          <a:p>
            <a:pPr marL="1206500" lvl="2"/>
            <a:r>
              <a:rPr lang="en-US"/>
              <a:t>7. The Steady State Approximation</a:t>
            </a:r>
          </a:p>
          <a:p>
            <a:pPr marL="1206500" lvl="2"/>
            <a:r>
              <a:rPr lang="en-US"/>
              <a:t>8. Rate Determining Step</a:t>
            </a:r>
          </a:p>
          <a:p>
            <a:pPr marL="1206500" lvl="2"/>
            <a:r>
              <a:rPr lang="en-US"/>
              <a:t>9. Homogeneous and Enzymatic Catalysis</a:t>
            </a:r>
          </a:p>
          <a:p>
            <a:pPr marL="1206500" lvl="2"/>
            <a:r>
              <a:rPr lang="en-US"/>
              <a:t>10. Heterogeneous Catalysis</a:t>
            </a:r>
          </a:p>
          <a:p>
            <a:pPr marL="762000" lvl="1"/>
            <a:r>
              <a:rPr lang="en-US"/>
              <a:t>B. Kinetics Experiments</a:t>
            </a:r>
          </a:p>
          <a:p>
            <a:pPr marL="762000" lvl="1"/>
            <a:r>
              <a:rPr lang="en-US"/>
              <a:t>C. Analysis of Kinetics Data</a:t>
            </a:r>
          </a:p>
          <a:p>
            <a:r>
              <a:rPr lang="en-US"/>
              <a:t>Part III - Chemical Reaction Engineering</a:t>
            </a:r>
          </a:p>
          <a:p>
            <a:r>
              <a:rPr lang="en-US"/>
              <a:t>Part IV - Non-Ideal Reactions and Reactors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dirty="0"/>
              <a:t>Where </a:t>
            </a:r>
            <a:r>
              <a:rPr lang="en-US" dirty="0" smtClean="0"/>
              <a:t>We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ve </a:t>
            </a:r>
            <a:r>
              <a:rPr lang="en-US" dirty="0"/>
              <a:t>Been</a:t>
            </a:r>
          </a:p>
        </p:txBody>
      </p:sp>
      <p:sp>
        <p:nvSpPr>
          <p:cNvPr id="14338" name="Rectangle 2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Part I - Chemical Reactions</a:t>
            </a:r>
          </a:p>
          <a:p>
            <a:r>
              <a:rPr lang="en-US"/>
              <a:t>Part II - Chemical Reaction Kinetics</a:t>
            </a:r>
          </a:p>
          <a:p>
            <a:pPr marL="762000" lvl="1"/>
            <a:r>
              <a:rPr lang="en-US"/>
              <a:t>A. Rate Expressions</a:t>
            </a:r>
          </a:p>
          <a:p>
            <a:pPr marL="1206500" lvl="2"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4. Reaction Rates and Temperature Effects</a:t>
            </a:r>
          </a:p>
          <a:p>
            <a:pPr marL="1206500" lvl="2"/>
            <a:r>
              <a:rPr lang="en-US"/>
              <a:t>5. Empirical and Theoretical Rate Expressions</a:t>
            </a:r>
          </a:p>
          <a:p>
            <a:pPr marL="1206500" lvl="2"/>
            <a:r>
              <a:rPr lang="en-US"/>
              <a:t>6. Reaction Mechanisms</a:t>
            </a:r>
          </a:p>
          <a:p>
            <a:pPr marL="1206500" lvl="2"/>
            <a:r>
              <a:rPr lang="en-US"/>
              <a:t>7. The Steady State Approximation</a:t>
            </a:r>
          </a:p>
          <a:p>
            <a:pPr marL="1206500" lvl="2"/>
            <a:r>
              <a:rPr lang="en-US"/>
              <a:t>8. Rate Determining Step</a:t>
            </a:r>
          </a:p>
          <a:p>
            <a:pPr marL="1206500" lvl="2"/>
            <a:r>
              <a:rPr lang="en-US"/>
              <a:t>9. Homogeneous and Enzymatic Catalysis</a:t>
            </a:r>
          </a:p>
          <a:p>
            <a:pPr marL="1206500" lvl="2"/>
            <a:r>
              <a:rPr lang="en-US"/>
              <a:t>10. Heterogeneous Catalysis</a:t>
            </a:r>
          </a:p>
          <a:p>
            <a:pPr marL="762000" lvl="1"/>
            <a:r>
              <a:rPr lang="en-US"/>
              <a:t>B. Kinetics Experiments</a:t>
            </a:r>
          </a:p>
          <a:p>
            <a:pPr marL="762000" lvl="1"/>
            <a:r>
              <a:rPr lang="en-US"/>
              <a:t>C. Analysis of Kinetics Data</a:t>
            </a:r>
          </a:p>
          <a:p>
            <a:r>
              <a:rPr lang="en-US"/>
              <a:t>Part III - Chemical Reaction Engineering</a:t>
            </a:r>
          </a:p>
          <a:p>
            <a:r>
              <a:rPr lang="en-US"/>
              <a:t>Part IV - Non-Ideal Reactions and Reactors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Empirical and Theoretical Rate Expressions</a:t>
            </a:r>
          </a:p>
        </p:txBody>
      </p:sp>
      <p:sp>
        <p:nvSpPr>
          <p:cNvPr id="15362" name="Rectangle 2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Empirical rate expressions are chosen for their mathematical convenience</a:t>
            </a:r>
          </a:p>
          <a:p>
            <a:pPr marL="762000" lvl="1">
              <a:spcBef>
                <a:spcPts val="1500"/>
              </a:spcBef>
            </a:pPr>
            <a:r>
              <a:rPr lang="en-US"/>
              <a:t>Power law rate expressions:</a:t>
            </a:r>
          </a:p>
          <a:p>
            <a:pPr marL="1206500" lvl="2">
              <a:spcBef>
                <a:spcPts val="4400"/>
              </a:spcBef>
            </a:pPr>
            <a:r>
              <a:rPr lang="en-US" i="1"/>
              <a:t>m</a:t>
            </a:r>
            <a:r>
              <a:rPr lang="en-US" i="1" baseline="-6000"/>
              <a:t>i</a:t>
            </a:r>
            <a:r>
              <a:rPr lang="en-US"/>
              <a:t> is the reaction order in </a:t>
            </a:r>
            <a:r>
              <a:rPr lang="en-US" i="1"/>
              <a:t>i</a:t>
            </a:r>
            <a:endParaRPr lang="en-US"/>
          </a:p>
          <a:p>
            <a:pPr marL="762000" lvl="1"/>
            <a:r>
              <a:rPr lang="en-US"/>
              <a:t>Multiplicative term to force proper behavior at equilibrium:</a:t>
            </a:r>
          </a:p>
          <a:p>
            <a:pPr marL="762000" lvl="1">
              <a:spcBef>
                <a:spcPts val="2200"/>
              </a:spcBef>
            </a:pPr>
            <a:r>
              <a:rPr lang="en-US"/>
              <a:t>Monod equation for cell growth</a:t>
            </a:r>
          </a:p>
          <a:p>
            <a:pPr>
              <a:spcBef>
                <a:spcPts val="2600"/>
              </a:spcBef>
            </a:pPr>
            <a:r>
              <a:rPr lang="en-US"/>
              <a:t>Elementary reaction is one where the reaction as written is an exact description of what happens in a single molecular event</a:t>
            </a:r>
          </a:p>
          <a:p>
            <a:r>
              <a:rPr lang="en-US"/>
              <a:t>Principle of microscopic reversibility: at the molecular level, every reaction must be reversible</a:t>
            </a:r>
          </a:p>
          <a:p>
            <a:r>
              <a:rPr lang="en-US"/>
              <a:t>Collision theory rate expression for a gas phase elementary bimolecular reaction between two different types of reactants</a:t>
            </a:r>
          </a:p>
          <a:p>
            <a:pPr marL="762000" lvl="1">
              <a:spcBef>
                <a:spcPts val="2800"/>
              </a:spcBef>
            </a:pPr>
            <a:r>
              <a:rPr lang="en-US"/>
              <a:t> </a:t>
            </a:r>
          </a:p>
          <a:p>
            <a:pPr>
              <a:spcBef>
                <a:spcPts val="2500"/>
              </a:spcBef>
            </a:pPr>
            <a:r>
              <a:rPr lang="en-US"/>
              <a:t>Transition state theory rate expression for an elementary reaction</a:t>
            </a:r>
          </a:p>
          <a:p>
            <a:pPr marL="762000" lvl="1">
              <a:spcBef>
                <a:spcPts val="2900"/>
              </a:spcBef>
            </a:pPr>
            <a:r>
              <a:rPr lang="en-US"/>
              <a:t> </a:t>
            </a:r>
          </a:p>
        </p:txBody>
      </p:sp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3800" y="2005013"/>
            <a:ext cx="2008188" cy="1004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2514600"/>
            <a:ext cx="2162175" cy="2084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5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8200" y="6919913"/>
            <a:ext cx="4814888" cy="1055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6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5500" y="8280400"/>
            <a:ext cx="5278438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Theoretical Rate Expressions</a:t>
            </a:r>
          </a:p>
        </p:txBody>
      </p:sp>
      <p:sp>
        <p:nvSpPr>
          <p:cNvPr id="16386" name="Rectangle 2"/>
          <p:cNvSpPr>
            <a:spLocks noChangeArrowheads="1"/>
          </p:cNvSpPr>
          <p:nvPr>
            <p:ph type="body" idx="1"/>
          </p:nvPr>
        </p:nvSpPr>
        <p:spPr>
          <a:xfrm>
            <a:off x="1270000" y="1066800"/>
            <a:ext cx="10464800" cy="8255000"/>
          </a:xfrm>
          <a:ln/>
        </p:spPr>
        <p:txBody>
          <a:bodyPr/>
          <a:lstStyle/>
          <a:p>
            <a:r>
              <a:rPr lang="en-US" dirty="0"/>
              <a:t>Collision theory and transition state theory give almost the same mathematical form for the net rate of an elementary reaction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They </a:t>
            </a:r>
            <a:r>
              <a:rPr lang="en-US" dirty="0"/>
              <a:t>differ in the form and temperature dependence of the pre-exponential </a:t>
            </a:r>
            <a:r>
              <a:rPr lang="en-US" dirty="0" err="1" smtClean="0"/>
              <a:t>ter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Generally </a:t>
            </a:r>
            <a:r>
              <a:rPr lang="en-US" dirty="0"/>
              <a:t>the differences in temperature dependence of the pre-exponential terms are almost impossible to detect due to the exponential term</a:t>
            </a:r>
          </a:p>
          <a:p>
            <a:pPr marL="762000" lvl="1"/>
            <a:r>
              <a:rPr lang="en-US" dirty="0"/>
              <a:t>We will usually take the pre-exponential terms to be constants</a:t>
            </a:r>
          </a:p>
          <a:p>
            <a:pPr marL="1206500" lvl="2"/>
            <a:r>
              <a:rPr lang="en-US" dirty="0"/>
              <a:t>Both theories give the exact same mathematical form for the rate expression for an elementary reaction</a:t>
            </a:r>
          </a:p>
          <a:p>
            <a:pPr marL="1206500" lvl="2"/>
            <a:r>
              <a:rPr lang="en-US" dirty="0"/>
              <a:t>This makes the forward and reverse rate coefficients obey the Arrhenius expression</a:t>
            </a:r>
          </a:p>
        </p:txBody>
      </p:sp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8600" y="3048000"/>
            <a:ext cx="6076950" cy="193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6200" y="1905000"/>
            <a:ext cx="7700962" cy="1184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3800" y="5486400"/>
            <a:ext cx="4789488" cy="1363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0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000" y="5638800"/>
            <a:ext cx="2832100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ChangeArrowheads="1"/>
          </p:cNvSpPr>
          <p:nvPr>
            <p:ph type="title"/>
          </p:nvPr>
        </p:nvSpPr>
        <p:spPr>
          <a:xfrm>
            <a:off x="1270000" y="4521200"/>
            <a:ext cx="10464800" cy="698500"/>
          </a:xfrm>
          <a:ln/>
        </p:spPr>
        <p:txBody>
          <a:bodyPr/>
          <a:lstStyle/>
          <a:p>
            <a:r>
              <a:rPr lang="en-US"/>
              <a:t>Questions?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Power Law Rate Expressions and Reversible Reactions</a:t>
            </a:r>
          </a:p>
        </p:txBody>
      </p:sp>
      <p:sp>
        <p:nvSpPr>
          <p:cNvPr id="18434" name="Rectangle 2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lnSpc>
                <a:spcPts val="2800"/>
              </a:lnSpc>
            </a:pPr>
            <a:r>
              <a:rPr lang="en-US">
                <a:ea typeface="ヒラギノ角ゴ ProN W3" charset="0"/>
                <a:cs typeface="ヒラギノ角ゴ ProN W3" charset="0"/>
              </a:rPr>
              <a:t>The rate expression,             , is valid for the reaction 2 A ⇄ Y + Z at conditions far from equilibrium</a:t>
            </a:r>
            <a:endParaRPr lang="en-US"/>
          </a:p>
          <a:p>
            <a:pPr marL="762000" lvl="1">
              <a:lnSpc>
                <a:spcPts val="2800"/>
              </a:lnSpc>
            </a:pPr>
            <a:r>
              <a:rPr lang="en-US" i="1"/>
              <a:t>k</a:t>
            </a:r>
            <a:r>
              <a:rPr lang="en-US"/>
              <a:t> = 1 h</a:t>
            </a:r>
            <a:r>
              <a:rPr lang="en-US" baseline="32000"/>
              <a:t>-1</a:t>
            </a:r>
            <a:endParaRPr lang="en-US"/>
          </a:p>
          <a:p>
            <a:pPr marL="762000" lvl="1"/>
            <a:r>
              <a:rPr lang="en-US" i="1"/>
              <a:t>K</a:t>
            </a:r>
            <a:r>
              <a:rPr lang="en-US" i="1" baseline="-6000"/>
              <a:t>c</a:t>
            </a:r>
            <a:r>
              <a:rPr lang="en-US"/>
              <a:t> = 16</a:t>
            </a:r>
          </a:p>
          <a:p>
            <a:r>
              <a:rPr lang="en-US"/>
              <a:t>Your assignment is to evaluate this rate expression at conditions close to equilibrium and then to </a:t>
            </a:r>
            <a:r>
              <a:rPr lang="ja-JP" altLang="en-US">
                <a:latin typeface="Arial"/>
              </a:rPr>
              <a:t>“</a:t>
            </a:r>
            <a:r>
              <a:rPr lang="en-US"/>
              <a:t>correct</a:t>
            </a:r>
            <a:r>
              <a:rPr lang="ja-JP" altLang="en-US">
                <a:latin typeface="Arial"/>
              </a:rPr>
              <a:t>”</a:t>
            </a:r>
            <a:r>
              <a:rPr lang="en-US"/>
              <a:t> it as follows</a:t>
            </a:r>
          </a:p>
          <a:p>
            <a:pPr marL="762000" lvl="1">
              <a:spcBef>
                <a:spcPts val="3900"/>
              </a:spcBef>
            </a:pPr>
            <a:r>
              <a:rPr lang="en-US"/>
              <a:t> </a:t>
            </a:r>
          </a:p>
          <a:p>
            <a:pPr>
              <a:spcBef>
                <a:spcPts val="4100"/>
              </a:spcBef>
            </a:pPr>
            <a:r>
              <a:rPr lang="en-US"/>
              <a:t>Prepare a three slide presentation about this rate expression</a:t>
            </a:r>
          </a:p>
          <a:p>
            <a:pPr marL="762000" lvl="1"/>
            <a:r>
              <a:rPr lang="en-US"/>
              <a:t>Slide 1: The problem</a:t>
            </a:r>
          </a:p>
          <a:p>
            <a:pPr marL="762000" lvl="1"/>
            <a:r>
              <a:rPr lang="en-US"/>
              <a:t>Slide 2: How to fix it</a:t>
            </a:r>
          </a:p>
          <a:p>
            <a:pPr marL="762000" lvl="1"/>
            <a:r>
              <a:rPr lang="en-US"/>
              <a:t>Slide 3: Discussion, issues and/or comments on the corrected rate expression</a:t>
            </a:r>
          </a:p>
          <a:p>
            <a:r>
              <a:rPr lang="en-US"/>
              <a:t>To help you in preparation of your presentation</a:t>
            </a:r>
          </a:p>
          <a:p>
            <a:pPr marL="762000" lvl="1"/>
            <a:r>
              <a:rPr lang="en-US"/>
              <a:t>Assume you have a fixed volume system that initially contains 1 mol L</a:t>
            </a:r>
            <a:r>
              <a:rPr lang="en-US" baseline="32000"/>
              <a:t>-1</a:t>
            </a:r>
            <a:r>
              <a:rPr lang="en-US"/>
              <a:t> of A and nothing else</a:t>
            </a:r>
          </a:p>
          <a:p>
            <a:pPr marL="762000" lvl="1"/>
            <a:r>
              <a:rPr lang="en-US"/>
              <a:t>Fill in the columns of the spreadsheet for </a:t>
            </a:r>
            <a:r>
              <a:rPr lang="en-US" i="1"/>
              <a:t>f</a:t>
            </a:r>
            <a:r>
              <a:rPr lang="en-US" i="1" baseline="-6000"/>
              <a:t>A</a:t>
            </a:r>
            <a:r>
              <a:rPr lang="en-US"/>
              <a:t>, </a:t>
            </a:r>
            <a:r>
              <a:rPr lang="en-US" i="1"/>
              <a:t>C</a:t>
            </a:r>
            <a:r>
              <a:rPr lang="en-US" i="1" baseline="-6000"/>
              <a:t>A</a:t>
            </a:r>
            <a:r>
              <a:rPr lang="en-US"/>
              <a:t>, </a:t>
            </a:r>
            <a:r>
              <a:rPr lang="en-US" i="1"/>
              <a:t>C</a:t>
            </a:r>
            <a:r>
              <a:rPr lang="en-US" i="1" baseline="-6000"/>
              <a:t>Y</a:t>
            </a:r>
            <a:r>
              <a:rPr lang="en-US"/>
              <a:t>, </a:t>
            </a:r>
            <a:r>
              <a:rPr lang="en-US" i="1"/>
              <a:t>C</a:t>
            </a:r>
            <a:r>
              <a:rPr lang="en-US" i="1" baseline="-6000"/>
              <a:t>Z</a:t>
            </a:r>
            <a:r>
              <a:rPr lang="en-US"/>
              <a:t>, and the rates predicted by the original rate expression and the corrected rate expression with </a:t>
            </a:r>
            <a:r>
              <a:rPr lang="en-US" i="1"/>
              <a:t>a</a:t>
            </a:r>
            <a:r>
              <a:rPr lang="en-US"/>
              <a:t> equal to 0.5, 1.0 and 2.0</a:t>
            </a:r>
          </a:p>
          <a:p>
            <a:pPr marL="762000" lvl="1"/>
            <a:r>
              <a:rPr lang="en-US"/>
              <a:t>Use the resulting data to plot each of the four rates predicted by the original rate expression and the three corrected versions</a:t>
            </a:r>
          </a:p>
        </p:txBody>
      </p:sp>
      <p:pic>
        <p:nvPicPr>
          <p:cNvPr id="1843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7700" y="1576388"/>
            <a:ext cx="1130300" cy="538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2800" y="3873500"/>
            <a:ext cx="2857500" cy="1216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Power Law Rate Expressions</a:t>
            </a:r>
            <a:br>
              <a:rPr lang="en-US"/>
            </a:br>
            <a:r>
              <a:rPr lang="en-US"/>
              <a:t>Fail Near Equilibrium</a:t>
            </a:r>
          </a:p>
        </p:txBody>
      </p:sp>
      <p:sp>
        <p:nvSpPr>
          <p:cNvPr id="19458" name="Rectangle 2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lnSpc>
                <a:spcPts val="2800"/>
              </a:lnSpc>
            </a:pPr>
            <a:r>
              <a:rPr lang="en-US">
                <a:ea typeface="ヒラギノ角ゴ ProN W3" charset="0"/>
                <a:cs typeface="ヒラギノ角ゴ ProN W3" charset="0"/>
              </a:rPr>
              <a:t>The reaction, 2 A ⇄ Y + Z, is reversible</a:t>
            </a:r>
            <a:endParaRPr lang="en-US"/>
          </a:p>
          <a:p>
            <a:pPr marL="762000" lvl="1">
              <a:lnSpc>
                <a:spcPts val="2800"/>
              </a:lnSpc>
              <a:spcBef>
                <a:spcPts val="2000"/>
              </a:spcBef>
            </a:pPr>
            <a:r>
              <a:rPr lang="en-US"/>
              <a:t> </a:t>
            </a:r>
          </a:p>
          <a:p>
            <a:pPr marL="762000" lvl="1">
              <a:lnSpc>
                <a:spcPts val="2800"/>
              </a:lnSpc>
              <a:spcBef>
                <a:spcPts val="4400"/>
              </a:spcBef>
            </a:pPr>
            <a:r>
              <a:rPr lang="en-US"/>
              <a:t>If the reaction started with 1 mol L</a:t>
            </a:r>
            <a:r>
              <a:rPr lang="en-US" baseline="32000"/>
              <a:t>-1</a:t>
            </a:r>
            <a:r>
              <a:rPr lang="en-US"/>
              <a:t> of A and nothing else, it would reach thermodynamic equilibrium at a conversion of 80%</a:t>
            </a:r>
          </a:p>
          <a:p>
            <a:pPr marL="1206500" lvl="2">
              <a:lnSpc>
                <a:spcPts val="2800"/>
              </a:lnSpc>
            </a:pPr>
            <a:r>
              <a:rPr lang="en-US" i="1"/>
              <a:t>C</a:t>
            </a:r>
            <a:r>
              <a:rPr lang="en-US" i="1" baseline="-6000"/>
              <a:t>0,A</a:t>
            </a:r>
            <a:r>
              <a:rPr lang="en-US"/>
              <a:t> = 1; </a:t>
            </a:r>
            <a:r>
              <a:rPr lang="en-US" i="1"/>
              <a:t>K</a:t>
            </a:r>
            <a:r>
              <a:rPr lang="en-US">
                <a:ea typeface="ヒラギノ角ゴ ProN W3" charset="0"/>
                <a:cs typeface="ヒラギノ角ゴ ProN W3" charset="0"/>
              </a:rPr>
              <a:t> = 16  ⇒  </a:t>
            </a:r>
            <a:r>
              <a:rPr lang="en-US" i="1"/>
              <a:t>f</a:t>
            </a:r>
            <a:r>
              <a:rPr lang="en-US" i="1" baseline="-6000"/>
              <a:t>A</a:t>
            </a:r>
            <a:r>
              <a:rPr lang="en-US"/>
              <a:t> = 0.8</a:t>
            </a:r>
          </a:p>
          <a:p>
            <a:pPr>
              <a:lnSpc>
                <a:spcPts val="2800"/>
              </a:lnSpc>
            </a:pPr>
            <a:r>
              <a:rPr lang="en-US"/>
              <a:t>At equilibrium, the rate should equal zero</a:t>
            </a:r>
          </a:p>
          <a:p>
            <a:pPr>
              <a:lnSpc>
                <a:spcPts val="2800"/>
              </a:lnSpc>
            </a:pPr>
            <a:r>
              <a:rPr lang="en-US"/>
              <a:t>The rate expression predicts a rate of 0.2 at equilibrium</a:t>
            </a:r>
          </a:p>
          <a:p>
            <a:pPr marL="762000" lvl="1">
              <a:lnSpc>
                <a:spcPts val="2800"/>
              </a:lnSpc>
            </a:pPr>
            <a:r>
              <a:rPr lang="en-US"/>
              <a:t>r = k*CA</a:t>
            </a:r>
          </a:p>
          <a:p>
            <a:pPr marL="1206500" lvl="2">
              <a:lnSpc>
                <a:spcPts val="2800"/>
              </a:lnSpc>
            </a:pPr>
            <a:r>
              <a:rPr lang="en-US" i="1"/>
              <a:t>C</a:t>
            </a:r>
            <a:r>
              <a:rPr lang="en-US" i="1" baseline="-6000"/>
              <a:t>0,A</a:t>
            </a:r>
            <a:r>
              <a:rPr lang="en-US"/>
              <a:t> = 1; </a:t>
            </a:r>
            <a:r>
              <a:rPr lang="en-US" i="1"/>
              <a:t>f</a:t>
            </a:r>
            <a:r>
              <a:rPr lang="en-US" i="1" baseline="-6000"/>
              <a:t>A</a:t>
            </a:r>
            <a:r>
              <a:rPr lang="en-US"/>
              <a:t> = 0.8; </a:t>
            </a:r>
            <a:r>
              <a:rPr lang="en-US" i="1"/>
              <a:t>C</a:t>
            </a:r>
            <a:r>
              <a:rPr lang="en-US" i="1" baseline="-6000"/>
              <a:t>A</a:t>
            </a:r>
            <a:r>
              <a:rPr lang="en-US"/>
              <a:t> = </a:t>
            </a:r>
            <a:r>
              <a:rPr lang="en-US" i="1"/>
              <a:t>C</a:t>
            </a:r>
            <a:r>
              <a:rPr lang="en-US" i="1" baseline="-6000"/>
              <a:t>0,A</a:t>
            </a:r>
            <a:r>
              <a:rPr lang="en-US"/>
              <a:t>(1-</a:t>
            </a:r>
            <a:r>
              <a:rPr lang="en-US" i="1"/>
              <a:t>f</a:t>
            </a:r>
            <a:r>
              <a:rPr lang="en-US" i="1" baseline="-6000"/>
              <a:t>A</a:t>
            </a:r>
            <a:r>
              <a:rPr lang="en-US"/>
              <a:t>); </a:t>
            </a:r>
            <a:r>
              <a:rPr lang="en-US" i="1"/>
              <a:t>k</a:t>
            </a:r>
            <a:r>
              <a:rPr lang="en-US">
                <a:ea typeface="ヒラギノ角ゴ ProN W3" charset="0"/>
                <a:cs typeface="ヒラギノ角ゴ ProN W3" charset="0"/>
              </a:rPr>
              <a:t> = 1      ⇒  </a:t>
            </a:r>
            <a:r>
              <a:rPr lang="en-US" i="1"/>
              <a:t>r</a:t>
            </a:r>
            <a:r>
              <a:rPr lang="en-US"/>
              <a:t> = 0.2</a:t>
            </a:r>
          </a:p>
        </p:txBody>
      </p:sp>
      <p:pic>
        <p:nvPicPr>
          <p:cNvPr id="1945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0600" y="3086100"/>
            <a:ext cx="4597400" cy="434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0100" y="2286000"/>
            <a:ext cx="3621088" cy="1216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Correcting Near-Equilibrium Behavior</a:t>
            </a:r>
          </a:p>
        </p:txBody>
      </p:sp>
      <p:sp>
        <p:nvSpPr>
          <p:cNvPr id="20482" name="Rectangle 2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At thermodynamic </a:t>
            </a:r>
            <a:r>
              <a:rPr lang="en-US" dirty="0" smtClean="0"/>
              <a:t>equilibrium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r>
              <a:rPr lang="en-US" dirty="0" smtClean="0"/>
              <a:t>Initially</a:t>
            </a:r>
            <a:endParaRPr lang="en-US" dirty="0"/>
          </a:p>
          <a:p>
            <a:pPr>
              <a:spcBef>
                <a:spcPts val="12500"/>
              </a:spcBef>
            </a:pPr>
            <a:r>
              <a:rPr lang="en-US" dirty="0"/>
              <a:t>Far from equilibrium, no change</a:t>
            </a:r>
          </a:p>
          <a:p>
            <a:r>
              <a:rPr lang="en-US" dirty="0"/>
              <a:t>Near equilibrium, goes to zero</a:t>
            </a:r>
          </a:p>
        </p:txBody>
      </p:sp>
      <p:pic>
        <p:nvPicPr>
          <p:cNvPr id="2048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1700" y="3454400"/>
            <a:ext cx="4597400" cy="434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2100" y="2159000"/>
            <a:ext cx="4837113" cy="113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5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9600" y="3632200"/>
            <a:ext cx="4016375" cy="113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6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3700" y="5499100"/>
            <a:ext cx="4271963" cy="1300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7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0600" y="7874000"/>
            <a:ext cx="2857500" cy="1216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Issues When Used Beyond Equilibrium</a:t>
            </a:r>
          </a:p>
        </p:txBody>
      </p:sp>
      <p:sp>
        <p:nvSpPr>
          <p:cNvPr id="21506" name="Rectangle 2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At conditions beyond equilibrium, the reaction should proceed in the reverse direction</a:t>
            </a:r>
          </a:p>
          <a:p>
            <a:pPr marL="762000" lvl="1"/>
            <a:r>
              <a:rPr lang="en-US"/>
              <a:t>The rate should become negative</a:t>
            </a:r>
          </a:p>
          <a:p>
            <a:r>
              <a:rPr lang="en-US"/>
              <a:t>The correction term will become negative at conditions beyond equilibrium</a:t>
            </a:r>
          </a:p>
          <a:p>
            <a:pPr marL="762000" lvl="1">
              <a:spcBef>
                <a:spcPts val="3500"/>
              </a:spcBef>
            </a:pPr>
            <a:r>
              <a:rPr lang="en-US"/>
              <a:t> </a:t>
            </a:r>
          </a:p>
          <a:p>
            <a:pPr>
              <a:spcBef>
                <a:spcPts val="3700"/>
              </a:spcBef>
            </a:pPr>
            <a:r>
              <a:rPr lang="en-US"/>
              <a:t>Exponentiating it can cause problems</a:t>
            </a:r>
          </a:p>
          <a:p>
            <a:pPr marL="762000" lvl="1">
              <a:spcBef>
                <a:spcPts val="3200"/>
              </a:spcBef>
            </a:pPr>
            <a:r>
              <a:rPr lang="en-US"/>
              <a:t> </a:t>
            </a:r>
          </a:p>
          <a:p>
            <a:pPr marL="1206500" lvl="2">
              <a:spcBef>
                <a:spcPts val="4400"/>
              </a:spcBef>
            </a:pPr>
            <a:r>
              <a:rPr lang="en-US"/>
              <a:t>if </a:t>
            </a:r>
            <a:r>
              <a:rPr lang="en-US" i="1"/>
              <a:t>a</a:t>
            </a:r>
            <a:r>
              <a:rPr lang="en-US"/>
              <a:t> is fractional; result is indeterminate (square root of a negative number)</a:t>
            </a:r>
          </a:p>
          <a:p>
            <a:pPr marL="1206500" lvl="2"/>
            <a:r>
              <a:rPr lang="en-US"/>
              <a:t>if </a:t>
            </a:r>
            <a:r>
              <a:rPr lang="en-US" i="1"/>
              <a:t>a</a:t>
            </a:r>
            <a:r>
              <a:rPr lang="en-US"/>
              <a:t> is an even integer; result becomes positive instead of negative</a:t>
            </a:r>
          </a:p>
          <a:p>
            <a:pPr marL="1206500" lvl="2"/>
            <a:r>
              <a:rPr lang="en-US"/>
              <a:t>if </a:t>
            </a:r>
            <a:r>
              <a:rPr lang="en-US" i="1"/>
              <a:t>a</a:t>
            </a:r>
            <a:r>
              <a:rPr lang="en-US"/>
              <a:t> is an odd integer; result remains negative as required</a:t>
            </a:r>
          </a:p>
          <a:p>
            <a:r>
              <a:rPr lang="en-US"/>
              <a:t>General rule: if the rate expression will be used for conditions beyond equilibrium, require </a:t>
            </a:r>
            <a:r>
              <a:rPr lang="en-US" i="1"/>
              <a:t>a</a:t>
            </a:r>
            <a:r>
              <a:rPr lang="en-US"/>
              <a:t> to be an odd integer</a:t>
            </a:r>
          </a:p>
          <a:p>
            <a:pPr marL="762000" lvl="1"/>
            <a:r>
              <a:rPr lang="en-US"/>
              <a:t>If the rate expression will never be applied at conditions beyond equilibrium (including intermediate results in the numerical solution of design equations), </a:t>
            </a:r>
            <a:r>
              <a:rPr lang="en-US" i="1"/>
              <a:t>a</a:t>
            </a:r>
            <a:r>
              <a:rPr lang="en-US"/>
              <a:t> can be treated as an adjustable parameter </a:t>
            </a:r>
            <a:r>
              <a:rPr lang="en-US" i="1" u="sng"/>
              <a:t>that must be greater than 0</a:t>
            </a:r>
          </a:p>
        </p:txBody>
      </p:sp>
      <p:pic>
        <p:nvPicPr>
          <p:cNvPr id="2150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0100" y="3251200"/>
            <a:ext cx="2149475" cy="113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0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2800" y="4660900"/>
            <a:ext cx="1778000" cy="1212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itle &amp; Subtitle">
  <a:themeElements>
    <a:clrScheme name="Title &amp; Subtitl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Subtitle">
      <a:majorFont>
        <a:latin typeface="Helvetica"/>
        <a:ea typeface="Heiti SC Medium"/>
        <a:cs typeface="Heiti SC Medium"/>
      </a:majorFont>
      <a:minorFont>
        <a:latin typeface="Helvetica"/>
        <a:ea typeface="Heiti SC Medium"/>
        <a:cs typeface="Heiti SC Medium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Subtitl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Title &amp; Bullets - Right">
  <a:themeElements>
    <a:clrScheme name="Title &amp; Bullets - Righ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Right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Bullets - Righ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Title, Bullets &amp; Photo">
  <a:themeElements>
    <a:clrScheme name="Title, Bullets &amp; Phot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, Bullets &amp; Photo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, Bullets &amp; Phot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Photo - Vertical">
  <a:themeElements>
    <a:clrScheme name="Photo - Vertica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Vertical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Photo - Vertic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itle &amp; Bullets">
  <a:themeElements>
    <a:clrScheme name="Title &amp; Bullet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itle - Top">
  <a:themeElements>
    <a:clrScheme name="Title - To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- Top">
      <a:majorFont>
        <a:latin typeface="Helvetica"/>
        <a:ea typeface="Heiti SC Light"/>
        <a:cs typeface="Heiti SC Light"/>
      </a:majorFont>
      <a:minorFont>
        <a:latin typeface="Gill Sans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- To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Title &amp; Bullets - Left">
  <a:themeElements>
    <a:clrScheme name="Title &amp; Bullets - Lef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Left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Bullets - Lef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Title &amp; Bullets">
  <a:themeElements>
    <a:clrScheme name="Title &amp; Bullet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Bullets">
  <a:themeElements>
    <a:clrScheme name="Bullet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ullets">
      <a:majorFont>
        <a:latin typeface="Gill Sans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Blank">
  <a:themeElements>
    <a:clrScheme name="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Gill Sans"/>
        <a:ea typeface="Heiti SC Light"/>
        <a:cs typeface="Heiti SC Light"/>
      </a:majorFont>
      <a:minorFont>
        <a:latin typeface="Gill Sans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Photo - Horizontal">
  <a:themeElements>
    <a:clrScheme name="Photo - Horizonta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Horizontal">
      <a:majorFont>
        <a:latin typeface="Helvetica"/>
        <a:ea typeface="Heiti SC Light"/>
        <a:cs typeface="Heiti SC Light"/>
      </a:majorFont>
      <a:minorFont>
        <a:latin typeface="Gill Sans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Photo - Horizont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Title &amp; Bullets - 2 Column">
  <a:themeElements>
    <a:clrScheme name="Title &amp; Bullets - 2 Colum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2 Column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Bullets - 2 Colum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Pages>0</Pages>
  <Words>1104</Words>
  <Characters>0</Characters>
  <Application>Microsoft Macintosh PowerPoint</Application>
  <PresentationFormat>Custom</PresentationFormat>
  <Lines>0</Lines>
  <Paragraphs>137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12</vt:i4>
      </vt:variant>
      <vt:variant>
        <vt:lpstr>Slide Titles</vt:lpstr>
      </vt:variant>
      <vt:variant>
        <vt:i4>13</vt:i4>
      </vt:variant>
    </vt:vector>
  </HeadingPairs>
  <TitlesOfParts>
    <vt:vector size="31" baseType="lpstr">
      <vt:lpstr>Helvetica</vt:lpstr>
      <vt:lpstr>Heiti SC Light</vt:lpstr>
      <vt:lpstr>Heiti SC Medium</vt:lpstr>
      <vt:lpstr>Lucida Grande</vt:lpstr>
      <vt:lpstr>Gill Sans</vt:lpstr>
      <vt:lpstr>ヒラギノ角ゴ ProN W3</vt:lpstr>
      <vt:lpstr>Title &amp; Subtitle</vt:lpstr>
      <vt:lpstr>Title &amp; Bullets</vt:lpstr>
      <vt:lpstr>Title - Top</vt:lpstr>
      <vt:lpstr>Title &amp; Bullets - Left</vt:lpstr>
      <vt:lpstr>Title &amp; Bullets</vt:lpstr>
      <vt:lpstr>Bullets</vt:lpstr>
      <vt:lpstr>Blank</vt:lpstr>
      <vt:lpstr>Photo - Horizontal</vt:lpstr>
      <vt:lpstr>Title &amp; Bullets - 2 Column</vt:lpstr>
      <vt:lpstr>Title &amp; Bullets - Right</vt:lpstr>
      <vt:lpstr>Title, Bullets &amp; Photo</vt:lpstr>
      <vt:lpstr>Photo - Vertical</vt:lpstr>
      <vt:lpstr>A First Course on Kinetics and Reaction Engineering</vt:lpstr>
      <vt:lpstr>Where We’ve Been</vt:lpstr>
      <vt:lpstr>Empirical and Theoretical Rate Expressions</vt:lpstr>
      <vt:lpstr>Theoretical Rate Expressions</vt:lpstr>
      <vt:lpstr>Questions?</vt:lpstr>
      <vt:lpstr>Power Law Rate Expressions and Reversible Reactions</vt:lpstr>
      <vt:lpstr>Power Law Rate Expressions Fail Near Equilibrium</vt:lpstr>
      <vt:lpstr>Correcting Near-Equilibrium Behavior</vt:lpstr>
      <vt:lpstr>Issues When Used Beyond Equilibrium</vt:lpstr>
      <vt:lpstr>Molecularity of Elementary Reactions</vt:lpstr>
      <vt:lpstr>Ping-Pong Balls vs. Molecules</vt:lpstr>
      <vt:lpstr>Termolecular Reactions are Rare</vt:lpstr>
      <vt:lpstr>Where We’re Going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First Course on Kinetics and Reaction Engineering</dc:title>
  <dc:subject/>
  <dc:creator/>
  <cp:keywords/>
  <dc:description/>
  <cp:lastModifiedBy>Carl Lund</cp:lastModifiedBy>
  <cp:revision>1</cp:revision>
  <dcterms:modified xsi:type="dcterms:W3CDTF">2014-03-03T20:21:50Z</dcterms:modified>
</cp:coreProperties>
</file>