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</p:sldMasterIdLst>
  <p:sldIdLst>
    <p:sldId id="256" r:id="rId12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5pPr>
    <a:lvl6pPr marL="22860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6pPr>
    <a:lvl7pPr marL="27432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7pPr>
    <a:lvl8pPr marL="32004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8pPr>
    <a:lvl9pPr marL="36576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712" y="-104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Master" Target="slideMasters/slideMaster11.xml"/><Relationship Id="rId12" Type="http://schemas.openxmlformats.org/officeDocument/2006/relationships/slide" Target="slides/slide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9" Type="http://schemas.openxmlformats.org/officeDocument/2006/relationships/slideMaster" Target="slideMasters/slideMaster9.xml"/><Relationship Id="rId10" Type="http://schemas.openxmlformats.org/officeDocument/2006/relationships/slideMaster" Target="slideMasters/slideMaster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155901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955659"/>
      </p:ext>
    </p:extLst>
  </p:cSld>
  <p:clrMapOvr>
    <a:masterClrMapping/>
  </p:clrMapOvr>
  <p:transition xmlns:p14="http://schemas.microsoft.com/office/powerpoint/2010/main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087144"/>
      </p:ext>
    </p:extLst>
  </p:cSld>
  <p:clrMapOvr>
    <a:masterClrMapping/>
  </p:clrMapOvr>
  <p:transition xmlns:p14="http://schemas.microsoft.com/office/powerpoint/2010/main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559937"/>
      </p:ext>
    </p:extLst>
  </p:cSld>
  <p:clrMapOvr>
    <a:masterClrMapping/>
  </p:clrMapOvr>
  <p:transition xmlns:p14="http://schemas.microsoft.com/office/powerpoint/2010/main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04695005"/>
      </p:ext>
    </p:extLst>
  </p:cSld>
  <p:clrMapOvr>
    <a:masterClrMapping/>
  </p:clrMapOvr>
  <p:transition xmlns:p14="http://schemas.microsoft.com/office/powerpoint/2010/main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24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948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055899"/>
      </p:ext>
    </p:extLst>
  </p:cSld>
  <p:clrMapOvr>
    <a:masterClrMapping/>
  </p:clrMapOvr>
  <p:transition xmlns:p14="http://schemas.microsoft.com/office/powerpoint/2010/main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714041"/>
      </p:ext>
    </p:extLst>
  </p:cSld>
  <p:clrMapOvr>
    <a:masterClrMapping/>
  </p:clrMapOvr>
  <p:transition xmlns:p14="http://schemas.microsoft.com/office/powerpoint/2010/main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210810"/>
      </p:ext>
    </p:extLst>
  </p:cSld>
  <p:clrMapOvr>
    <a:masterClrMapping/>
  </p:clrMapOvr>
  <p:transition xmlns:p14="http://schemas.microsoft.com/office/powerpoint/2010/main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3477696"/>
      </p:ext>
    </p:extLst>
  </p:cSld>
  <p:clrMapOvr>
    <a:masterClrMapping/>
  </p:clrMapOvr>
  <p:transition xmlns:p14="http://schemas.microsoft.com/office/powerpoint/2010/main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58303823"/>
      </p:ext>
    </p:extLst>
  </p:cSld>
  <p:clrMapOvr>
    <a:masterClrMapping/>
  </p:clrMapOvr>
  <p:transition xmlns:p14="http://schemas.microsoft.com/office/powerpoint/2010/main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91358245"/>
      </p:ext>
    </p:extLst>
  </p:cSld>
  <p:clrMapOvr>
    <a:masterClrMapping/>
  </p:clrMapOvr>
  <p:transition xmlns:p14="http://schemas.microsoft.com/office/powerpoint/2010/main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92314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423994"/>
      </p:ext>
    </p:extLst>
  </p:cSld>
  <p:clrMapOvr>
    <a:masterClrMapping/>
  </p:clrMapOvr>
  <p:transition xmlns:p14="http://schemas.microsoft.com/office/powerpoint/2010/main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721139"/>
      </p:ext>
    </p:extLst>
  </p:cSld>
  <p:clrMapOvr>
    <a:masterClrMapping/>
  </p:clrMapOvr>
  <p:transition xmlns:p14="http://schemas.microsoft.com/office/powerpoint/2010/main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374716"/>
      </p:ext>
    </p:extLst>
  </p:cSld>
  <p:clrMapOvr>
    <a:masterClrMapping/>
  </p:clrMapOvr>
  <p:transition xmlns:p14="http://schemas.microsoft.com/office/powerpoint/2010/main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700130"/>
      </p:ext>
    </p:extLst>
  </p:cSld>
  <p:clrMapOvr>
    <a:masterClrMapping/>
  </p:clrMapOvr>
  <p:transition xmlns:p14="http://schemas.microsoft.com/office/powerpoint/2010/main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7885054"/>
      </p:ext>
    </p:extLst>
  </p:cSld>
  <p:clrMapOvr>
    <a:masterClrMapping/>
  </p:clrMapOvr>
  <p:transition xmlns:p14="http://schemas.microsoft.com/office/powerpoint/2010/main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2700" y="16510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75100" y="16510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329641"/>
      </p:ext>
    </p:extLst>
  </p:cSld>
  <p:clrMapOvr>
    <a:masterClrMapping/>
  </p:clrMapOvr>
  <p:transition xmlns:p14="http://schemas.microsoft.com/office/powerpoint/2010/main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342990"/>
      </p:ext>
    </p:extLst>
  </p:cSld>
  <p:clrMapOvr>
    <a:masterClrMapping/>
  </p:clrMapOvr>
  <p:transition xmlns:p14="http://schemas.microsoft.com/office/powerpoint/2010/main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651524"/>
      </p:ext>
    </p:extLst>
  </p:cSld>
  <p:clrMapOvr>
    <a:masterClrMapping/>
  </p:clrMapOvr>
  <p:transition xmlns:p14="http://schemas.microsoft.com/office/powerpoint/2010/main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7218178"/>
      </p:ext>
    </p:extLst>
  </p:cSld>
  <p:clrMapOvr>
    <a:masterClrMapping/>
  </p:clrMapOvr>
  <p:transition xmlns:p14="http://schemas.microsoft.com/office/powerpoint/2010/main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9647363"/>
      </p:ext>
    </p:extLst>
  </p:cSld>
  <p:clrMapOvr>
    <a:masterClrMapping/>
  </p:clrMapOvr>
  <p:transition xmlns:p14="http://schemas.microsoft.com/office/powerpoint/2010/main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82639823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624740"/>
      </p:ext>
    </p:extLst>
  </p:cSld>
  <p:clrMapOvr>
    <a:masterClrMapping/>
  </p:clrMapOvr>
  <p:transition xmlns:p14="http://schemas.microsoft.com/office/powerpoint/2010/main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697661"/>
      </p:ext>
    </p:extLst>
  </p:cSld>
  <p:clrMapOvr>
    <a:masterClrMapping/>
  </p:clrMapOvr>
  <p:transition xmlns:p14="http://schemas.microsoft.com/office/powerpoint/2010/main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41781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968190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87128613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431800"/>
            <a:ext cx="5156200" cy="857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431800"/>
            <a:ext cx="5156200" cy="857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891658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927767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319970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9846993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2716969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119687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76275183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650697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6137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6137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125252"/>
      </p:ext>
    </p:extLst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667828"/>
      </p:ext>
    </p:extLst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447867"/>
      </p:ext>
    </p:extLst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49752665"/>
      </p:ext>
    </p:extLst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387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387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227351"/>
      </p:ext>
    </p:extLst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311202"/>
      </p:ext>
    </p:extLst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388904"/>
      </p:ext>
    </p:extLst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6508080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7802604"/>
      </p:ext>
    </p:extLst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4853229"/>
      </p:ext>
    </p:extLst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51830062"/>
      </p:ext>
    </p:extLst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868691"/>
      </p:ext>
    </p:extLst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1638300"/>
            <a:ext cx="2616200" cy="7264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1638300"/>
            <a:ext cx="7696200" cy="7264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104945"/>
      </p:ext>
    </p:extLst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868920"/>
      </p:ext>
    </p:extLst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388872"/>
      </p:ext>
    </p:extLst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5536312"/>
      </p:ext>
    </p:extLst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660753"/>
      </p:ext>
    </p:extLst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861229"/>
      </p:ext>
    </p:extLst>
  </p:cSld>
  <p:clrMapOvr>
    <a:masterClrMapping/>
  </p:clrMapOvr>
  <p:transition xmlns:p14="http://schemas.microsoft.com/office/powerpoint/2010/main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419948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12900"/>
            <a:ext cx="51562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12900"/>
            <a:ext cx="51562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583975"/>
      </p:ext>
    </p:extLst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2576585"/>
      </p:ext>
    </p:extLst>
  </p:cSld>
  <p:clrMapOvr>
    <a:masterClrMapping/>
  </p:clrMapOvr>
  <p:transition xmlns:p14="http://schemas.microsoft.com/office/powerpoint/2010/main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34524352"/>
      </p:ext>
    </p:extLst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23067226"/>
      </p:ext>
    </p:extLst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701571"/>
      </p:ext>
    </p:extLst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9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91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500808"/>
      </p:ext>
    </p:extLst>
  </p:cSld>
  <p:clrMapOvr>
    <a:masterClrMapping/>
  </p:clrMapOvr>
  <p:transition xmlns:p14="http://schemas.microsoft.com/office/powerpoint/2010/main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173044"/>
      </p:ext>
    </p:extLst>
  </p:cSld>
  <p:clrMapOvr>
    <a:masterClrMapping/>
  </p:clrMapOvr>
  <p:transition xmlns:p14="http://schemas.microsoft.com/office/powerpoint/2010/main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705827"/>
      </p:ext>
    </p:extLst>
  </p:cSld>
  <p:clrMapOvr>
    <a:masterClrMapping/>
  </p:clrMapOvr>
  <p:transition xmlns:p14="http://schemas.microsoft.com/office/powerpoint/2010/main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16568348"/>
      </p:ext>
    </p:extLst>
  </p:cSld>
  <p:clrMapOvr>
    <a:masterClrMapping/>
  </p:clrMapOvr>
  <p:transition xmlns:p14="http://schemas.microsoft.com/office/powerpoint/2010/main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1612900"/>
            <a:ext cx="28575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1612900"/>
            <a:ext cx="28575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563511"/>
      </p:ext>
    </p:extLst>
  </p:cSld>
  <p:clrMapOvr>
    <a:masterClrMapping/>
  </p:clrMapOvr>
  <p:transition xmlns:p14="http://schemas.microsoft.com/office/powerpoint/2010/main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050103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815520"/>
      </p:ext>
    </p:extLst>
  </p:cSld>
  <p:clrMapOvr>
    <a:masterClrMapping/>
  </p:clrMapOvr>
  <p:transition xmlns:p14="http://schemas.microsoft.com/office/powerpoint/2010/main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215241"/>
      </p:ext>
    </p:extLst>
  </p:cSld>
  <p:clrMapOvr>
    <a:masterClrMapping/>
  </p:clrMapOvr>
  <p:transition xmlns:p14="http://schemas.microsoft.com/office/powerpoint/2010/main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2620623"/>
      </p:ext>
    </p:extLst>
  </p:cSld>
  <p:clrMapOvr>
    <a:masterClrMapping/>
  </p:clrMapOvr>
  <p:transition xmlns:p14="http://schemas.microsoft.com/office/powerpoint/2010/main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00934085"/>
      </p:ext>
    </p:extLst>
  </p:cSld>
  <p:clrMapOvr>
    <a:masterClrMapping/>
  </p:clrMapOvr>
  <p:transition xmlns:p14="http://schemas.microsoft.com/office/powerpoint/2010/main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63985838"/>
      </p:ext>
    </p:extLst>
  </p:cSld>
  <p:clrMapOvr>
    <a:masterClrMapping/>
  </p:clrMapOvr>
  <p:transition xmlns:p14="http://schemas.microsoft.com/office/powerpoint/2010/main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691673"/>
      </p:ext>
    </p:extLst>
  </p:cSld>
  <p:clrMapOvr>
    <a:masterClrMapping/>
  </p:clrMapOvr>
  <p:transition xmlns:p14="http://schemas.microsoft.com/office/powerpoint/2010/main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254000"/>
            <a:ext cx="146685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254000"/>
            <a:ext cx="424815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340543"/>
      </p:ext>
    </p:extLst>
  </p:cSld>
  <p:clrMapOvr>
    <a:masterClrMapping/>
  </p:clrMapOvr>
  <p:transition xmlns:p14="http://schemas.microsoft.com/office/powerpoint/2010/main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877466"/>
      </p:ext>
    </p:extLst>
  </p:cSld>
  <p:clrMapOvr>
    <a:masterClrMapping/>
  </p:clrMapOvr>
  <p:transition xmlns:p14="http://schemas.microsoft.com/office/powerpoint/2010/main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661104"/>
      </p:ext>
    </p:extLst>
  </p:cSld>
  <p:clrMapOvr>
    <a:masterClrMapping/>
  </p:clrMapOvr>
  <p:transition xmlns:p14="http://schemas.microsoft.com/office/powerpoint/2010/main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05350223"/>
      </p:ext>
    </p:extLst>
  </p:cSld>
  <p:clrMapOvr>
    <a:masterClrMapping/>
  </p:clrMapOvr>
  <p:transition xmlns:p14="http://schemas.microsoft.com/office/powerpoint/2010/main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179746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117338"/>
      </p:ext>
    </p:extLst>
  </p:cSld>
  <p:clrMapOvr>
    <a:masterClrMapping/>
  </p:clrMapOvr>
  <p:transition xmlns:p14="http://schemas.microsoft.com/office/powerpoint/2010/main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234084"/>
      </p:ext>
    </p:extLst>
  </p:cSld>
  <p:clrMapOvr>
    <a:masterClrMapping/>
  </p:clrMapOvr>
  <p:transition xmlns:p14="http://schemas.microsoft.com/office/powerpoint/2010/main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849120"/>
      </p:ext>
    </p:extLst>
  </p:cSld>
  <p:clrMapOvr>
    <a:masterClrMapping/>
  </p:clrMapOvr>
  <p:transition xmlns:p14="http://schemas.microsoft.com/office/powerpoint/2010/main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103853"/>
      </p:ext>
    </p:extLst>
  </p:cSld>
  <p:clrMapOvr>
    <a:masterClrMapping/>
  </p:clrMapOvr>
  <p:transition xmlns:p14="http://schemas.microsoft.com/office/powerpoint/2010/main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48385139"/>
      </p:ext>
    </p:extLst>
  </p:cSld>
  <p:clrMapOvr>
    <a:masterClrMapping/>
  </p:clrMapOvr>
  <p:transition xmlns:p14="http://schemas.microsoft.com/office/powerpoint/2010/main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86663"/>
      </p:ext>
    </p:extLst>
  </p:cSld>
  <p:clrMapOvr>
    <a:masterClrMapping/>
  </p:clrMapOvr>
  <p:transition xmlns:p14="http://schemas.microsoft.com/office/powerpoint/2010/main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858109"/>
      </p:ext>
    </p:extLst>
  </p:cSld>
  <p:clrMapOvr>
    <a:masterClrMapping/>
  </p:clrMapOvr>
  <p:transition xmlns:p14="http://schemas.microsoft.com/office/powerpoint/2010/main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41300"/>
            <a:ext cx="2925762" cy="8470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41300"/>
            <a:ext cx="8624888" cy="84709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261708"/>
      </p:ext>
    </p:extLst>
  </p:cSld>
  <p:clrMapOvr>
    <a:masterClrMapping/>
  </p:clrMapOvr>
  <p:transition xmlns:p14="http://schemas.microsoft.com/office/powerpoint/2010/main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567562"/>
      </p:ext>
    </p:extLst>
  </p:cSld>
  <p:clrMapOvr>
    <a:masterClrMapping/>
  </p:clrMapOvr>
  <p:transition xmlns:p14="http://schemas.microsoft.com/office/powerpoint/2010/main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557504"/>
      </p:ext>
    </p:extLst>
  </p:cSld>
  <p:clrMapOvr>
    <a:masterClrMapping/>
  </p:clrMapOvr>
  <p:transition xmlns:p14="http://schemas.microsoft.com/office/powerpoint/2010/main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3620043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2008000"/>
      </p:ext>
    </p:extLst>
  </p:cSld>
  <p:clrMapOvr>
    <a:masterClrMapping/>
  </p:clrMapOvr>
  <p:transition xmlns:p14="http://schemas.microsoft.com/office/powerpoint/2010/main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319522"/>
      </p:ext>
    </p:extLst>
  </p:cSld>
  <p:clrMapOvr>
    <a:masterClrMapping/>
  </p:clrMapOvr>
  <p:transition xmlns:p14="http://schemas.microsoft.com/office/powerpoint/2010/main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304365"/>
      </p:ext>
    </p:extLst>
  </p:cSld>
  <p:clrMapOvr>
    <a:masterClrMapping/>
  </p:clrMapOvr>
  <p:transition xmlns:p14="http://schemas.microsoft.com/office/powerpoint/2010/main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931234"/>
      </p:ext>
    </p:extLst>
  </p:cSld>
  <p:clrMapOvr>
    <a:masterClrMapping/>
  </p:clrMapOvr>
  <p:transition xmlns:p14="http://schemas.microsoft.com/office/powerpoint/2010/main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5678132"/>
      </p:ext>
    </p:extLst>
  </p:cSld>
  <p:clrMapOvr>
    <a:masterClrMapping/>
  </p:clrMapOvr>
  <p:transition xmlns:p14="http://schemas.microsoft.com/office/powerpoint/2010/main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2613240"/>
      </p:ext>
    </p:extLst>
  </p:cSld>
  <p:clrMapOvr>
    <a:masterClrMapping/>
  </p:clrMapOvr>
  <p:transition xmlns:p14="http://schemas.microsoft.com/office/powerpoint/2010/main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86244867"/>
      </p:ext>
    </p:extLst>
  </p:cSld>
  <p:clrMapOvr>
    <a:masterClrMapping/>
  </p:clrMapOvr>
  <p:transition xmlns:p14="http://schemas.microsoft.com/office/powerpoint/2010/main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224134"/>
      </p:ext>
    </p:extLst>
  </p:cSld>
  <p:clrMapOvr>
    <a:masterClrMapping/>
  </p:clrMapOvr>
  <p:transition xmlns:p14="http://schemas.microsoft.com/office/powerpoint/2010/main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545019"/>
      </p:ext>
    </p:extLst>
  </p:cSld>
  <p:clrMapOvr>
    <a:masterClrMapping/>
  </p:clrMapOvr>
  <p:transition xmlns:p14="http://schemas.microsoft.com/office/powerpoint/2010/main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985459"/>
      </p:ext>
    </p:extLst>
  </p:cSld>
  <p:clrMapOvr>
    <a:masterClrMapping/>
  </p:clrMapOvr>
  <p:transition xmlns:p14="http://schemas.microsoft.com/office/powerpoint/2010/main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07609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4809437"/>
      </p:ext>
    </p:extLst>
  </p:cSld>
  <p:clrMapOvr>
    <a:masterClrMapping/>
  </p:clrMapOvr>
  <p:transition xmlns:p14="http://schemas.microsoft.com/office/powerpoint/2010/main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3526335"/>
      </p:ext>
    </p:extLst>
  </p:cSld>
  <p:clrMapOvr>
    <a:masterClrMapping/>
  </p:clrMapOvr>
  <p:transition xmlns:p14="http://schemas.microsoft.com/office/powerpoint/2010/main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706677"/>
      </p:ext>
    </p:extLst>
  </p:cSld>
  <p:clrMapOvr>
    <a:masterClrMapping/>
  </p:clrMapOvr>
  <p:transition xmlns:p14="http://schemas.microsoft.com/office/powerpoint/2010/main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199401"/>
      </p:ext>
    </p:extLst>
  </p:cSld>
  <p:clrMapOvr>
    <a:masterClrMapping/>
  </p:clrMapOvr>
  <p:transition xmlns:p14="http://schemas.microsoft.com/office/powerpoint/2010/main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504547"/>
      </p:ext>
    </p:extLst>
  </p:cSld>
  <p:clrMapOvr>
    <a:masterClrMapping/>
  </p:clrMapOvr>
  <p:transition xmlns:p14="http://schemas.microsoft.com/office/powerpoint/2010/main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6513739"/>
      </p:ext>
    </p:extLst>
  </p:cSld>
  <p:clrMapOvr>
    <a:masterClrMapping/>
  </p:clrMapOvr>
  <p:transition xmlns:p14="http://schemas.microsoft.com/office/powerpoint/2010/main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6316529"/>
      </p:ext>
    </p:extLst>
  </p:cSld>
  <p:clrMapOvr>
    <a:masterClrMapping/>
  </p:clrMapOvr>
  <p:transition xmlns:p14="http://schemas.microsoft.com/office/powerpoint/2010/main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20008360"/>
      </p:ext>
    </p:extLst>
  </p:cSld>
  <p:clrMapOvr>
    <a:masterClrMapping/>
  </p:clrMapOvr>
  <p:transition xmlns:p14="http://schemas.microsoft.com/office/powerpoint/2010/main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012638"/>
      </p:ext>
    </p:extLst>
  </p:cSld>
  <p:clrMapOvr>
    <a:masterClrMapping/>
  </p:clrMapOvr>
  <p:transition xmlns:p14="http://schemas.microsoft.com/office/powerpoint/2010/main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104401"/>
      </p:ext>
    </p:extLst>
  </p:cSld>
  <p:clrMapOvr>
    <a:masterClrMapping/>
  </p:clrMapOvr>
  <p:transition xmlns:p14="http://schemas.microsoft.com/office/powerpoint/2010/main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595417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8037376"/>
      </p:ext>
    </p:extLst>
  </p:cSld>
  <p:clrMapOvr>
    <a:masterClrMapping/>
  </p:clrMapOvr>
  <p:transition xmlns:p14="http://schemas.microsoft.com/office/powerpoint/2010/main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32154"/>
      </p:ext>
    </p:extLst>
  </p:cSld>
  <p:clrMapOvr>
    <a:masterClrMapping/>
  </p:clrMapOvr>
  <p:transition xmlns:p14="http://schemas.microsoft.com/office/powerpoint/2010/main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66893697"/>
      </p:ext>
    </p:extLst>
  </p:cSld>
  <p:clrMapOvr>
    <a:masterClrMapping/>
  </p:clrMapOvr>
  <p:transition xmlns:p14="http://schemas.microsoft.com/office/powerpoint/2010/main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51000"/>
            <a:ext cx="5156200" cy="7289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51000"/>
            <a:ext cx="5156200" cy="7289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578688"/>
      </p:ext>
    </p:extLst>
  </p:cSld>
  <p:clrMapOvr>
    <a:masterClrMapping/>
  </p:clrMapOvr>
  <p:transition xmlns:p14="http://schemas.microsoft.com/office/powerpoint/2010/main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721456"/>
      </p:ext>
    </p:extLst>
  </p:cSld>
  <p:clrMapOvr>
    <a:masterClrMapping/>
  </p:clrMapOvr>
  <p:transition xmlns:p14="http://schemas.microsoft.com/office/powerpoint/2010/main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934491"/>
      </p:ext>
    </p:extLst>
  </p:cSld>
  <p:clrMapOvr>
    <a:masterClrMapping/>
  </p:clrMapOvr>
  <p:transition xmlns:p14="http://schemas.microsoft.com/office/powerpoint/2010/main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064512"/>
      </p:ext>
    </p:extLst>
  </p:cSld>
  <p:clrMapOvr>
    <a:masterClrMapping/>
  </p:clrMapOvr>
  <p:transition xmlns:p14="http://schemas.microsoft.com/office/powerpoint/2010/main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09985275"/>
      </p:ext>
    </p:extLst>
  </p:cSld>
  <p:clrMapOvr>
    <a:masterClrMapping/>
  </p:clrMapOvr>
  <p:transition xmlns:p14="http://schemas.microsoft.com/office/powerpoint/2010/main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60163402"/>
      </p:ext>
    </p:extLst>
  </p:cSld>
  <p:clrMapOvr>
    <a:masterClrMapping/>
  </p:clrMapOvr>
  <p:transition xmlns:p14="http://schemas.microsoft.com/office/powerpoint/2010/main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109279"/>
      </p:ext>
    </p:extLst>
  </p:cSld>
  <p:clrMapOvr>
    <a:masterClrMapping/>
  </p:clrMapOvr>
  <p:transition xmlns:p14="http://schemas.microsoft.com/office/powerpoint/2010/main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86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86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688178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1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17.xml"/><Relationship Id="rId8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12900"/>
            <a:ext cx="104648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102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024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502400" y="16002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126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82700" y="16510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431800"/>
            <a:ext cx="10464800" cy="857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5029200"/>
            <a:ext cx="10464800" cy="387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307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1638300"/>
            <a:ext cx="10464800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77978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635000" y="1612900"/>
            <a:ext cx="5867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5122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635000" y="254000"/>
            <a:ext cx="58674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413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819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002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51000"/>
            <a:ext cx="10464800" cy="728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921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Relationship Id="rId3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Examine the Variability of Representative</a:t>
            </a:r>
            <a:br>
              <a:rPr lang="en-US"/>
            </a:br>
            <a:r>
              <a:rPr lang="en-US"/>
              <a:t>Empirical Rate Expressions</a:t>
            </a:r>
          </a:p>
        </p:txBody>
      </p:sp>
      <p:sp>
        <p:nvSpPr>
          <p:cNvPr id="12290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buClrTx/>
            </a:pPr>
            <a:r>
              <a:rPr lang="en-US"/>
              <a:t>The handout for Activity 5.1 is an Excel spreadsheet</a:t>
            </a:r>
          </a:p>
          <a:p>
            <a:pPr marL="762000" lvl="1"/>
            <a:r>
              <a:rPr lang="en-US"/>
              <a:t>It has been set up to plot two rate expressions as a function of the conversion of one reactant</a:t>
            </a:r>
          </a:p>
          <a:p>
            <a:pPr marL="762000" lvl="1"/>
            <a:r>
              <a:rPr lang="en-US"/>
              <a:t>You are able to vary</a:t>
            </a:r>
          </a:p>
          <a:p>
            <a:pPr marL="1206500" lvl="2">
              <a:buClrTx/>
            </a:pPr>
            <a:r>
              <a:rPr lang="en-US"/>
              <a:t>the initial concentrations of the two reactants</a:t>
            </a:r>
          </a:p>
          <a:p>
            <a:pPr marL="1206500" lvl="2">
              <a:buClrTx/>
            </a:pPr>
            <a:r>
              <a:rPr lang="en-US"/>
              <a:t>the reaction order of the two reactants in a power-law rate expression</a:t>
            </a:r>
          </a:p>
          <a:p>
            <a:pPr marL="1206500" lvl="2">
              <a:buClrTx/>
            </a:pPr>
            <a:endParaRPr lang="en-US"/>
          </a:p>
          <a:p>
            <a:pPr marL="1206500" lvl="2">
              <a:buClrTx/>
            </a:pPr>
            <a:endParaRPr lang="en-US"/>
          </a:p>
          <a:p>
            <a:pPr marL="1206500" lvl="2">
              <a:buClrTx/>
            </a:pPr>
            <a:r>
              <a:rPr lang="en-US"/>
              <a:t>two parameters in a simple Langmuir-Hinshelwood-Hougen-Watson rate expression</a:t>
            </a:r>
          </a:p>
          <a:p>
            <a:pPr marL="1206500" lvl="2">
              <a:buClrTx/>
            </a:pPr>
            <a:endParaRPr lang="en-US"/>
          </a:p>
          <a:p>
            <a:pPr marL="1206500" lvl="2">
              <a:buClrTx/>
            </a:pPr>
            <a:endParaRPr lang="en-US"/>
          </a:p>
          <a:p>
            <a:pPr>
              <a:buClrTx/>
            </a:pPr>
            <a:r>
              <a:rPr lang="en-US">
                <a:cs typeface="Lucida Grande" charset="0"/>
              </a:rPr>
              <a:t>Assume an irreversible reaction A + B → products takes place isothermally in the liquid phase</a:t>
            </a:r>
            <a:endParaRPr lang="en-US"/>
          </a:p>
          <a:p>
            <a:pPr marL="762000" lvl="1"/>
            <a:r>
              <a:rPr lang="en-US"/>
              <a:t>Let A be the limiting reagent</a:t>
            </a:r>
          </a:p>
          <a:p>
            <a:pPr marL="762000" lvl="1"/>
            <a:r>
              <a:rPr lang="en-US"/>
              <a:t>Assume the reaction rate depends only upon the concentrations of A and B</a:t>
            </a:r>
          </a:p>
          <a:p>
            <a:pPr marL="762000" lvl="1"/>
            <a:r>
              <a:rPr lang="en-US"/>
              <a:t>For simplicity the rate coefficients have been taken to equal 1</a:t>
            </a:r>
          </a:p>
          <a:p>
            <a:pPr>
              <a:buClrTx/>
            </a:pPr>
            <a:r>
              <a:rPr lang="en-US"/>
              <a:t>The quantities you can vary are in light blue spreadsheet cells</a:t>
            </a:r>
          </a:p>
          <a:p>
            <a:pPr>
              <a:buClrTx/>
            </a:pPr>
            <a:r>
              <a:rPr lang="en-US"/>
              <a:t>Explore how the shape of the rate vs. conversion plot varies as the kinetic parameters are varied</a:t>
            </a:r>
          </a:p>
          <a:p>
            <a:pPr>
              <a:buClrTx/>
            </a:pPr>
            <a:r>
              <a:rPr lang="en-US"/>
              <a:t>If time allows, add an empirical rate expression of your own choosing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6900" y="3644900"/>
            <a:ext cx="16446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0" y="4508500"/>
            <a:ext cx="271780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itle &amp; Bullets">
  <a:themeElements>
    <a:clrScheme name="Title &amp; 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itle &amp; Bullets - Right">
  <a:themeElements>
    <a:clrScheme name="Title &amp; Bullets - Righ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itle, Bullets &amp; Photo">
  <a:themeElements>
    <a:clrScheme name="Title, Bullets &amp; Phot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ullets">
  <a:themeElements>
    <a:clrScheme name="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Gill Sans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itle &amp; Subtitle">
  <a:themeElements>
    <a:clrScheme name="Title &amp; Subtit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Helvetica"/>
        <a:ea typeface="Heiti SC Medium"/>
        <a:cs typeface="Heiti SC Medium"/>
      </a:majorFont>
      <a:minorFont>
        <a:latin typeface="Helvetica"/>
        <a:ea typeface="Heiti SC Medium"/>
        <a:cs typeface="Heiti SC Medium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Photo - Horizontal">
  <a:themeElements>
    <a:clrScheme name="Photo - Horizont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Photo - Vertical">
  <a:themeElements>
    <a:clrScheme name="Photo - Vertic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itle - Top">
  <a:themeElements>
    <a:clrScheme name="Title - To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itle &amp; Bullets - Left">
  <a:themeElements>
    <a:clrScheme name="Title &amp; Bullets - Lef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itle &amp; Bullets - 2 Column">
  <a:themeElements>
    <a:clrScheme name="Title &amp; Bullets - 2 Colu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Pages>0</Pages>
  <Words>161</Words>
  <Characters>0</Characters>
  <Application>Microsoft Macintosh PowerPoint</Application>
  <PresentationFormat>Custom</PresentationFormat>
  <Lines>0</Lines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11</vt:i4>
      </vt:variant>
      <vt:variant>
        <vt:lpstr>Slide Titles</vt:lpstr>
      </vt:variant>
      <vt:variant>
        <vt:i4>1</vt:i4>
      </vt:variant>
    </vt:vector>
  </HeadingPairs>
  <TitlesOfParts>
    <vt:vector size="17" baseType="lpstr">
      <vt:lpstr>Helvetica</vt:lpstr>
      <vt:lpstr>Heiti SC Light</vt:lpstr>
      <vt:lpstr>Lucida Grande</vt:lpstr>
      <vt:lpstr>Gill Sans</vt:lpstr>
      <vt:lpstr>Heiti SC Medium</vt:lpstr>
      <vt:lpstr>Title &amp; Bullets</vt:lpstr>
      <vt:lpstr>Bullets</vt:lpstr>
      <vt:lpstr>Title &amp; Subtitle</vt:lpstr>
      <vt:lpstr>Photo - Horizontal</vt:lpstr>
      <vt:lpstr>Photo - Vertical</vt:lpstr>
      <vt:lpstr>Title - Top</vt:lpstr>
      <vt:lpstr>Blank</vt:lpstr>
      <vt:lpstr>Title &amp; Bullets - Left</vt:lpstr>
      <vt:lpstr>Title &amp; Bullets - 2 Column</vt:lpstr>
      <vt:lpstr>Title &amp; Bullets - Right</vt:lpstr>
      <vt:lpstr>Title, Bullets &amp; Photo</vt:lpstr>
      <vt:lpstr>Examine the Variability of Representative Empirical Rate Expressions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Examine the Variability of Representative Empirical Rate Expressions</dc:title>
  <dc:subject/>
  <dc:creator/>
  <cp:keywords/>
  <dc:description/>
  <cp:lastModifiedBy>Carl Lund</cp:lastModifiedBy>
  <cp:revision>1</cp:revision>
  <dcterms:modified xsi:type="dcterms:W3CDTF">2014-03-03T21:00:41Z</dcterms:modified>
</cp:coreProperties>
</file>