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</p:sldMasterIdLst>
  <p:sldIdLst>
    <p:sldId id="256" r:id="rId12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712" y="-104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Relationship Id="rId9" Type="http://schemas.openxmlformats.org/officeDocument/2006/relationships/slideMaster" Target="slideMasters/slideMaster9.xml"/><Relationship Id="rId10" Type="http://schemas.openxmlformats.org/officeDocument/2006/relationships/slideMaster" Target="slideMasters/slideMaster10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9886129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8985792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7049345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0838473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37999535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894731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044183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2224282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39759301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16033458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02575232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852615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4204977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5631061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139805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358120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20426619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5922734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8614588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175263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06882387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10641735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78465774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6859802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3496336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0727903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1996833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11730801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213107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1932174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4763366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81491043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06032390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2754411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57458785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6745743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0098702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4499426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8038615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35603365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3006059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7252360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5310836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95622170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35596356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78834985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44385904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813951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2784243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2841035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2240267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6231796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688138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7458400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1518518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6262163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78517470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01326390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05122885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9620155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322332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7103683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9392910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53411343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949934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660776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9073941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528844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70556010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00097022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6415343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131851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2350784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861887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9914175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96031994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4693979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6180470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7757909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6158950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41080112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69667850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69675039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9001995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7492847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9710430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0121593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15353059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55929152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7839135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9603073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337119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98779101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65751500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74093464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7620262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746473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3304523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397098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37715270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51288473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5480453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8234462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3820854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16215486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17556405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02355325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714639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6169509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5345023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43240140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2044527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98305085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9183403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070385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1362711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14893404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20041457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94470964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32613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0974255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3074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Could it be Elementary?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Tx/>
            </a:pPr>
            <a:r>
              <a:rPr lang="en-US"/>
              <a:t>Consider each of the following reactions:</a:t>
            </a:r>
          </a:p>
          <a:p>
            <a:pPr marL="762000" lvl="1"/>
            <a:endParaRPr lang="en-US"/>
          </a:p>
          <a:p>
            <a:pPr marL="762000" lvl="1"/>
            <a:r>
              <a:rPr lang="en-US"/>
              <a:t> </a:t>
            </a:r>
          </a:p>
          <a:p>
            <a:pPr marL="762000" lvl="1"/>
            <a:endParaRPr lang="en-US"/>
          </a:p>
          <a:p>
            <a:pPr marL="762000" lvl="1"/>
            <a:r>
              <a:rPr lang="en-US"/>
              <a:t>H</a:t>
            </a:r>
            <a:r>
              <a:rPr lang="en-US" baseline="-6000"/>
              <a:t>2</a:t>
            </a:r>
            <a:r>
              <a:rPr lang="en-US">
                <a:cs typeface="Lucida Grande" charset="0"/>
              </a:rPr>
              <a:t> + •OH → H</a:t>
            </a:r>
            <a:r>
              <a:rPr lang="en-US" baseline="-6000"/>
              <a:t>2</a:t>
            </a:r>
            <a:r>
              <a:rPr lang="en-US"/>
              <a:t>O + •H</a:t>
            </a:r>
          </a:p>
          <a:p>
            <a:pPr marL="762000" lvl="1"/>
            <a:r>
              <a:rPr lang="en-US">
                <a:cs typeface="Lucida Grande" charset="0"/>
              </a:rPr>
              <a:t>HCOOH → H</a:t>
            </a:r>
            <a:r>
              <a:rPr lang="en-US" baseline="-6000"/>
              <a:t>2</a:t>
            </a:r>
            <a:r>
              <a:rPr lang="en-US"/>
              <a:t>O + CO</a:t>
            </a:r>
          </a:p>
          <a:p>
            <a:pPr marL="762000" lvl="1"/>
            <a:r>
              <a:rPr lang="en-US"/>
              <a:t>C</a:t>
            </a:r>
            <a:r>
              <a:rPr lang="en-US" baseline="-6000"/>
              <a:t>6</a:t>
            </a:r>
            <a:r>
              <a:rPr lang="en-US"/>
              <a:t>H</a:t>
            </a:r>
            <a:r>
              <a:rPr lang="en-US" baseline="-6000"/>
              <a:t>6</a:t>
            </a:r>
            <a:r>
              <a:rPr lang="en-US">
                <a:cs typeface="Lucida Grande" charset="0"/>
              </a:rPr>
              <a:t>  → 6 C + 3 H</a:t>
            </a:r>
            <a:r>
              <a:rPr lang="en-US" baseline="-6000"/>
              <a:t>2</a:t>
            </a:r>
            <a:endParaRPr lang="en-US"/>
          </a:p>
          <a:p>
            <a:pPr marL="762000" lvl="1"/>
            <a:r>
              <a:rPr lang="en-US">
                <a:cs typeface="Lucida Grande" charset="0"/>
              </a:rPr>
              <a:t>CO + ½ O2 → CO</a:t>
            </a:r>
            <a:r>
              <a:rPr lang="en-US" baseline="-6000"/>
              <a:t>2</a:t>
            </a:r>
            <a:endParaRPr lang="en-US"/>
          </a:p>
          <a:p>
            <a:pPr>
              <a:buClrTx/>
            </a:pPr>
            <a:r>
              <a:rPr lang="en-US"/>
              <a:t>Discuss each reaction from the perspective of whether it could be an elementary reaction</a:t>
            </a:r>
          </a:p>
          <a:p>
            <a:pPr marL="762000" lvl="1"/>
            <a:r>
              <a:rPr lang="en-US"/>
              <a:t>If you don</a:t>
            </a:r>
            <a:r>
              <a:rPr lang="ja-JP" altLang="en-US">
                <a:latin typeface="Arial"/>
              </a:rPr>
              <a:t>’</a:t>
            </a:r>
            <a:r>
              <a:rPr lang="en-US"/>
              <a:t>t think it could, then give one or more reasons why</a:t>
            </a:r>
          </a:p>
        </p:txBody>
      </p:sp>
      <p:pic>
        <p:nvPicPr>
          <p:cNvPr id="12291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374900" y="2095500"/>
            <a:ext cx="4914900" cy="99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0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5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6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7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8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9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68</Words>
  <Characters>0</Characters>
  <Application>Microsoft Macintosh PowerPoint</Application>
  <PresentationFormat>Custom</PresentationFormat>
  <Lines>0</Lines>
  <Paragraphs>11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11</vt:i4>
      </vt:variant>
      <vt:variant>
        <vt:lpstr>Slide Titles</vt:lpstr>
      </vt:variant>
      <vt:variant>
        <vt:i4>1</vt:i4>
      </vt:variant>
    </vt:vector>
  </HeadingPairs>
  <TitlesOfParts>
    <vt:vector size="17" baseType="lpstr">
      <vt:lpstr>Helvetica</vt:lpstr>
      <vt:lpstr>Heiti SC Light</vt:lpstr>
      <vt:lpstr>Lucida Grande</vt:lpstr>
      <vt:lpstr>Gill Sans</vt:lpstr>
      <vt:lpstr>Heiti SC Medium</vt:lpstr>
      <vt:lpstr>Title &amp; Bullets</vt:lpstr>
      <vt:lpstr>Bullets</vt:lpstr>
      <vt:lpstr>Title &amp; Subtitle</vt:lpstr>
      <vt:lpstr>Photo - Horizontal</vt:lpstr>
      <vt:lpstr>Photo - Vertical</vt:lpstr>
      <vt:lpstr>Title - Top</vt:lpstr>
      <vt:lpstr>Blank</vt:lpstr>
      <vt:lpstr>Title &amp; Bullets - Left</vt:lpstr>
      <vt:lpstr>Title &amp; Bullets - 2 Column</vt:lpstr>
      <vt:lpstr>Title &amp; Bullets - Right</vt:lpstr>
      <vt:lpstr>Title, Bullets &amp; Photo</vt:lpstr>
      <vt:lpstr>Could it be Elementary?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Could it be Elementary?</dc:title>
  <dc:subject/>
  <dc:creator/>
  <cp:keywords/>
  <dc:description/>
  <cp:lastModifiedBy>Carl Lund</cp:lastModifiedBy>
  <cp:revision>1</cp:revision>
  <dcterms:modified xsi:type="dcterms:W3CDTF">2014-03-03T21:03:54Z</dcterms:modified>
</cp:coreProperties>
</file>