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12" y="-10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0" Type="http://schemas.openxmlformats.org/officeDocument/2006/relationships/slideMaster" Target="slideMasters/slideMaster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886129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85792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049345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38473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7999535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4731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044183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24282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9759301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6033458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2575232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52615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204977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31061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139805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358120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0426619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922734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14588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75263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6882387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0641735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8465774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859802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496336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27903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996833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1730801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3107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932174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63366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491043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603239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754411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458785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745743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098702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499426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038615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5603365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006059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52360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10836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562217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5596356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8834985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4385904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813951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784243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841035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40267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796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688138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458400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18518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62163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8517470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1326390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5122885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620155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322332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03683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2910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411343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949934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660776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073941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528844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0556010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0097022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415343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31851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350784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61887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914175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6031994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693979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80470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57909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158950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1080112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9667850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9675039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01995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492847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710430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121593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5353059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5929152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39135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03073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337119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79101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5751500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4093464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620262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46473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04523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397098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7715270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1288473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80453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234462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820854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6215486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7556405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2355325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4639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169509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345023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3240140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044527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8305085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183403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70385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362711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93404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0041457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4470964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32613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974255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307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Could it be Elementary?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Tx/>
            </a:pPr>
            <a:r>
              <a:rPr lang="en-US"/>
              <a:t>Consider each of the following reactions:</a:t>
            </a:r>
          </a:p>
          <a:p>
            <a:pPr marL="762000" lvl="1"/>
            <a:endParaRPr lang="en-US"/>
          </a:p>
          <a:p>
            <a:pPr marL="762000" lvl="1"/>
            <a:r>
              <a:rPr lang="en-US"/>
              <a:t> </a:t>
            </a:r>
          </a:p>
          <a:p>
            <a:pPr marL="762000" lvl="1"/>
            <a:endParaRPr lang="en-US"/>
          </a:p>
          <a:p>
            <a:pPr marL="762000" lvl="1"/>
            <a:r>
              <a:rPr lang="en-US"/>
              <a:t>H</a:t>
            </a:r>
            <a:r>
              <a:rPr lang="en-US" baseline="-6000"/>
              <a:t>2</a:t>
            </a:r>
            <a:r>
              <a:rPr lang="en-US">
                <a:cs typeface="Lucida Grande" charset="0"/>
              </a:rPr>
              <a:t> + •OH → H</a:t>
            </a:r>
            <a:r>
              <a:rPr lang="en-US" baseline="-6000"/>
              <a:t>2</a:t>
            </a:r>
            <a:r>
              <a:rPr lang="en-US"/>
              <a:t>O + •H</a:t>
            </a:r>
          </a:p>
          <a:p>
            <a:pPr marL="762000" lvl="1"/>
            <a:r>
              <a:rPr lang="en-US">
                <a:cs typeface="Lucida Grande" charset="0"/>
              </a:rPr>
              <a:t>HCOOH → H</a:t>
            </a:r>
            <a:r>
              <a:rPr lang="en-US" baseline="-6000"/>
              <a:t>2</a:t>
            </a:r>
            <a:r>
              <a:rPr lang="en-US"/>
              <a:t>O + CO</a:t>
            </a:r>
          </a:p>
          <a:p>
            <a:pPr marL="762000" lvl="1"/>
            <a:r>
              <a:rPr lang="en-US"/>
              <a:t>C</a:t>
            </a:r>
            <a:r>
              <a:rPr lang="en-US" baseline="-6000"/>
              <a:t>6</a:t>
            </a:r>
            <a:r>
              <a:rPr lang="en-US"/>
              <a:t>H</a:t>
            </a:r>
            <a:r>
              <a:rPr lang="en-US" baseline="-6000"/>
              <a:t>6</a:t>
            </a:r>
            <a:r>
              <a:rPr lang="en-US">
                <a:cs typeface="Lucida Grande" charset="0"/>
              </a:rPr>
              <a:t>  → 6 C + 3 H</a:t>
            </a:r>
            <a:r>
              <a:rPr lang="en-US" baseline="-6000"/>
              <a:t>2</a:t>
            </a:r>
            <a:endParaRPr lang="en-US"/>
          </a:p>
          <a:p>
            <a:pPr marL="762000" lvl="1"/>
            <a:r>
              <a:rPr lang="en-US">
                <a:cs typeface="Lucida Grande" charset="0"/>
              </a:rPr>
              <a:t>CO + ½ O2 → CO</a:t>
            </a:r>
            <a:r>
              <a:rPr lang="en-US" baseline="-6000"/>
              <a:t>2</a:t>
            </a:r>
            <a:endParaRPr lang="en-US"/>
          </a:p>
          <a:p>
            <a:pPr>
              <a:buClrTx/>
            </a:pPr>
            <a:r>
              <a:rPr lang="en-US"/>
              <a:t>Discuss each reaction from the perspective of whether it could be an elementary reaction</a:t>
            </a:r>
          </a:p>
          <a:p>
            <a:pPr marL="762000" lvl="1"/>
            <a:r>
              <a:rPr lang="en-US"/>
              <a:t>If you don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t think it could, then give one or more reasons why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2095500"/>
            <a:ext cx="49149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68</Words>
  <Characters>0</Characters>
  <Application>Microsoft Macintosh PowerPoint</Application>
  <PresentationFormat>Custom</PresentationFormat>
  <Lines>0</Lines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Helvetica</vt:lpstr>
      <vt:lpstr>Heiti SC Light</vt:lpstr>
      <vt:lpstr>Lucida Grande</vt:lpstr>
      <vt:lpstr>Gill Sans</vt:lpstr>
      <vt:lpstr>Heiti SC Medium</vt:lpstr>
      <vt:lpstr>Title &amp; Bullets</vt:lpstr>
      <vt:lpstr>Bullets</vt:lpstr>
      <vt:lpstr>Title &amp; Subtitle</vt:lpstr>
      <vt:lpstr>Photo - Horizontal</vt:lpstr>
      <vt:lpstr>Photo - Vertical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Could it be Elementary?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Could it be Elementary?</dc:title>
  <dc:subject/>
  <dc:creator/>
  <cp:keywords/>
  <dc:description/>
  <cp:lastModifiedBy>Carl Lund</cp:lastModifiedBy>
  <cp:revision>1</cp:revision>
  <dcterms:modified xsi:type="dcterms:W3CDTF">2014-03-03T21:03:54Z</dcterms:modified>
</cp:coreProperties>
</file>