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</p:sldMasterIdLst>
  <p:sldIdLst>
    <p:sldId id="256" r:id="rId12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600" y="-96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Relationship Id="rId9" Type="http://schemas.openxmlformats.org/officeDocument/2006/relationships/slideMaster" Target="slideMasters/slideMaster9.xml"/><Relationship Id="rId10" Type="http://schemas.openxmlformats.org/officeDocument/2006/relationships/slideMaster" Target="slideMasters/slideMaster1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828024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1351204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4030928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9566257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19511639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1916067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601383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3811102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02440750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15165599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77110704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3182584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2768142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1870552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3010878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8571074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56622465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1891056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0465671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8796647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91717274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072750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33782892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979231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91160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8336205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551053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97892007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123788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705167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5917418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27837301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91969039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8662067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12229944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9381946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5418807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402630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3571057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16211708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8230690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580623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2548920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89213781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30864574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16360414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81963849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85608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443996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2317928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1726775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15127459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870199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8690544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1191707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3238016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86143155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9688921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83307663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2349103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3074696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850189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6232190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60599169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7593290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6127363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9162837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3780118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35054422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73588364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90702077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9972022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7956523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7232389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907819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25696034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6245316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9441429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7155278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7846374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0673022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6571368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52451645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538404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68335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2095329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9614771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41541940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81510615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1486068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7169760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0662857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83935999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63169643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81862197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3470585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4170413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2844249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1422218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6127242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47229533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0780298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3448743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390206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89222370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53917364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14178141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693984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6925316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5199009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12100647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1600722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60014964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870065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5278351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0385871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73427183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57158660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90259532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7796892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3333490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3074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3075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Write Rate Expressions for as Many of the Reactions Below as Possible in 3 Minutes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 marL="811213" indent="-493713">
              <a:buClrTx/>
            </a:pPr>
            <a:r>
              <a:rPr lang="en-US"/>
              <a:t>CO + H</a:t>
            </a:r>
            <a:r>
              <a:rPr lang="en-US" baseline="-6000"/>
              <a:t>2</a:t>
            </a:r>
            <a:r>
              <a:rPr lang="en-US"/>
              <a:t>O 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→ CO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N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2 NO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CO + 3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CH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4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N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+ 3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2 NH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6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4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 +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8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+ 3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 → 3 CO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+ 7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7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8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Cl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7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7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Cl + HCl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4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HCl + NaOH → NaCl + HCl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COOH + CH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OH → CH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COOCH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2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2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2 N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5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2 N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+ 5 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endParaRPr lang="en-US" baseline="-6000">
              <a:latin typeface="Arial" charset="0"/>
              <a:sym typeface="Arial" charset="0"/>
            </a:endParaRP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101</Words>
  <Characters>0</Characters>
  <Application>Microsoft Macintosh PowerPoint</Application>
  <PresentationFormat>Custom</PresentationFormat>
  <Lines>0</Lines>
  <Paragraphs>13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11</vt:i4>
      </vt:variant>
      <vt:variant>
        <vt:lpstr>Slide Titles</vt:lpstr>
      </vt:variant>
      <vt:variant>
        <vt:i4>1</vt:i4>
      </vt:variant>
    </vt:vector>
  </HeadingPairs>
  <TitlesOfParts>
    <vt:vector size="18" baseType="lpstr">
      <vt:lpstr>Helvetica</vt:lpstr>
      <vt:lpstr>Heiti SC Light</vt:lpstr>
      <vt:lpstr>Lucida Grande</vt:lpstr>
      <vt:lpstr>Gill Sans</vt:lpstr>
      <vt:lpstr>Heiti SC Medium</vt:lpstr>
      <vt:lpstr>Arial</vt:lpstr>
      <vt:lpstr>Title &amp; Bullets</vt:lpstr>
      <vt:lpstr>Bullets</vt:lpstr>
      <vt:lpstr>Title &amp; Subtitle</vt:lpstr>
      <vt:lpstr>Photo - Horizontal</vt:lpstr>
      <vt:lpstr>Photo - Vertical</vt:lpstr>
      <vt:lpstr>Title - Top</vt:lpstr>
      <vt:lpstr>Blank</vt:lpstr>
      <vt:lpstr>Title &amp; Bullets - Left</vt:lpstr>
      <vt:lpstr>Title &amp; Bullets - 2 Column</vt:lpstr>
      <vt:lpstr>Title &amp; Bullets - Right</vt:lpstr>
      <vt:lpstr>Title, Bullets &amp; Photo</vt:lpstr>
      <vt:lpstr>Write Rate Expressions for as Many of the Reactions Below as Possible in 3 Minutes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Write Rate Expressions for as Many of the Reactions Below as Possible in 3 Minutes</dc:title>
  <dc:subject/>
  <dc:creator/>
  <cp:keywords/>
  <dc:description/>
  <cp:lastModifiedBy>Carl Lund</cp:lastModifiedBy>
  <cp:revision>1</cp:revision>
  <dcterms:modified xsi:type="dcterms:W3CDTF">2014-02-05T22:08:15Z</dcterms:modified>
</cp:coreProperties>
</file>