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7.xml" ContentType="application/vnd.openxmlformats-officedocument.theme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theme/theme8.xml" ContentType="application/vnd.openxmlformats-officedocument.theme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theme/theme9.xml" ContentType="application/vnd.openxmlformats-officedocument.theme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theme/theme10.xml" ContentType="application/vnd.openxmlformats-officedocument.theme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theme/theme11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  <p:sldMasterId id="2147483649" r:id="rId2"/>
    <p:sldMasterId id="2147483650" r:id="rId3"/>
    <p:sldMasterId id="2147483651" r:id="rId4"/>
    <p:sldMasterId id="2147483652" r:id="rId5"/>
    <p:sldMasterId id="2147483653" r:id="rId6"/>
    <p:sldMasterId id="2147483654" r:id="rId7"/>
    <p:sldMasterId id="2147483655" r:id="rId8"/>
    <p:sldMasterId id="2147483656" r:id="rId9"/>
    <p:sldMasterId id="2147483657" r:id="rId10"/>
    <p:sldMasterId id="2147483658" r:id="rId11"/>
  </p:sldMasterIdLst>
  <p:sldIdLst>
    <p:sldId id="256" r:id="rId12"/>
    <p:sldId id="258" r:id="rId13"/>
  </p:sldIdLst>
  <p:sldSz cx="13004800" cy="9753600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1pPr>
    <a:lvl2pPr marL="4572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2pPr>
    <a:lvl3pPr marL="9144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3pPr>
    <a:lvl4pPr marL="13716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4pPr>
    <a:lvl5pPr marL="18288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5pPr>
    <a:lvl6pPr marL="22860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6pPr>
    <a:lvl7pPr marL="27432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7pPr>
    <a:lvl8pPr marL="32004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8pPr>
    <a:lvl9pPr marL="36576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1600" y="-96"/>
      </p:cViewPr>
      <p:guideLst>
        <p:guide orient="horz" pos="3072"/>
        <p:guide pos="40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Master" Target="slideMasters/slideMaster11.xml"/><Relationship Id="rId12" Type="http://schemas.openxmlformats.org/officeDocument/2006/relationships/slide" Target="slides/slide1.xml"/><Relationship Id="rId13" Type="http://schemas.openxmlformats.org/officeDocument/2006/relationships/slide" Target="slides/slide2.xml"/><Relationship Id="rId14" Type="http://schemas.openxmlformats.org/officeDocument/2006/relationships/printerSettings" Target="printerSettings/printerSettings1.bin"/><Relationship Id="rId15" Type="http://schemas.openxmlformats.org/officeDocument/2006/relationships/presProps" Target="presProps.xml"/><Relationship Id="rId16" Type="http://schemas.openxmlformats.org/officeDocument/2006/relationships/viewProps" Target="viewProps.xml"/><Relationship Id="rId17" Type="http://schemas.openxmlformats.org/officeDocument/2006/relationships/theme" Target="theme/theme1.xml"/><Relationship Id="rId1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Master" Target="slideMasters/slideMaster3.xml"/><Relationship Id="rId4" Type="http://schemas.openxmlformats.org/officeDocument/2006/relationships/slideMaster" Target="slideMasters/slideMaster4.xml"/><Relationship Id="rId5" Type="http://schemas.openxmlformats.org/officeDocument/2006/relationships/slideMaster" Target="slideMasters/slideMaster5.xml"/><Relationship Id="rId6" Type="http://schemas.openxmlformats.org/officeDocument/2006/relationships/slideMaster" Target="slideMasters/slideMaster6.xml"/><Relationship Id="rId7" Type="http://schemas.openxmlformats.org/officeDocument/2006/relationships/slideMaster" Target="slideMasters/slideMaster7.xml"/><Relationship Id="rId8" Type="http://schemas.openxmlformats.org/officeDocument/2006/relationships/slideMaster" Target="slideMasters/slideMaster8.xml"/><Relationship Id="rId9" Type="http://schemas.openxmlformats.org/officeDocument/2006/relationships/slideMaster" Target="slideMasters/slideMaster9.xml"/><Relationship Id="rId10" Type="http://schemas.openxmlformats.org/officeDocument/2006/relationships/slideMaster" Target="slideMasters/slideMaster10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2986108"/>
      </p:ext>
    </p:extLst>
  </p:cSld>
  <p:clrMapOvr>
    <a:masterClrMapping/>
  </p:clrMapOvr>
  <p:transition xmlns:p14="http://schemas.microsoft.com/office/powerpoint/2010/main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3621233"/>
      </p:ext>
    </p:extLst>
  </p:cSld>
  <p:clrMapOvr>
    <a:masterClrMapping/>
  </p:clrMapOvr>
  <p:transition xmlns:p14="http://schemas.microsoft.com/office/powerpoint/2010/main"/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4670937"/>
      </p:ext>
    </p:extLst>
  </p:cSld>
  <p:clrMapOvr>
    <a:masterClrMapping/>
  </p:clrMapOvr>
  <p:transition xmlns:p14="http://schemas.microsoft.com/office/powerpoint/2010/main"/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1054157"/>
      </p:ext>
    </p:extLst>
  </p:cSld>
  <p:clrMapOvr>
    <a:masterClrMapping/>
  </p:clrMapOvr>
  <p:transition xmlns:p14="http://schemas.microsoft.com/office/powerpoint/2010/main"/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268678977"/>
      </p:ext>
    </p:extLst>
  </p:cSld>
  <p:clrMapOvr>
    <a:masterClrMapping/>
  </p:clrMapOvr>
  <p:transition xmlns:p14="http://schemas.microsoft.com/office/powerpoint/2010/main"/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948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1090461"/>
      </p:ext>
    </p:extLst>
  </p:cSld>
  <p:clrMapOvr>
    <a:masterClrMapping/>
  </p:clrMapOvr>
  <p:transition xmlns:p14="http://schemas.microsoft.com/office/powerpoint/2010/main"/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8483754"/>
      </p:ext>
    </p:extLst>
  </p:cSld>
  <p:clrMapOvr>
    <a:masterClrMapping/>
  </p:clrMapOvr>
  <p:transition xmlns:p14="http://schemas.microsoft.com/office/powerpoint/2010/main"/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6374185"/>
      </p:ext>
    </p:extLst>
  </p:cSld>
  <p:clrMapOvr>
    <a:masterClrMapping/>
  </p:clrMapOvr>
  <p:transition xmlns:p14="http://schemas.microsoft.com/office/powerpoint/2010/main"/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53009081"/>
      </p:ext>
    </p:extLst>
  </p:cSld>
  <p:clrMapOvr>
    <a:masterClrMapping/>
  </p:clrMapOvr>
  <p:transition xmlns:p14="http://schemas.microsoft.com/office/powerpoint/2010/main"/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03410679"/>
      </p:ext>
    </p:extLst>
  </p:cSld>
  <p:clrMapOvr>
    <a:masterClrMapping/>
  </p:clrMapOvr>
  <p:transition xmlns:p14="http://schemas.microsoft.com/office/powerpoint/2010/main"/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526370914"/>
      </p:ext>
    </p:extLst>
  </p:cSld>
  <p:clrMapOvr>
    <a:masterClrMapping/>
  </p:clrMapOvr>
  <p:transition xmlns:p14="http://schemas.microsoft.com/office/powerpoint/2010/main"/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5967157"/>
      </p:ext>
    </p:extLst>
  </p:cSld>
  <p:clrMapOvr>
    <a:masterClrMapping/>
  </p:clrMapOvr>
  <p:transition xmlns:p14="http://schemas.microsoft.com/office/powerpoint/2010/main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4769388"/>
      </p:ext>
    </p:extLst>
  </p:cSld>
  <p:clrMapOvr>
    <a:masterClrMapping/>
  </p:clrMapOvr>
  <p:transition xmlns:p14="http://schemas.microsoft.com/office/powerpoint/2010/main"/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9111765"/>
      </p:ext>
    </p:extLst>
  </p:cSld>
  <p:clrMapOvr>
    <a:masterClrMapping/>
  </p:clrMapOvr>
  <p:transition xmlns:p14="http://schemas.microsoft.com/office/powerpoint/2010/main"/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0126518"/>
      </p:ext>
    </p:extLst>
  </p:cSld>
  <p:clrMapOvr>
    <a:masterClrMapping/>
  </p:clrMapOvr>
  <p:transition xmlns:p14="http://schemas.microsoft.com/office/powerpoint/2010/main"/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6687858"/>
      </p:ext>
    </p:extLst>
  </p:cSld>
  <p:clrMapOvr>
    <a:masterClrMapping/>
  </p:clrMapOvr>
  <p:transition xmlns:p14="http://schemas.microsoft.com/office/powerpoint/2010/main"/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936679"/>
      </p:ext>
    </p:extLst>
  </p:cSld>
  <p:clrMapOvr>
    <a:masterClrMapping/>
  </p:clrMapOvr>
  <p:transition xmlns:p14="http://schemas.microsoft.com/office/powerpoint/2010/main"/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827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751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9325761"/>
      </p:ext>
    </p:extLst>
  </p:cSld>
  <p:clrMapOvr>
    <a:masterClrMapping/>
  </p:clrMapOvr>
  <p:transition xmlns:p14="http://schemas.microsoft.com/office/powerpoint/2010/main"/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5043536"/>
      </p:ext>
    </p:extLst>
  </p:cSld>
  <p:clrMapOvr>
    <a:masterClrMapping/>
  </p:clrMapOvr>
  <p:transition xmlns:p14="http://schemas.microsoft.com/office/powerpoint/2010/main"/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6922252"/>
      </p:ext>
    </p:extLst>
  </p:cSld>
  <p:clrMapOvr>
    <a:masterClrMapping/>
  </p:clrMapOvr>
  <p:transition xmlns:p14="http://schemas.microsoft.com/office/powerpoint/2010/main"/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9867777"/>
      </p:ext>
    </p:extLst>
  </p:cSld>
  <p:clrMapOvr>
    <a:masterClrMapping/>
  </p:clrMapOvr>
  <p:transition xmlns:p14="http://schemas.microsoft.com/office/powerpoint/2010/main"/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40068759"/>
      </p:ext>
    </p:extLst>
  </p:cSld>
  <p:clrMapOvr>
    <a:masterClrMapping/>
  </p:clrMapOvr>
  <p:transition xmlns:p14="http://schemas.microsoft.com/office/powerpoint/2010/main"/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42780829"/>
      </p:ext>
    </p:extLst>
  </p:cSld>
  <p:clrMapOvr>
    <a:masterClrMapping/>
  </p:clrMapOvr>
  <p:transition xmlns:p14="http://schemas.microsoft.com/office/powerpoint/2010/main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5979590"/>
      </p:ext>
    </p:extLst>
  </p:cSld>
  <p:clrMapOvr>
    <a:masterClrMapping/>
  </p:clrMapOvr>
  <p:transition xmlns:p14="http://schemas.microsoft.com/office/powerpoint/2010/main"/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6597099"/>
      </p:ext>
    </p:extLst>
  </p:cSld>
  <p:clrMapOvr>
    <a:masterClrMapping/>
  </p:clrMapOvr>
  <p:transition xmlns:p14="http://schemas.microsoft.com/office/powerpoint/2010/main"/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995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995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8587241"/>
      </p:ext>
    </p:extLst>
  </p:cSld>
  <p:clrMapOvr>
    <a:masterClrMapping/>
  </p:clrMapOvr>
  <p:transition xmlns:p14="http://schemas.microsoft.com/office/powerpoint/2010/main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0560768"/>
      </p:ext>
    </p:extLst>
  </p:cSld>
  <p:clrMapOvr>
    <a:masterClrMapping/>
  </p:clrMapOvr>
  <p:transition xmlns:p14="http://schemas.microsoft.com/office/powerpoint/2010/main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05422053"/>
      </p:ext>
    </p:extLst>
  </p:cSld>
  <p:clrMapOvr>
    <a:masterClrMapping/>
  </p:clrMapOvr>
  <p:transition xmlns:p14="http://schemas.microsoft.com/office/powerpoint/2010/main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2344558"/>
      </p:ext>
    </p:extLst>
  </p:cSld>
  <p:clrMapOvr>
    <a:masterClrMapping/>
  </p:clrMapOvr>
  <p:transition xmlns:p14="http://schemas.microsoft.com/office/powerpoint/2010/main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5148813"/>
      </p:ext>
    </p:extLst>
  </p:cSld>
  <p:clrMapOvr>
    <a:masterClrMapping/>
  </p:clrMapOvr>
  <p:transition xmlns:p14="http://schemas.microsoft.com/office/powerpoint/2010/main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7761745"/>
      </p:ext>
    </p:extLst>
  </p:cSld>
  <p:clrMapOvr>
    <a:masterClrMapping/>
  </p:clrMapOvr>
  <p:transition xmlns:p14="http://schemas.microsoft.com/office/powerpoint/2010/main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76869645"/>
      </p:ext>
    </p:extLst>
  </p:cSld>
  <p:clrMapOvr>
    <a:masterClrMapping/>
  </p:clrMapOvr>
  <p:transition xmlns:p14="http://schemas.microsoft.com/office/powerpoint/2010/main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17788439"/>
      </p:ext>
    </p:extLst>
  </p:cSld>
  <p:clrMapOvr>
    <a:masterClrMapping/>
  </p:clrMapOvr>
  <p:transition xmlns:p14="http://schemas.microsoft.com/office/powerpoint/2010/main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7190829"/>
      </p:ext>
    </p:extLst>
  </p:cSld>
  <p:clrMapOvr>
    <a:masterClrMapping/>
  </p:clrMapOvr>
  <p:transition xmlns:p14="http://schemas.microsoft.com/office/powerpoint/2010/main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84871038"/>
      </p:ext>
    </p:extLst>
  </p:cSld>
  <p:clrMapOvr>
    <a:masterClrMapping/>
  </p:clrMapOvr>
  <p:transition xmlns:p14="http://schemas.microsoft.com/office/powerpoint/2010/main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3559569"/>
      </p:ext>
    </p:extLst>
  </p:cSld>
  <p:clrMapOvr>
    <a:masterClrMapping/>
  </p:clrMapOvr>
  <p:transition xmlns:p14="http://schemas.microsoft.com/office/powerpoint/2010/main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6137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6137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363806"/>
      </p:ext>
    </p:extLst>
  </p:cSld>
  <p:clrMapOvr>
    <a:masterClrMapping/>
  </p:clrMapOvr>
  <p:transition xmlns:p14="http://schemas.microsoft.com/office/powerpoint/2010/main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0098171"/>
      </p:ext>
    </p:extLst>
  </p:cSld>
  <p:clrMapOvr>
    <a:masterClrMapping/>
  </p:clrMapOvr>
  <p:transition xmlns:p14="http://schemas.microsoft.com/office/powerpoint/2010/main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3172309"/>
      </p:ext>
    </p:extLst>
  </p:cSld>
  <p:clrMapOvr>
    <a:masterClrMapping/>
  </p:clrMapOvr>
  <p:transition xmlns:p14="http://schemas.microsoft.com/office/powerpoint/2010/main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48021820"/>
      </p:ext>
    </p:extLst>
  </p:cSld>
  <p:clrMapOvr>
    <a:masterClrMapping/>
  </p:clrMapOvr>
  <p:transition xmlns:p14="http://schemas.microsoft.com/office/powerpoint/2010/main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165557"/>
      </p:ext>
    </p:extLst>
  </p:cSld>
  <p:clrMapOvr>
    <a:masterClrMapping/>
  </p:clrMapOvr>
  <p:transition xmlns:p14="http://schemas.microsoft.com/office/powerpoint/2010/main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409733"/>
      </p:ext>
    </p:extLst>
  </p:cSld>
  <p:clrMapOvr>
    <a:masterClrMapping/>
  </p:clrMapOvr>
  <p:transition xmlns:p14="http://schemas.microsoft.com/office/powerpoint/2010/main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6576485"/>
      </p:ext>
    </p:extLst>
  </p:cSld>
  <p:clrMapOvr>
    <a:masterClrMapping/>
  </p:clrMapOvr>
  <p:transition xmlns:p14="http://schemas.microsoft.com/office/powerpoint/2010/main"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44247650"/>
      </p:ext>
    </p:extLst>
  </p:cSld>
  <p:clrMapOvr>
    <a:masterClrMapping/>
  </p:clrMapOvr>
  <p:transition xmlns:p14="http://schemas.microsoft.com/office/powerpoint/2010/main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602712667"/>
      </p:ext>
    </p:extLst>
  </p:cSld>
  <p:clrMapOvr>
    <a:masterClrMapping/>
  </p:clrMapOvr>
  <p:transition xmlns:p14="http://schemas.microsoft.com/office/powerpoint/2010/main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93125028"/>
      </p:ext>
    </p:extLst>
  </p:cSld>
  <p:clrMapOvr>
    <a:masterClrMapping/>
  </p:clrMapOvr>
  <p:transition xmlns:p14="http://schemas.microsoft.com/office/powerpoint/2010/main"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97394579"/>
      </p:ext>
    </p:extLst>
  </p:cSld>
  <p:clrMapOvr>
    <a:masterClrMapping/>
  </p:clrMapOvr>
  <p:transition xmlns:p14="http://schemas.microsoft.com/office/powerpoint/2010/main"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4990533"/>
      </p:ext>
    </p:extLst>
  </p:cSld>
  <p:clrMapOvr>
    <a:masterClrMapping/>
  </p:clrMapOvr>
  <p:transition xmlns:p14="http://schemas.microsoft.com/office/powerpoint/2010/main"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1638300"/>
            <a:ext cx="2616200" cy="7264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1638300"/>
            <a:ext cx="7696200" cy="7264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5247722"/>
      </p:ext>
    </p:extLst>
  </p:cSld>
  <p:clrMapOvr>
    <a:masterClrMapping/>
  </p:clrMapOvr>
  <p:transition xmlns:p14="http://schemas.microsoft.com/office/powerpoint/2010/main"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6825946"/>
      </p:ext>
    </p:extLst>
  </p:cSld>
  <p:clrMapOvr>
    <a:masterClrMapping/>
  </p:clrMapOvr>
  <p:transition xmlns:p14="http://schemas.microsoft.com/office/powerpoint/2010/main"/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210369"/>
      </p:ext>
    </p:extLst>
  </p:cSld>
  <p:clrMapOvr>
    <a:masterClrMapping/>
  </p:clrMapOvr>
  <p:transition xmlns:p14="http://schemas.microsoft.com/office/powerpoint/2010/main"/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01680612"/>
      </p:ext>
    </p:extLst>
  </p:cSld>
  <p:clrMapOvr>
    <a:masterClrMapping/>
  </p:clrMapOvr>
  <p:transition xmlns:p14="http://schemas.microsoft.com/office/powerpoint/2010/main"/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6384192"/>
      </p:ext>
    </p:extLst>
  </p:cSld>
  <p:clrMapOvr>
    <a:masterClrMapping/>
  </p:clrMapOvr>
  <p:transition xmlns:p14="http://schemas.microsoft.com/office/powerpoint/2010/main"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0522239"/>
      </p:ext>
    </p:extLst>
  </p:cSld>
  <p:clrMapOvr>
    <a:masterClrMapping/>
  </p:clrMapOvr>
  <p:transition xmlns:p14="http://schemas.microsoft.com/office/powerpoint/2010/main"/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1999066"/>
      </p:ext>
    </p:extLst>
  </p:cSld>
  <p:clrMapOvr>
    <a:masterClrMapping/>
  </p:clrMapOvr>
  <p:transition xmlns:p14="http://schemas.microsoft.com/office/powerpoint/2010/main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7468792"/>
      </p:ext>
    </p:extLst>
  </p:cSld>
  <p:clrMapOvr>
    <a:masterClrMapping/>
  </p:clrMapOvr>
  <p:transition xmlns:p14="http://schemas.microsoft.com/office/powerpoint/2010/main"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01635587"/>
      </p:ext>
    </p:extLst>
  </p:cSld>
  <p:clrMapOvr>
    <a:masterClrMapping/>
  </p:clrMapOvr>
  <p:transition xmlns:p14="http://schemas.microsoft.com/office/powerpoint/2010/main"/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283654357"/>
      </p:ext>
    </p:extLst>
  </p:cSld>
  <p:clrMapOvr>
    <a:masterClrMapping/>
  </p:clrMapOvr>
  <p:transition xmlns:p14="http://schemas.microsoft.com/office/powerpoint/2010/main"/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220804703"/>
      </p:ext>
    </p:extLst>
  </p:cSld>
  <p:clrMapOvr>
    <a:masterClrMapping/>
  </p:clrMapOvr>
  <p:transition xmlns:p14="http://schemas.microsoft.com/office/powerpoint/2010/main"/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8108314"/>
      </p:ext>
    </p:extLst>
  </p:cSld>
  <p:clrMapOvr>
    <a:masterClrMapping/>
  </p:clrMapOvr>
  <p:transition xmlns:p14="http://schemas.microsoft.com/office/powerpoint/2010/main"/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276475"/>
            <a:ext cx="2925762" cy="67913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8624888" cy="67913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3003149"/>
      </p:ext>
    </p:extLst>
  </p:cSld>
  <p:clrMapOvr>
    <a:masterClrMapping/>
  </p:clrMapOvr>
  <p:transition xmlns:p14="http://schemas.microsoft.com/office/powerpoint/2010/main"/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375524"/>
      </p:ext>
    </p:extLst>
  </p:cSld>
  <p:clrMapOvr>
    <a:masterClrMapping/>
  </p:clrMapOvr>
  <p:transition xmlns:p14="http://schemas.microsoft.com/office/powerpoint/2010/main"/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2598607"/>
      </p:ext>
    </p:extLst>
  </p:cSld>
  <p:clrMapOvr>
    <a:masterClrMapping/>
  </p:clrMapOvr>
  <p:transition xmlns:p14="http://schemas.microsoft.com/office/powerpoint/2010/main"/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549088243"/>
      </p:ext>
    </p:extLst>
  </p:cSld>
  <p:clrMapOvr>
    <a:masterClrMapping/>
  </p:clrMapOvr>
  <p:transition xmlns:p14="http://schemas.microsoft.com/office/powerpoint/2010/main"/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50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449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9468213"/>
      </p:ext>
    </p:extLst>
  </p:cSld>
  <p:clrMapOvr>
    <a:masterClrMapping/>
  </p:clrMapOvr>
  <p:transition xmlns:p14="http://schemas.microsoft.com/office/powerpoint/2010/main"/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118400"/>
      </p:ext>
    </p:extLst>
  </p:cSld>
  <p:clrMapOvr>
    <a:masterClrMapping/>
  </p:clrMapOvr>
  <p:transition xmlns:p14="http://schemas.microsoft.com/office/powerpoint/2010/main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6337864"/>
      </p:ext>
    </p:extLst>
  </p:cSld>
  <p:clrMapOvr>
    <a:masterClrMapping/>
  </p:clrMapOvr>
  <p:transition xmlns:p14="http://schemas.microsoft.com/office/powerpoint/2010/main"/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4238931"/>
      </p:ext>
    </p:extLst>
  </p:cSld>
  <p:clrMapOvr>
    <a:masterClrMapping/>
  </p:clrMapOvr>
  <p:transition xmlns:p14="http://schemas.microsoft.com/office/powerpoint/2010/main"/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03878123"/>
      </p:ext>
    </p:extLst>
  </p:cSld>
  <p:clrMapOvr>
    <a:masterClrMapping/>
  </p:clrMapOvr>
  <p:transition xmlns:p14="http://schemas.microsoft.com/office/powerpoint/2010/main"/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024811133"/>
      </p:ext>
    </p:extLst>
  </p:cSld>
  <p:clrMapOvr>
    <a:masterClrMapping/>
  </p:clrMapOvr>
  <p:transition xmlns:p14="http://schemas.microsoft.com/office/powerpoint/2010/main"/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420971602"/>
      </p:ext>
    </p:extLst>
  </p:cSld>
  <p:clrMapOvr>
    <a:masterClrMapping/>
  </p:clrMapOvr>
  <p:transition xmlns:p14="http://schemas.microsoft.com/office/powerpoint/2010/main"/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9973477"/>
      </p:ext>
    </p:extLst>
  </p:cSld>
  <p:clrMapOvr>
    <a:masterClrMapping/>
  </p:clrMapOvr>
  <p:transition xmlns:p14="http://schemas.microsoft.com/office/powerpoint/2010/main"/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035550" y="254000"/>
            <a:ext cx="146685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5000" y="254000"/>
            <a:ext cx="424815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3605823"/>
      </p:ext>
    </p:extLst>
  </p:cSld>
  <p:clrMapOvr>
    <a:masterClrMapping/>
  </p:clrMapOvr>
  <p:transition xmlns:p14="http://schemas.microsoft.com/office/powerpoint/2010/main"/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1267948"/>
      </p:ext>
    </p:extLst>
  </p:cSld>
  <p:clrMapOvr>
    <a:masterClrMapping/>
  </p:clrMapOvr>
  <p:transition xmlns:p14="http://schemas.microsoft.com/office/powerpoint/2010/main"/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835855"/>
      </p:ext>
    </p:extLst>
  </p:cSld>
  <p:clrMapOvr>
    <a:masterClrMapping/>
  </p:clrMapOvr>
  <p:transition xmlns:p14="http://schemas.microsoft.com/office/powerpoint/2010/main"/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298961668"/>
      </p:ext>
    </p:extLst>
  </p:cSld>
  <p:clrMapOvr>
    <a:masterClrMapping/>
  </p:clrMapOvr>
  <p:transition xmlns:p14="http://schemas.microsoft.com/office/powerpoint/2010/main"/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1513870"/>
      </p:ext>
    </p:extLst>
  </p:cSld>
  <p:clrMapOvr>
    <a:masterClrMapping/>
  </p:clrMapOvr>
  <p:transition xmlns:p14="http://schemas.microsoft.com/office/powerpoint/2010/main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6016473"/>
      </p:ext>
    </p:extLst>
  </p:cSld>
  <p:clrMapOvr>
    <a:masterClrMapping/>
  </p:clrMapOvr>
  <p:transition xmlns:p14="http://schemas.microsoft.com/office/powerpoint/2010/main"/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9981869"/>
      </p:ext>
    </p:extLst>
  </p:cSld>
  <p:clrMapOvr>
    <a:masterClrMapping/>
  </p:clrMapOvr>
  <p:transition xmlns:p14="http://schemas.microsoft.com/office/powerpoint/2010/main"/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1826286"/>
      </p:ext>
    </p:extLst>
  </p:cSld>
  <p:clrMapOvr>
    <a:masterClrMapping/>
  </p:clrMapOvr>
  <p:transition xmlns:p14="http://schemas.microsoft.com/office/powerpoint/2010/main"/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04678599"/>
      </p:ext>
    </p:extLst>
  </p:cSld>
  <p:clrMapOvr>
    <a:masterClrMapping/>
  </p:clrMapOvr>
  <p:transition xmlns:p14="http://schemas.microsoft.com/office/powerpoint/2010/main"/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03924188"/>
      </p:ext>
    </p:extLst>
  </p:cSld>
  <p:clrMapOvr>
    <a:masterClrMapping/>
  </p:clrMapOvr>
  <p:transition xmlns:p14="http://schemas.microsoft.com/office/powerpoint/2010/main"/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07112599"/>
      </p:ext>
    </p:extLst>
  </p:cSld>
  <p:clrMapOvr>
    <a:masterClrMapping/>
  </p:clrMapOvr>
  <p:transition xmlns:p14="http://schemas.microsoft.com/office/powerpoint/2010/main"/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7377594"/>
      </p:ext>
    </p:extLst>
  </p:cSld>
  <p:clrMapOvr>
    <a:masterClrMapping/>
  </p:clrMapOvr>
  <p:transition xmlns:p14="http://schemas.microsoft.com/office/powerpoint/2010/main"/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41300"/>
            <a:ext cx="2925762" cy="84709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41300"/>
            <a:ext cx="8624888" cy="84709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6605195"/>
      </p:ext>
    </p:extLst>
  </p:cSld>
  <p:clrMapOvr>
    <a:masterClrMapping/>
  </p:clrMapOvr>
  <p:transition xmlns:p14="http://schemas.microsoft.com/office/powerpoint/2010/main"/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1840214"/>
      </p:ext>
    </p:extLst>
  </p:cSld>
  <p:clrMapOvr>
    <a:masterClrMapping/>
  </p:clrMapOvr>
  <p:transition xmlns:p14="http://schemas.microsoft.com/office/powerpoint/2010/main"/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6884669"/>
      </p:ext>
    </p:extLst>
  </p:cSld>
  <p:clrMapOvr>
    <a:masterClrMapping/>
  </p:clrMapOvr>
  <p:transition xmlns:p14="http://schemas.microsoft.com/office/powerpoint/2010/main"/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66430527"/>
      </p:ext>
    </p:extLst>
  </p:cSld>
  <p:clrMapOvr>
    <a:masterClrMapping/>
  </p:clrMapOvr>
  <p:transition xmlns:p14="http://schemas.microsoft.com/office/powerpoint/2010/main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0425474"/>
      </p:ext>
    </p:extLst>
  </p:cSld>
  <p:clrMapOvr>
    <a:masterClrMapping/>
  </p:clrMapOvr>
  <p:transition xmlns:p14="http://schemas.microsoft.com/office/powerpoint/2010/main"/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3511709"/>
      </p:ext>
    </p:extLst>
  </p:cSld>
  <p:clrMapOvr>
    <a:masterClrMapping/>
  </p:clrMapOvr>
  <p:transition xmlns:p14="http://schemas.microsoft.com/office/powerpoint/2010/main"/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3627554"/>
      </p:ext>
    </p:extLst>
  </p:cSld>
  <p:clrMapOvr>
    <a:masterClrMapping/>
  </p:clrMapOvr>
  <p:transition xmlns:p14="http://schemas.microsoft.com/office/powerpoint/2010/main"/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7553981"/>
      </p:ext>
    </p:extLst>
  </p:cSld>
  <p:clrMapOvr>
    <a:masterClrMapping/>
  </p:clrMapOvr>
  <p:transition xmlns:p14="http://schemas.microsoft.com/office/powerpoint/2010/main"/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66447399"/>
      </p:ext>
    </p:extLst>
  </p:cSld>
  <p:clrMapOvr>
    <a:masterClrMapping/>
  </p:clrMapOvr>
  <p:transition xmlns:p14="http://schemas.microsoft.com/office/powerpoint/2010/main"/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86962759"/>
      </p:ext>
    </p:extLst>
  </p:cSld>
  <p:clrMapOvr>
    <a:masterClrMapping/>
  </p:clrMapOvr>
  <p:transition xmlns:p14="http://schemas.microsoft.com/office/powerpoint/2010/main"/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73954688"/>
      </p:ext>
    </p:extLst>
  </p:cSld>
  <p:clrMapOvr>
    <a:masterClrMapping/>
  </p:clrMapOvr>
  <p:transition xmlns:p14="http://schemas.microsoft.com/office/powerpoint/2010/main"/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840812"/>
      </p:ext>
    </p:extLst>
  </p:cSld>
  <p:clrMapOvr>
    <a:masterClrMapping/>
  </p:clrMapOvr>
  <p:transition xmlns:p14="http://schemas.microsoft.com/office/powerpoint/2010/main"/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3216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3216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1434550"/>
      </p:ext>
    </p:extLst>
  </p:cSld>
  <p:clrMapOvr>
    <a:masterClrMapping/>
  </p:clrMapOvr>
  <p:transition xmlns:p14="http://schemas.microsoft.com/office/powerpoint/2010/main"/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5625615"/>
      </p:ext>
    </p:extLst>
  </p:cSld>
  <p:clrMapOvr>
    <a:masterClrMapping/>
  </p:clrMapOvr>
  <p:transition xmlns:p14="http://schemas.microsoft.com/office/powerpoint/2010/main"/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6402445"/>
      </p:ext>
    </p:extLst>
  </p:cSld>
  <p:clrMapOvr>
    <a:masterClrMapping/>
  </p:clrMapOvr>
  <p:transition xmlns:p14="http://schemas.microsoft.com/office/powerpoint/2010/main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186377124"/>
      </p:ext>
    </p:extLst>
  </p:cSld>
  <p:clrMapOvr>
    <a:masterClrMapping/>
  </p:clrMapOvr>
  <p:transition xmlns:p14="http://schemas.microsoft.com/office/powerpoint/2010/main"/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57238414"/>
      </p:ext>
    </p:extLst>
  </p:cSld>
  <p:clrMapOvr>
    <a:masterClrMapping/>
  </p:clrMapOvr>
  <p:transition xmlns:p14="http://schemas.microsoft.com/office/powerpoint/2010/main"/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6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7131980"/>
      </p:ext>
    </p:extLst>
  </p:cSld>
  <p:clrMapOvr>
    <a:masterClrMapping/>
  </p:clrMapOvr>
  <p:transition xmlns:p14="http://schemas.microsoft.com/office/powerpoint/2010/main"/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0985306"/>
      </p:ext>
    </p:extLst>
  </p:cSld>
  <p:clrMapOvr>
    <a:masterClrMapping/>
  </p:clrMapOvr>
  <p:transition xmlns:p14="http://schemas.microsoft.com/office/powerpoint/2010/main"/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1996412"/>
      </p:ext>
    </p:extLst>
  </p:cSld>
  <p:clrMapOvr>
    <a:masterClrMapping/>
  </p:clrMapOvr>
  <p:transition xmlns:p14="http://schemas.microsoft.com/office/powerpoint/2010/main"/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9613748"/>
      </p:ext>
    </p:extLst>
  </p:cSld>
  <p:clrMapOvr>
    <a:masterClrMapping/>
  </p:clrMapOvr>
  <p:transition xmlns:p14="http://schemas.microsoft.com/office/powerpoint/2010/main"/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29675843"/>
      </p:ext>
    </p:extLst>
  </p:cSld>
  <p:clrMapOvr>
    <a:masterClrMapping/>
  </p:clrMapOvr>
  <p:transition xmlns:p14="http://schemas.microsoft.com/office/powerpoint/2010/main"/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24252856"/>
      </p:ext>
    </p:extLst>
  </p:cSld>
  <p:clrMapOvr>
    <a:masterClrMapping/>
  </p:clrMapOvr>
  <p:transition xmlns:p14="http://schemas.microsoft.com/office/powerpoint/2010/main"/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963460"/>
      </p:ext>
    </p:extLst>
  </p:cSld>
  <p:clrMapOvr>
    <a:masterClrMapping/>
  </p:clrMapOvr>
  <p:transition xmlns:p14="http://schemas.microsoft.com/office/powerpoint/2010/main"/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7453698"/>
      </p:ext>
    </p:extLst>
  </p:cSld>
  <p:clrMapOvr>
    <a:masterClrMapping/>
  </p:clrMapOvr>
  <p:transition xmlns:p14="http://schemas.microsoft.com/office/powerpoint/2010/main"/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3416227"/>
      </p:ext>
    </p:extLst>
  </p:cSld>
  <p:clrMapOvr>
    <a:masterClrMapping/>
  </p:clrMapOvr>
  <p:transition xmlns:p14="http://schemas.microsoft.com/office/powerpoint/2010/main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257417442"/>
      </p:ext>
    </p:extLst>
  </p:cSld>
  <p:clrMapOvr>
    <a:masterClrMapping/>
  </p:clrMapOvr>
  <p:transition xmlns:p14="http://schemas.microsoft.com/office/powerpoint/2010/main"/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32412"/>
      </p:ext>
    </p:extLst>
  </p:cSld>
  <p:clrMapOvr>
    <a:masterClrMapping/>
  </p:clrMapOvr>
  <p:transition xmlns:p14="http://schemas.microsoft.com/office/powerpoint/2010/main"/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563849794"/>
      </p:ext>
    </p:extLst>
  </p:cSld>
  <p:clrMapOvr>
    <a:masterClrMapping/>
  </p:clrMapOvr>
  <p:transition xmlns:p14="http://schemas.microsoft.com/office/powerpoint/2010/main"/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8515735"/>
      </p:ext>
    </p:extLst>
  </p:cSld>
  <p:clrMapOvr>
    <a:masterClrMapping/>
  </p:clrMapOvr>
  <p:transition xmlns:p14="http://schemas.microsoft.com/office/powerpoint/2010/main"/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8684338"/>
      </p:ext>
    </p:extLst>
  </p:cSld>
  <p:clrMapOvr>
    <a:masterClrMapping/>
  </p:clrMapOvr>
  <p:transition xmlns:p14="http://schemas.microsoft.com/office/powerpoint/2010/main"/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9510118"/>
      </p:ext>
    </p:extLst>
  </p:cSld>
  <p:clrMapOvr>
    <a:masterClrMapping/>
  </p:clrMapOvr>
  <p:transition xmlns:p14="http://schemas.microsoft.com/office/powerpoint/2010/main"/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75441056"/>
      </p:ext>
    </p:extLst>
  </p:cSld>
  <p:clrMapOvr>
    <a:masterClrMapping/>
  </p:clrMapOvr>
  <p:transition xmlns:p14="http://schemas.microsoft.com/office/powerpoint/2010/main"/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120384047"/>
      </p:ext>
    </p:extLst>
  </p:cSld>
  <p:clrMapOvr>
    <a:masterClrMapping/>
  </p:clrMapOvr>
  <p:transition xmlns:p14="http://schemas.microsoft.com/office/powerpoint/2010/main"/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157152876"/>
      </p:ext>
    </p:extLst>
  </p:cSld>
  <p:clrMapOvr>
    <a:masterClrMapping/>
  </p:clrMapOvr>
  <p:transition xmlns:p14="http://schemas.microsoft.com/office/powerpoint/2010/main"/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4214262"/>
      </p:ext>
    </p:extLst>
  </p:cSld>
  <p:clrMapOvr>
    <a:masterClrMapping/>
  </p:clrMapOvr>
  <p:transition xmlns:p14="http://schemas.microsoft.com/office/powerpoint/2010/main"/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86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86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767942"/>
      </p:ext>
    </p:extLst>
  </p:cSld>
  <p:clrMapOvr>
    <a:masterClrMapping/>
  </p:clrMapOvr>
  <p:transition xmlns:p14="http://schemas.microsoft.com/office/powerpoint/2010/main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10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0.xml"/><Relationship Id="rId12" Type="http://schemas.openxmlformats.org/officeDocument/2006/relationships/theme" Target="../theme/theme10.xml"/><Relationship Id="rId1" Type="http://schemas.openxmlformats.org/officeDocument/2006/relationships/slideLayout" Target="../slideLayouts/slideLayout100.xml"/><Relationship Id="rId2" Type="http://schemas.openxmlformats.org/officeDocument/2006/relationships/slideLayout" Target="../slideLayouts/slideLayout101.xml"/><Relationship Id="rId3" Type="http://schemas.openxmlformats.org/officeDocument/2006/relationships/slideLayout" Target="../slideLayouts/slideLayout102.xml"/><Relationship Id="rId4" Type="http://schemas.openxmlformats.org/officeDocument/2006/relationships/slideLayout" Target="../slideLayouts/slideLayout103.xml"/><Relationship Id="rId5" Type="http://schemas.openxmlformats.org/officeDocument/2006/relationships/slideLayout" Target="../slideLayouts/slideLayout104.xml"/><Relationship Id="rId6" Type="http://schemas.openxmlformats.org/officeDocument/2006/relationships/slideLayout" Target="../slideLayouts/slideLayout105.xml"/><Relationship Id="rId7" Type="http://schemas.openxmlformats.org/officeDocument/2006/relationships/slideLayout" Target="../slideLayouts/slideLayout106.xml"/><Relationship Id="rId8" Type="http://schemas.openxmlformats.org/officeDocument/2006/relationships/slideLayout" Target="../slideLayouts/slideLayout107.xml"/><Relationship Id="rId9" Type="http://schemas.openxmlformats.org/officeDocument/2006/relationships/slideLayout" Target="../slideLayouts/slideLayout108.xml"/><Relationship Id="rId10" Type="http://schemas.openxmlformats.org/officeDocument/2006/relationships/slideLayout" Target="../slideLayouts/slideLayout109.xml"/></Relationships>
</file>

<file path=ppt/slideMasters/_rels/slideMaster1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21.xml"/><Relationship Id="rId12" Type="http://schemas.openxmlformats.org/officeDocument/2006/relationships/theme" Target="../theme/theme11.xml"/><Relationship Id="rId1" Type="http://schemas.openxmlformats.org/officeDocument/2006/relationships/slideLayout" Target="../slideLayouts/slideLayout111.xml"/><Relationship Id="rId2" Type="http://schemas.openxmlformats.org/officeDocument/2006/relationships/slideLayout" Target="../slideLayouts/slideLayout112.xml"/><Relationship Id="rId3" Type="http://schemas.openxmlformats.org/officeDocument/2006/relationships/slideLayout" Target="../slideLayouts/slideLayout113.xml"/><Relationship Id="rId4" Type="http://schemas.openxmlformats.org/officeDocument/2006/relationships/slideLayout" Target="../slideLayouts/slideLayout114.xml"/><Relationship Id="rId5" Type="http://schemas.openxmlformats.org/officeDocument/2006/relationships/slideLayout" Target="../slideLayouts/slideLayout115.xml"/><Relationship Id="rId6" Type="http://schemas.openxmlformats.org/officeDocument/2006/relationships/slideLayout" Target="../slideLayouts/slideLayout116.xml"/><Relationship Id="rId7" Type="http://schemas.openxmlformats.org/officeDocument/2006/relationships/slideLayout" Target="../slideLayouts/slideLayout117.xml"/><Relationship Id="rId8" Type="http://schemas.openxmlformats.org/officeDocument/2006/relationships/slideLayout" Target="../slideLayouts/slideLayout118.xml"/><Relationship Id="rId9" Type="http://schemas.openxmlformats.org/officeDocument/2006/relationships/slideLayout" Target="../slideLayouts/slideLayout119.xml"/><Relationship Id="rId10" Type="http://schemas.openxmlformats.org/officeDocument/2006/relationships/slideLayout" Target="../slideLayouts/slideLayout120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33.xml"/><Relationship Id="rId12" Type="http://schemas.openxmlformats.org/officeDocument/2006/relationships/theme" Target="../theme/theme3.xml"/><Relationship Id="rId1" Type="http://schemas.openxmlformats.org/officeDocument/2006/relationships/slideLayout" Target="../slideLayouts/slideLayout23.xml"/><Relationship Id="rId2" Type="http://schemas.openxmlformats.org/officeDocument/2006/relationships/slideLayout" Target="../slideLayouts/slideLayout24.xml"/><Relationship Id="rId3" Type="http://schemas.openxmlformats.org/officeDocument/2006/relationships/slideLayout" Target="../slideLayouts/slideLayout25.xml"/><Relationship Id="rId4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7.xml"/><Relationship Id="rId6" Type="http://schemas.openxmlformats.org/officeDocument/2006/relationships/slideLayout" Target="../slideLayouts/slideLayout28.xml"/><Relationship Id="rId7" Type="http://schemas.openxmlformats.org/officeDocument/2006/relationships/slideLayout" Target="../slideLayouts/slideLayout29.xml"/><Relationship Id="rId8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2.xml"/></Relationships>
</file>

<file path=ppt/slideMasters/_rels/slideMaster4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44.xml"/><Relationship Id="rId12" Type="http://schemas.openxmlformats.org/officeDocument/2006/relationships/theme" Target="../theme/theme4.xml"/><Relationship Id="rId1" Type="http://schemas.openxmlformats.org/officeDocument/2006/relationships/slideLayout" Target="../slideLayouts/slideLayout34.xml"/><Relationship Id="rId2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8.xml"/><Relationship Id="rId6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0.xml"/><Relationship Id="rId8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2.xml"/><Relationship Id="rId10" Type="http://schemas.openxmlformats.org/officeDocument/2006/relationships/slideLayout" Target="../slideLayouts/slideLayout43.xml"/></Relationships>
</file>

<file path=ppt/slideMasters/_rels/slideMaster5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55.xml"/><Relationship Id="rId12" Type="http://schemas.openxmlformats.org/officeDocument/2006/relationships/theme" Target="../theme/theme5.xml"/><Relationship Id="rId1" Type="http://schemas.openxmlformats.org/officeDocument/2006/relationships/slideLayout" Target="../slideLayouts/slideLayout45.xml"/><Relationship Id="rId2" Type="http://schemas.openxmlformats.org/officeDocument/2006/relationships/slideLayout" Target="../slideLayouts/slideLayout46.xml"/><Relationship Id="rId3" Type="http://schemas.openxmlformats.org/officeDocument/2006/relationships/slideLayout" Target="../slideLayouts/slideLayout47.xml"/><Relationship Id="rId4" Type="http://schemas.openxmlformats.org/officeDocument/2006/relationships/slideLayout" Target="../slideLayouts/slideLayout48.xml"/><Relationship Id="rId5" Type="http://schemas.openxmlformats.org/officeDocument/2006/relationships/slideLayout" Target="../slideLayouts/slideLayout49.xml"/><Relationship Id="rId6" Type="http://schemas.openxmlformats.org/officeDocument/2006/relationships/slideLayout" Target="../slideLayouts/slideLayout50.xml"/><Relationship Id="rId7" Type="http://schemas.openxmlformats.org/officeDocument/2006/relationships/slideLayout" Target="../slideLayouts/slideLayout51.xml"/><Relationship Id="rId8" Type="http://schemas.openxmlformats.org/officeDocument/2006/relationships/slideLayout" Target="../slideLayouts/slideLayout52.xml"/><Relationship Id="rId9" Type="http://schemas.openxmlformats.org/officeDocument/2006/relationships/slideLayout" Target="../slideLayouts/slideLayout53.xml"/><Relationship Id="rId10" Type="http://schemas.openxmlformats.org/officeDocument/2006/relationships/slideLayout" Target="../slideLayouts/slideLayout54.xml"/></Relationships>
</file>

<file path=ppt/slideMasters/_rels/slideMaster6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66.xml"/><Relationship Id="rId12" Type="http://schemas.openxmlformats.org/officeDocument/2006/relationships/theme" Target="../theme/theme6.xml"/><Relationship Id="rId1" Type="http://schemas.openxmlformats.org/officeDocument/2006/relationships/slideLayout" Target="../slideLayouts/slideLayout56.xml"/><Relationship Id="rId2" Type="http://schemas.openxmlformats.org/officeDocument/2006/relationships/slideLayout" Target="../slideLayouts/slideLayout57.xml"/><Relationship Id="rId3" Type="http://schemas.openxmlformats.org/officeDocument/2006/relationships/slideLayout" Target="../slideLayouts/slideLayout58.xml"/><Relationship Id="rId4" Type="http://schemas.openxmlformats.org/officeDocument/2006/relationships/slideLayout" Target="../slideLayouts/slideLayout59.xml"/><Relationship Id="rId5" Type="http://schemas.openxmlformats.org/officeDocument/2006/relationships/slideLayout" Target="../slideLayouts/slideLayout60.xml"/><Relationship Id="rId6" Type="http://schemas.openxmlformats.org/officeDocument/2006/relationships/slideLayout" Target="../slideLayouts/slideLayout61.xml"/><Relationship Id="rId7" Type="http://schemas.openxmlformats.org/officeDocument/2006/relationships/slideLayout" Target="../slideLayouts/slideLayout62.xml"/><Relationship Id="rId8" Type="http://schemas.openxmlformats.org/officeDocument/2006/relationships/slideLayout" Target="../slideLayouts/slideLayout63.xml"/><Relationship Id="rId9" Type="http://schemas.openxmlformats.org/officeDocument/2006/relationships/slideLayout" Target="../slideLayouts/slideLayout64.xml"/><Relationship Id="rId10" Type="http://schemas.openxmlformats.org/officeDocument/2006/relationships/slideLayout" Target="../slideLayouts/slideLayout65.xml"/></Relationships>
</file>

<file path=ppt/slideMasters/_rels/slideMaster7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77.xml"/><Relationship Id="rId12" Type="http://schemas.openxmlformats.org/officeDocument/2006/relationships/theme" Target="../theme/theme7.xml"/><Relationship Id="rId1" Type="http://schemas.openxmlformats.org/officeDocument/2006/relationships/slideLayout" Target="../slideLayouts/slideLayout67.xml"/><Relationship Id="rId2" Type="http://schemas.openxmlformats.org/officeDocument/2006/relationships/slideLayout" Target="../slideLayouts/slideLayout68.xml"/><Relationship Id="rId3" Type="http://schemas.openxmlformats.org/officeDocument/2006/relationships/slideLayout" Target="../slideLayouts/slideLayout69.xml"/><Relationship Id="rId4" Type="http://schemas.openxmlformats.org/officeDocument/2006/relationships/slideLayout" Target="../slideLayouts/slideLayout70.xml"/><Relationship Id="rId5" Type="http://schemas.openxmlformats.org/officeDocument/2006/relationships/slideLayout" Target="../slideLayouts/slideLayout71.xml"/><Relationship Id="rId6" Type="http://schemas.openxmlformats.org/officeDocument/2006/relationships/slideLayout" Target="../slideLayouts/slideLayout72.xml"/><Relationship Id="rId7" Type="http://schemas.openxmlformats.org/officeDocument/2006/relationships/slideLayout" Target="../slideLayouts/slideLayout73.xml"/><Relationship Id="rId8" Type="http://schemas.openxmlformats.org/officeDocument/2006/relationships/slideLayout" Target="../slideLayouts/slideLayout74.xml"/><Relationship Id="rId9" Type="http://schemas.openxmlformats.org/officeDocument/2006/relationships/slideLayout" Target="../slideLayouts/slideLayout75.xml"/><Relationship Id="rId10" Type="http://schemas.openxmlformats.org/officeDocument/2006/relationships/slideLayout" Target="../slideLayouts/slideLayout76.xml"/></Relationships>
</file>

<file path=ppt/slideMasters/_rels/slideMaster8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88.xml"/><Relationship Id="rId12" Type="http://schemas.openxmlformats.org/officeDocument/2006/relationships/theme" Target="../theme/theme8.xml"/><Relationship Id="rId1" Type="http://schemas.openxmlformats.org/officeDocument/2006/relationships/slideLayout" Target="../slideLayouts/slideLayout78.xml"/><Relationship Id="rId2" Type="http://schemas.openxmlformats.org/officeDocument/2006/relationships/slideLayout" Target="../slideLayouts/slideLayout79.xml"/><Relationship Id="rId3" Type="http://schemas.openxmlformats.org/officeDocument/2006/relationships/slideLayout" Target="../slideLayouts/slideLayout80.xml"/><Relationship Id="rId4" Type="http://schemas.openxmlformats.org/officeDocument/2006/relationships/slideLayout" Target="../slideLayouts/slideLayout81.xml"/><Relationship Id="rId5" Type="http://schemas.openxmlformats.org/officeDocument/2006/relationships/slideLayout" Target="../slideLayouts/slideLayout82.xml"/><Relationship Id="rId6" Type="http://schemas.openxmlformats.org/officeDocument/2006/relationships/slideLayout" Target="../slideLayouts/slideLayout83.xml"/><Relationship Id="rId7" Type="http://schemas.openxmlformats.org/officeDocument/2006/relationships/slideLayout" Target="../slideLayouts/slideLayout84.xml"/><Relationship Id="rId8" Type="http://schemas.openxmlformats.org/officeDocument/2006/relationships/slideLayout" Target="../slideLayouts/slideLayout85.xml"/><Relationship Id="rId9" Type="http://schemas.openxmlformats.org/officeDocument/2006/relationships/slideLayout" Target="../slideLayouts/slideLayout86.xml"/><Relationship Id="rId10" Type="http://schemas.openxmlformats.org/officeDocument/2006/relationships/slideLayout" Target="../slideLayouts/slideLayout87.xml"/></Relationships>
</file>

<file path=ppt/slideMasters/_rels/slideMaster9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99.xml"/><Relationship Id="rId12" Type="http://schemas.openxmlformats.org/officeDocument/2006/relationships/theme" Target="../theme/theme9.xml"/><Relationship Id="rId1" Type="http://schemas.openxmlformats.org/officeDocument/2006/relationships/slideLayout" Target="../slideLayouts/slideLayout89.xml"/><Relationship Id="rId2" Type="http://schemas.openxmlformats.org/officeDocument/2006/relationships/slideLayout" Target="../slideLayouts/slideLayout90.xml"/><Relationship Id="rId3" Type="http://schemas.openxmlformats.org/officeDocument/2006/relationships/slideLayout" Target="../slideLayouts/slideLayout91.xml"/><Relationship Id="rId4" Type="http://schemas.openxmlformats.org/officeDocument/2006/relationships/slideLayout" Target="../slideLayouts/slideLayout92.xml"/><Relationship Id="rId5" Type="http://schemas.openxmlformats.org/officeDocument/2006/relationships/slideLayout" Target="../slideLayouts/slideLayout93.xml"/><Relationship Id="rId6" Type="http://schemas.openxmlformats.org/officeDocument/2006/relationships/slideLayout" Target="../slideLayouts/slideLayout94.xml"/><Relationship Id="rId7" Type="http://schemas.openxmlformats.org/officeDocument/2006/relationships/slideLayout" Target="../slideLayouts/slideLayout95.xml"/><Relationship Id="rId8" Type="http://schemas.openxmlformats.org/officeDocument/2006/relationships/slideLayout" Target="../slideLayouts/slideLayout96.xml"/><Relationship Id="rId9" Type="http://schemas.openxmlformats.org/officeDocument/2006/relationships/slideLayout" Target="../slideLayouts/slideLayout97.xml"/><Relationship Id="rId10" Type="http://schemas.openxmlformats.org/officeDocument/2006/relationships/slideLayout" Target="../slideLayouts/slideLayout9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12900"/>
            <a:ext cx="104648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1026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42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65024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8" r:id="rId1"/>
    <p:sldLayoutId id="2147483759" r:id="rId2"/>
    <p:sldLayoutId id="2147483760" r:id="rId3"/>
    <p:sldLayoutId id="2147483761" r:id="rId4"/>
    <p:sldLayoutId id="2147483762" r:id="rId5"/>
    <p:sldLayoutId id="2147483763" r:id="rId6"/>
    <p:sldLayoutId id="2147483764" r:id="rId7"/>
    <p:sldLayoutId id="2147483765" r:id="rId8"/>
    <p:sldLayoutId id="2147483766" r:id="rId9"/>
    <p:sldLayoutId id="2147483767" r:id="rId10"/>
    <p:sldLayoutId id="2147483768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1266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82700" y="16510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431800"/>
            <a:ext cx="10464800" cy="857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5029200"/>
            <a:ext cx="10464800" cy="3873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3074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1638300"/>
            <a:ext cx="10464800" cy="330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3075" name="Rectangle 3"/>
          <p:cNvSpPr>
            <a:spLocks/>
          </p:cNvSpPr>
          <p:nvPr/>
        </p:nvSpPr>
        <p:spPr bwMode="auto">
          <a:xfrm>
            <a:off x="1293813" y="8985250"/>
            <a:ext cx="3840162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© 2014 Carl Lund, all rights reserved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1" r:id="rId1"/>
    <p:sldLayoutId id="2147483682" r:id="rId2"/>
    <p:sldLayoutId id="2147483683" r:id="rId3"/>
    <p:sldLayoutId id="2147483684" r:id="rId4"/>
    <p:sldLayoutId id="2147483685" r:id="rId5"/>
    <p:sldLayoutId id="2147483686" r:id="rId6"/>
    <p:sldLayoutId id="2147483687" r:id="rId7"/>
    <p:sldLayoutId id="2147483688" r:id="rId8"/>
    <p:sldLayoutId id="2147483689" r:id="rId9"/>
    <p:sldLayoutId id="2147483690" r:id="rId10"/>
    <p:sldLayoutId id="2147483691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77978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635000" y="1612900"/>
            <a:ext cx="5867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5122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635000" y="254000"/>
            <a:ext cx="58674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3" r:id="rId1"/>
    <p:sldLayoutId id="2147483704" r:id="rId2"/>
    <p:sldLayoutId id="2147483705" r:id="rId3"/>
    <p:sldLayoutId id="2147483706" r:id="rId4"/>
    <p:sldLayoutId id="2147483707" r:id="rId5"/>
    <p:sldLayoutId id="2147483708" r:id="rId6"/>
    <p:sldLayoutId id="2147483709" r:id="rId7"/>
    <p:sldLayoutId id="2147483710" r:id="rId8"/>
    <p:sldLayoutId id="2147483711" r:id="rId9"/>
    <p:sldLayoutId id="2147483712" r:id="rId10"/>
    <p:sldLayoutId id="2147483713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413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725" r:id="rId1"/>
    <p:sldLayoutId id="2147483726" r:id="rId2"/>
    <p:sldLayoutId id="2147483727" r:id="rId3"/>
    <p:sldLayoutId id="2147483728" r:id="rId4"/>
    <p:sldLayoutId id="2147483729" r:id="rId5"/>
    <p:sldLayoutId id="2147483730" r:id="rId6"/>
    <p:sldLayoutId id="2147483731" r:id="rId7"/>
    <p:sldLayoutId id="2147483732" r:id="rId8"/>
    <p:sldLayoutId id="2147483733" r:id="rId9"/>
    <p:sldLayoutId id="2147483734" r:id="rId10"/>
    <p:sldLayoutId id="2147483735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8194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  <p:sldLayoutId id="2147483737" r:id="rId2"/>
    <p:sldLayoutId id="2147483738" r:id="rId3"/>
    <p:sldLayoutId id="2147483739" r:id="rId4"/>
    <p:sldLayoutId id="2147483740" r:id="rId5"/>
    <p:sldLayoutId id="2147483741" r:id="rId6"/>
    <p:sldLayoutId id="2147483742" r:id="rId7"/>
    <p:sldLayoutId id="2147483743" r:id="rId8"/>
    <p:sldLayoutId id="2147483744" r:id="rId9"/>
    <p:sldLayoutId id="2147483745" r:id="rId10"/>
    <p:sldLayoutId id="2147483746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51000"/>
            <a:ext cx="10464800" cy="7289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9218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7" r:id="rId1"/>
    <p:sldLayoutId id="2147483748" r:id="rId2"/>
    <p:sldLayoutId id="2147483749" r:id="rId3"/>
    <p:sldLayoutId id="2147483750" r:id="rId4"/>
    <p:sldLayoutId id="2147483751" r:id="rId5"/>
    <p:sldLayoutId id="2147483752" r:id="rId6"/>
    <p:sldLayoutId id="2147483753" r:id="rId7"/>
    <p:sldLayoutId id="2147483754" r:id="rId8"/>
    <p:sldLayoutId id="2147483755" r:id="rId9"/>
    <p:sldLayoutId id="2147483756" r:id="rId10"/>
    <p:sldLayoutId id="2147483757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Check the Procedure</a:t>
            </a:r>
          </a:p>
        </p:txBody>
      </p:sp>
      <p:sp>
        <p:nvSpPr>
          <p:cNvPr id="12290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Tx/>
            </a:pPr>
            <a:r>
              <a:rPr lang="en-US"/>
              <a:t>You have read a paper describing a study where a rate expression was generated.</a:t>
            </a:r>
          </a:p>
          <a:p>
            <a:pPr>
              <a:buClrTx/>
            </a:pPr>
            <a:r>
              <a:rPr lang="en-US"/>
              <a:t>Go through the paper and determine whether the author(s) followed the procedure given in Unit 4</a:t>
            </a:r>
          </a:p>
          <a:p>
            <a:pPr marL="762000" lvl="1"/>
            <a:r>
              <a:rPr lang="en-US"/>
              <a:t>List the details of each step in the procedure such as the type of reactor selected, what data were measured, what rate expressions were tested, etc.</a:t>
            </a:r>
          </a:p>
          <a:p>
            <a:pPr>
              <a:buClrTx/>
            </a:pPr>
            <a:r>
              <a:rPr lang="en-US"/>
              <a:t>How would you improve the study?</a:t>
            </a:r>
          </a:p>
          <a:p>
            <a:pPr marL="762000" lvl="1"/>
            <a:r>
              <a:rPr lang="en-US"/>
              <a:t>Generate a list of things that could or should be done if the study were repeated</a:t>
            </a:r>
          </a:p>
          <a:p>
            <a:pPr marL="762000" lvl="1"/>
            <a:r>
              <a:rPr lang="en-US"/>
              <a:t>Identify each item as essential (to correct a mistake in the original study) or optional (to improve the results of the study)</a:t>
            </a:r>
          </a:p>
          <a:p>
            <a:pPr>
              <a:buClrTx/>
            </a:pPr>
            <a:r>
              <a:rPr lang="en-US"/>
              <a:t>Decide how you would rate this study: excellent, satisfactory or inadequate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Points to Note</a:t>
            </a:r>
          </a:p>
        </p:txBody>
      </p:sp>
      <p:sp>
        <p:nvSpPr>
          <p:cNvPr id="13314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Tx/>
            </a:pPr>
            <a:r>
              <a:rPr lang="en-US"/>
              <a:t>The reaction rate was not measured experimentally</a:t>
            </a:r>
          </a:p>
          <a:p>
            <a:pPr marL="762000" lvl="1"/>
            <a:r>
              <a:rPr lang="en-US"/>
              <a:t>flow rates and compositions were measured</a:t>
            </a:r>
          </a:p>
          <a:p>
            <a:pPr>
              <a:buClrTx/>
            </a:pPr>
            <a:r>
              <a:rPr lang="en-US"/>
              <a:t>The rate expression was determined by modeling the reactor in which the reaction took place</a:t>
            </a:r>
          </a:p>
          <a:p>
            <a:pPr marL="762000" lvl="1"/>
            <a:r>
              <a:rPr lang="en-US"/>
              <a:t>the reactor model includes the quantities above and it also includes the reaction rate</a:t>
            </a:r>
          </a:p>
          <a:p>
            <a:pPr marL="762000" lvl="1"/>
            <a:r>
              <a:rPr lang="en-US"/>
              <a:t>therefore, the reactor model allows one to relate the experimental measurements to the rate of reaction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theme/theme1.xml><?xml version="1.0" encoding="utf-8"?>
<a:theme xmlns:a="http://schemas.openxmlformats.org/drawingml/2006/main" name="Title &amp; Bullets">
  <a:themeElements>
    <a:clrScheme name="Title &amp; 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0.xml><?xml version="1.0" encoding="utf-8"?>
<a:theme xmlns:a="http://schemas.openxmlformats.org/drawingml/2006/main" name="Title &amp; Bullets - Right">
  <a:themeElements>
    <a:clrScheme name="Title &amp; Bullets - Righ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Righ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Righ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1.xml><?xml version="1.0" encoding="utf-8"?>
<a:theme xmlns:a="http://schemas.openxmlformats.org/drawingml/2006/main" name="Title, Bullets &amp; Photo">
  <a:themeElements>
    <a:clrScheme name="Title, Bullets &amp; Phot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, Bullets &amp; Photo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, Bullets &amp; Phot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Bullets">
  <a:themeElements>
    <a:clrScheme name="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ullets">
      <a:majorFont>
        <a:latin typeface="Gill Sans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Title &amp; Subtitle">
  <a:themeElements>
    <a:clrScheme name="Title &amp; Subtitl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Subtitle">
      <a:majorFont>
        <a:latin typeface="Helvetica"/>
        <a:ea typeface="Heiti SC Medium"/>
        <a:cs typeface="Heiti SC Medium"/>
      </a:majorFont>
      <a:minorFont>
        <a:latin typeface="Helvetica"/>
        <a:ea typeface="Heiti SC Medium"/>
        <a:cs typeface="Heiti SC Medium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Subtitl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Photo - Horizontal">
  <a:themeElements>
    <a:clrScheme name="Photo - Horizont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Horizontal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Horizont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Photo - Vertical">
  <a:themeElements>
    <a:clrScheme name="Photo - Vertic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Vertical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Vertic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Title - Top">
  <a:themeElements>
    <a:clrScheme name="Title - Top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- Top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- To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7.xml><?xml version="1.0" encoding="utf-8"?>
<a:theme xmlns:a="http://schemas.openxmlformats.org/drawingml/2006/main" name="Blank">
  <a:themeElements>
    <a:clrScheme name="Blank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lank">
      <a:majorFont>
        <a:latin typeface="Gill Sans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lank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8.xml><?xml version="1.0" encoding="utf-8"?>
<a:theme xmlns:a="http://schemas.openxmlformats.org/drawingml/2006/main" name="Title &amp; Bullets - Left">
  <a:themeElements>
    <a:clrScheme name="Title &amp; Bullets - Lef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Lef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Lef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9.xml><?xml version="1.0" encoding="utf-8"?>
<a:theme xmlns:a="http://schemas.openxmlformats.org/drawingml/2006/main" name="Title &amp; Bullets - 2 Column">
  <a:themeElements>
    <a:clrScheme name="Title &amp; Bullets - 2 Colum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2 Column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2 Colum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Pages>0</Pages>
  <Words>191</Words>
  <Characters>0</Characters>
  <Application>Microsoft Macintosh PowerPoint</Application>
  <PresentationFormat>Custom</PresentationFormat>
  <Lines>0</Lines>
  <Paragraphs>14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11</vt:i4>
      </vt:variant>
      <vt:variant>
        <vt:lpstr>Slide Titles</vt:lpstr>
      </vt:variant>
      <vt:variant>
        <vt:i4>2</vt:i4>
      </vt:variant>
    </vt:vector>
  </HeadingPairs>
  <TitlesOfParts>
    <vt:vector size="18" baseType="lpstr">
      <vt:lpstr>Helvetica</vt:lpstr>
      <vt:lpstr>Heiti SC Light</vt:lpstr>
      <vt:lpstr>Lucida Grande</vt:lpstr>
      <vt:lpstr>Gill Sans</vt:lpstr>
      <vt:lpstr>Heiti SC Medium</vt:lpstr>
      <vt:lpstr>Title &amp; Bullets</vt:lpstr>
      <vt:lpstr>Bullets</vt:lpstr>
      <vt:lpstr>Title &amp; Subtitle</vt:lpstr>
      <vt:lpstr>Photo - Horizontal</vt:lpstr>
      <vt:lpstr>Photo - Vertical</vt:lpstr>
      <vt:lpstr>Title - Top</vt:lpstr>
      <vt:lpstr>Blank</vt:lpstr>
      <vt:lpstr>Title &amp; Bullets - Left</vt:lpstr>
      <vt:lpstr>Title &amp; Bullets - 2 Column</vt:lpstr>
      <vt:lpstr>Title &amp; Bullets - Right</vt:lpstr>
      <vt:lpstr>Title, Bullets &amp; Photo</vt:lpstr>
      <vt:lpstr>Check the Procedure</vt:lpstr>
      <vt:lpstr>Points to Note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Check the Procedure</dc:title>
  <dc:subject/>
  <dc:creator/>
  <cp:keywords/>
  <dc:description/>
  <cp:lastModifiedBy>Carl Lund</cp:lastModifiedBy>
  <cp:revision>1</cp:revision>
  <dcterms:modified xsi:type="dcterms:W3CDTF">2014-02-06T17:10:34Z</dcterms:modified>
</cp:coreProperties>
</file>