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7.xml" ContentType="application/vnd.openxmlformats-officedocument.theme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theme/theme8.xml" ContentType="application/vnd.openxmlformats-officedocument.theme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theme/theme9.xml" ContentType="application/vnd.openxmlformats-officedocument.theme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theme/theme10.xml" ContentType="application/vnd.openxmlformats-officedocument.theme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theme/theme11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  <p:sldMasterId id="2147483649" r:id="rId2"/>
    <p:sldMasterId id="2147483650" r:id="rId3"/>
    <p:sldMasterId id="2147483651" r:id="rId4"/>
    <p:sldMasterId id="2147483652" r:id="rId5"/>
    <p:sldMasterId id="2147483653" r:id="rId6"/>
    <p:sldMasterId id="2147483654" r:id="rId7"/>
    <p:sldMasterId id="2147483655" r:id="rId8"/>
    <p:sldMasterId id="2147483656" r:id="rId9"/>
    <p:sldMasterId id="2147483657" r:id="rId10"/>
    <p:sldMasterId id="2147483658" r:id="rId11"/>
  </p:sldMasterIdLst>
  <p:sldIdLst>
    <p:sldId id="256" r:id="rId12"/>
    <p:sldId id="273" r:id="rId13"/>
    <p:sldId id="274" r:id="rId14"/>
    <p:sldId id="275" r:id="rId15"/>
    <p:sldId id="271" r:id="rId16"/>
    <p:sldId id="257" r:id="rId17"/>
    <p:sldId id="258" r:id="rId18"/>
    <p:sldId id="259" r:id="rId19"/>
    <p:sldId id="260" r:id="rId20"/>
    <p:sldId id="272" r:id="rId21"/>
  </p:sldIdLst>
  <p:sldSz cx="13004800" cy="9753600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1pPr>
    <a:lvl2pPr marL="4572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2pPr>
    <a:lvl3pPr marL="9144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3pPr>
    <a:lvl4pPr marL="13716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4pPr>
    <a:lvl5pPr marL="18288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5pPr>
    <a:lvl6pPr marL="22860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6pPr>
    <a:lvl7pPr marL="27432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7pPr>
    <a:lvl8pPr marL="32004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8pPr>
    <a:lvl9pPr marL="36576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8" d="100"/>
          <a:sy n="58" d="100"/>
        </p:scale>
        <p:origin x="-888" y="-128"/>
      </p:cViewPr>
      <p:guideLst>
        <p:guide orient="horz" pos="3072"/>
        <p:guide pos="40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Master" Target="slideMasters/slideMaster9.xml"/><Relationship Id="rId20" Type="http://schemas.openxmlformats.org/officeDocument/2006/relationships/slide" Target="slides/slide9.xml"/><Relationship Id="rId21" Type="http://schemas.openxmlformats.org/officeDocument/2006/relationships/slide" Target="slides/slide10.xml"/><Relationship Id="rId22" Type="http://schemas.openxmlformats.org/officeDocument/2006/relationships/printerSettings" Target="printerSettings/printerSettings1.bin"/><Relationship Id="rId23" Type="http://schemas.openxmlformats.org/officeDocument/2006/relationships/presProps" Target="presProps.xml"/><Relationship Id="rId24" Type="http://schemas.openxmlformats.org/officeDocument/2006/relationships/viewProps" Target="viewProps.xml"/><Relationship Id="rId25" Type="http://schemas.openxmlformats.org/officeDocument/2006/relationships/theme" Target="theme/theme1.xml"/><Relationship Id="rId26" Type="http://schemas.openxmlformats.org/officeDocument/2006/relationships/tableStyles" Target="tableStyles.xml"/><Relationship Id="rId10" Type="http://schemas.openxmlformats.org/officeDocument/2006/relationships/slideMaster" Target="slideMasters/slideMaster10.xml"/><Relationship Id="rId11" Type="http://schemas.openxmlformats.org/officeDocument/2006/relationships/slideMaster" Target="slideMasters/slideMaster11.xml"/><Relationship Id="rId12" Type="http://schemas.openxmlformats.org/officeDocument/2006/relationships/slide" Target="slides/slide1.xml"/><Relationship Id="rId13" Type="http://schemas.openxmlformats.org/officeDocument/2006/relationships/slide" Target="slides/slide2.xml"/><Relationship Id="rId14" Type="http://schemas.openxmlformats.org/officeDocument/2006/relationships/slide" Target="slides/slide3.xml"/><Relationship Id="rId15" Type="http://schemas.openxmlformats.org/officeDocument/2006/relationships/slide" Target="slides/slide4.xml"/><Relationship Id="rId16" Type="http://schemas.openxmlformats.org/officeDocument/2006/relationships/slide" Target="slides/slide5.xml"/><Relationship Id="rId17" Type="http://schemas.openxmlformats.org/officeDocument/2006/relationships/slide" Target="slides/slide6.xml"/><Relationship Id="rId18" Type="http://schemas.openxmlformats.org/officeDocument/2006/relationships/slide" Target="slides/slide7.xml"/><Relationship Id="rId19" Type="http://schemas.openxmlformats.org/officeDocument/2006/relationships/slide" Target="slides/slide8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Master" Target="slideMasters/slideMaster3.xml"/><Relationship Id="rId4" Type="http://schemas.openxmlformats.org/officeDocument/2006/relationships/slideMaster" Target="slideMasters/slideMaster4.xml"/><Relationship Id="rId5" Type="http://schemas.openxmlformats.org/officeDocument/2006/relationships/slideMaster" Target="slideMasters/slideMaster5.xml"/><Relationship Id="rId6" Type="http://schemas.openxmlformats.org/officeDocument/2006/relationships/slideMaster" Target="slideMasters/slideMaster6.xml"/><Relationship Id="rId7" Type="http://schemas.openxmlformats.org/officeDocument/2006/relationships/slideMaster" Target="slideMasters/slideMaster7.xml"/><Relationship Id="rId8" Type="http://schemas.openxmlformats.org/officeDocument/2006/relationships/slideMaster" Target="slideMasters/slideMaster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3005210"/>
      </p:ext>
    </p:extLst>
  </p:cSld>
  <p:clrMapOvr>
    <a:masterClrMapping/>
  </p:clrMapOvr>
  <p:transition xmlns:p14="http://schemas.microsoft.com/office/powerpoint/2010/main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6863985"/>
      </p:ext>
    </p:extLst>
  </p:cSld>
  <p:clrMapOvr>
    <a:masterClrMapping/>
  </p:clrMapOvr>
  <p:transition xmlns:p14="http://schemas.microsoft.com/office/powerpoint/2010/main"/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9987208"/>
      </p:ext>
    </p:extLst>
  </p:cSld>
  <p:clrMapOvr>
    <a:masterClrMapping/>
  </p:clrMapOvr>
  <p:transition xmlns:p14="http://schemas.microsoft.com/office/powerpoint/2010/main"/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6204361"/>
      </p:ext>
    </p:extLst>
  </p:cSld>
  <p:clrMapOvr>
    <a:masterClrMapping/>
  </p:clrMapOvr>
  <p:transition xmlns:p14="http://schemas.microsoft.com/office/powerpoint/2010/main"/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20064665"/>
      </p:ext>
    </p:extLst>
  </p:cSld>
  <p:clrMapOvr>
    <a:masterClrMapping/>
  </p:clrMapOvr>
  <p:transition xmlns:p14="http://schemas.microsoft.com/office/powerpoint/2010/main"/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948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653970"/>
      </p:ext>
    </p:extLst>
  </p:cSld>
  <p:clrMapOvr>
    <a:masterClrMapping/>
  </p:clrMapOvr>
  <p:transition xmlns:p14="http://schemas.microsoft.com/office/powerpoint/2010/main"/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4714994"/>
      </p:ext>
    </p:extLst>
  </p:cSld>
  <p:clrMapOvr>
    <a:masterClrMapping/>
  </p:clrMapOvr>
  <p:transition xmlns:p14="http://schemas.microsoft.com/office/powerpoint/2010/main"/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7171712"/>
      </p:ext>
    </p:extLst>
  </p:cSld>
  <p:clrMapOvr>
    <a:masterClrMapping/>
  </p:clrMapOvr>
  <p:transition xmlns:p14="http://schemas.microsoft.com/office/powerpoint/2010/main"/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05351883"/>
      </p:ext>
    </p:extLst>
  </p:cSld>
  <p:clrMapOvr>
    <a:masterClrMapping/>
  </p:clrMapOvr>
  <p:transition xmlns:p14="http://schemas.microsoft.com/office/powerpoint/2010/main"/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196920591"/>
      </p:ext>
    </p:extLst>
  </p:cSld>
  <p:clrMapOvr>
    <a:masterClrMapping/>
  </p:clrMapOvr>
  <p:transition xmlns:p14="http://schemas.microsoft.com/office/powerpoint/2010/main"/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675749500"/>
      </p:ext>
    </p:extLst>
  </p:cSld>
  <p:clrMapOvr>
    <a:masterClrMapping/>
  </p:clrMapOvr>
  <p:transition xmlns:p14="http://schemas.microsoft.com/office/powerpoint/2010/main"/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0482706"/>
      </p:ext>
    </p:extLst>
  </p:cSld>
  <p:clrMapOvr>
    <a:masterClrMapping/>
  </p:clrMapOvr>
  <p:transition xmlns:p14="http://schemas.microsoft.com/office/powerpoint/2010/main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1638300"/>
            <a:ext cx="2616200" cy="7264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1638300"/>
            <a:ext cx="7696200" cy="7264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8034878"/>
      </p:ext>
    </p:extLst>
  </p:cSld>
  <p:clrMapOvr>
    <a:masterClrMapping/>
  </p:clrMapOvr>
  <p:transition xmlns:p14="http://schemas.microsoft.com/office/powerpoint/2010/main"/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9683886"/>
      </p:ext>
    </p:extLst>
  </p:cSld>
  <p:clrMapOvr>
    <a:masterClrMapping/>
  </p:clrMapOvr>
  <p:transition xmlns:p14="http://schemas.microsoft.com/office/powerpoint/2010/main"/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0683411"/>
      </p:ext>
    </p:extLst>
  </p:cSld>
  <p:clrMapOvr>
    <a:masterClrMapping/>
  </p:clrMapOvr>
  <p:transition xmlns:p14="http://schemas.microsoft.com/office/powerpoint/2010/main"/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1499490"/>
      </p:ext>
    </p:extLst>
  </p:cSld>
  <p:clrMapOvr>
    <a:masterClrMapping/>
  </p:clrMapOvr>
  <p:transition xmlns:p14="http://schemas.microsoft.com/office/powerpoint/2010/main"/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422555374"/>
      </p:ext>
    </p:extLst>
  </p:cSld>
  <p:clrMapOvr>
    <a:masterClrMapping/>
  </p:clrMapOvr>
  <p:transition xmlns:p14="http://schemas.microsoft.com/office/powerpoint/2010/main"/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827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751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631508"/>
      </p:ext>
    </p:extLst>
  </p:cSld>
  <p:clrMapOvr>
    <a:masterClrMapping/>
  </p:clrMapOvr>
  <p:transition xmlns:p14="http://schemas.microsoft.com/office/powerpoint/2010/main"/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065933"/>
      </p:ext>
    </p:extLst>
  </p:cSld>
  <p:clrMapOvr>
    <a:masterClrMapping/>
  </p:clrMapOvr>
  <p:transition xmlns:p14="http://schemas.microsoft.com/office/powerpoint/2010/main"/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6693012"/>
      </p:ext>
    </p:extLst>
  </p:cSld>
  <p:clrMapOvr>
    <a:masterClrMapping/>
  </p:clrMapOvr>
  <p:transition xmlns:p14="http://schemas.microsoft.com/office/powerpoint/2010/main"/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19692437"/>
      </p:ext>
    </p:extLst>
  </p:cSld>
  <p:clrMapOvr>
    <a:masterClrMapping/>
  </p:clrMapOvr>
  <p:transition xmlns:p14="http://schemas.microsoft.com/office/powerpoint/2010/main"/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1601561"/>
      </p:ext>
    </p:extLst>
  </p:cSld>
  <p:clrMapOvr>
    <a:masterClrMapping/>
  </p:clrMapOvr>
  <p:transition xmlns:p14="http://schemas.microsoft.com/office/powerpoint/2010/main"/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54977255"/>
      </p:ext>
    </p:extLst>
  </p:cSld>
  <p:clrMapOvr>
    <a:masterClrMapping/>
  </p:clrMapOvr>
  <p:transition xmlns:p14="http://schemas.microsoft.com/office/powerpoint/2010/main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5539426"/>
      </p:ext>
    </p:extLst>
  </p:cSld>
  <p:clrMapOvr>
    <a:masterClrMapping/>
  </p:clrMapOvr>
  <p:transition xmlns:p14="http://schemas.microsoft.com/office/powerpoint/2010/main"/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8255487"/>
      </p:ext>
    </p:extLst>
  </p:cSld>
  <p:clrMapOvr>
    <a:masterClrMapping/>
  </p:clrMapOvr>
  <p:transition xmlns:p14="http://schemas.microsoft.com/office/powerpoint/2010/main"/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995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995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6077717"/>
      </p:ext>
    </p:extLst>
  </p:cSld>
  <p:clrMapOvr>
    <a:masterClrMapping/>
  </p:clrMapOvr>
  <p:transition xmlns:p14="http://schemas.microsoft.com/office/powerpoint/2010/main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6465362"/>
      </p:ext>
    </p:extLst>
  </p:cSld>
  <p:clrMapOvr>
    <a:masterClrMapping/>
  </p:clrMapOvr>
  <p:transition xmlns:p14="http://schemas.microsoft.com/office/powerpoint/2010/main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50444172"/>
      </p:ext>
    </p:extLst>
  </p:cSld>
  <p:clrMapOvr>
    <a:masterClrMapping/>
  </p:clrMapOvr>
  <p:transition xmlns:p14="http://schemas.microsoft.com/office/powerpoint/2010/main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0555955"/>
      </p:ext>
    </p:extLst>
  </p:cSld>
  <p:clrMapOvr>
    <a:masterClrMapping/>
  </p:clrMapOvr>
  <p:transition xmlns:p14="http://schemas.microsoft.com/office/powerpoint/2010/main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3822078"/>
      </p:ext>
    </p:extLst>
  </p:cSld>
  <p:clrMapOvr>
    <a:masterClrMapping/>
  </p:clrMapOvr>
  <p:transition xmlns:p14="http://schemas.microsoft.com/office/powerpoint/2010/main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1371706"/>
      </p:ext>
    </p:extLst>
  </p:cSld>
  <p:clrMapOvr>
    <a:masterClrMapping/>
  </p:clrMapOvr>
  <p:transition xmlns:p14="http://schemas.microsoft.com/office/powerpoint/2010/main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05603268"/>
      </p:ext>
    </p:extLst>
  </p:cSld>
  <p:clrMapOvr>
    <a:masterClrMapping/>
  </p:clrMapOvr>
  <p:transition xmlns:p14="http://schemas.microsoft.com/office/powerpoint/2010/main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300409959"/>
      </p:ext>
    </p:extLst>
  </p:cSld>
  <p:clrMapOvr>
    <a:masterClrMapping/>
  </p:clrMapOvr>
  <p:transition xmlns:p14="http://schemas.microsoft.com/office/powerpoint/2010/main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3390613"/>
      </p:ext>
    </p:extLst>
  </p:cSld>
  <p:clrMapOvr>
    <a:masterClrMapping/>
  </p:clrMapOvr>
  <p:transition xmlns:p14="http://schemas.microsoft.com/office/powerpoint/2010/main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742626585"/>
      </p:ext>
    </p:extLst>
  </p:cSld>
  <p:clrMapOvr>
    <a:masterClrMapping/>
  </p:clrMapOvr>
  <p:transition xmlns:p14="http://schemas.microsoft.com/office/powerpoint/2010/main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9770501"/>
      </p:ext>
    </p:extLst>
  </p:cSld>
  <p:clrMapOvr>
    <a:masterClrMapping/>
  </p:clrMapOvr>
  <p:transition xmlns:p14="http://schemas.microsoft.com/office/powerpoint/2010/main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6835658"/>
      </p:ext>
    </p:extLst>
  </p:cSld>
  <p:clrMapOvr>
    <a:masterClrMapping/>
  </p:clrMapOvr>
  <p:transition xmlns:p14="http://schemas.microsoft.com/office/powerpoint/2010/main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2665028"/>
      </p:ext>
    </p:extLst>
  </p:cSld>
  <p:clrMapOvr>
    <a:masterClrMapping/>
  </p:clrMapOvr>
  <p:transition xmlns:p14="http://schemas.microsoft.com/office/powerpoint/2010/main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3011828"/>
      </p:ext>
    </p:extLst>
  </p:cSld>
  <p:clrMapOvr>
    <a:masterClrMapping/>
  </p:clrMapOvr>
  <p:transition xmlns:p14="http://schemas.microsoft.com/office/powerpoint/2010/main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38548800"/>
      </p:ext>
    </p:extLst>
  </p:cSld>
  <p:clrMapOvr>
    <a:masterClrMapping/>
  </p:clrMapOvr>
  <p:transition xmlns:p14="http://schemas.microsoft.com/office/powerpoint/2010/main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3223584"/>
      </p:ext>
    </p:extLst>
  </p:cSld>
  <p:clrMapOvr>
    <a:masterClrMapping/>
  </p:clrMapOvr>
  <p:transition xmlns:p14="http://schemas.microsoft.com/office/powerpoint/2010/main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462623"/>
      </p:ext>
    </p:extLst>
  </p:cSld>
  <p:clrMapOvr>
    <a:masterClrMapping/>
  </p:clrMapOvr>
  <p:transition xmlns:p14="http://schemas.microsoft.com/office/powerpoint/2010/main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1733967"/>
      </p:ext>
    </p:extLst>
  </p:cSld>
  <p:clrMapOvr>
    <a:masterClrMapping/>
  </p:clrMapOvr>
  <p:transition xmlns:p14="http://schemas.microsoft.com/office/powerpoint/2010/main"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95412076"/>
      </p:ext>
    </p:extLst>
  </p:cSld>
  <p:clrMapOvr>
    <a:masterClrMapping/>
  </p:clrMapOvr>
  <p:transition xmlns:p14="http://schemas.microsoft.com/office/powerpoint/2010/main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09162995"/>
      </p:ext>
    </p:extLst>
  </p:cSld>
  <p:clrMapOvr>
    <a:masterClrMapping/>
  </p:clrMapOvr>
  <p:transition xmlns:p14="http://schemas.microsoft.com/office/powerpoint/2010/main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083374772"/>
      </p:ext>
    </p:extLst>
  </p:cSld>
  <p:clrMapOvr>
    <a:masterClrMapping/>
  </p:clrMapOvr>
  <p:transition xmlns:p14="http://schemas.microsoft.com/office/powerpoint/2010/main"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76586639"/>
      </p:ext>
    </p:extLst>
  </p:cSld>
  <p:clrMapOvr>
    <a:masterClrMapping/>
  </p:clrMapOvr>
  <p:transition xmlns:p14="http://schemas.microsoft.com/office/powerpoint/2010/main"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3219070"/>
      </p:ext>
    </p:extLst>
  </p:cSld>
  <p:clrMapOvr>
    <a:masterClrMapping/>
  </p:clrMapOvr>
  <p:transition xmlns:p14="http://schemas.microsoft.com/office/powerpoint/2010/main"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6137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6137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6880725"/>
      </p:ext>
    </p:extLst>
  </p:cSld>
  <p:clrMapOvr>
    <a:masterClrMapping/>
  </p:clrMapOvr>
  <p:transition xmlns:p14="http://schemas.microsoft.com/office/powerpoint/2010/main"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687422"/>
      </p:ext>
    </p:extLst>
  </p:cSld>
  <p:clrMapOvr>
    <a:masterClrMapping/>
  </p:clrMapOvr>
  <p:transition xmlns:p14="http://schemas.microsoft.com/office/powerpoint/2010/main"/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4607302"/>
      </p:ext>
    </p:extLst>
  </p:cSld>
  <p:clrMapOvr>
    <a:masterClrMapping/>
  </p:clrMapOvr>
  <p:transition xmlns:p14="http://schemas.microsoft.com/office/powerpoint/2010/main"/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953399211"/>
      </p:ext>
    </p:extLst>
  </p:cSld>
  <p:clrMapOvr>
    <a:masterClrMapping/>
  </p:clrMapOvr>
  <p:transition xmlns:p14="http://schemas.microsoft.com/office/powerpoint/2010/main"/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1432817"/>
      </p:ext>
    </p:extLst>
  </p:cSld>
  <p:clrMapOvr>
    <a:masterClrMapping/>
  </p:clrMapOvr>
  <p:transition xmlns:p14="http://schemas.microsoft.com/office/powerpoint/2010/main"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423024"/>
      </p:ext>
    </p:extLst>
  </p:cSld>
  <p:clrMapOvr>
    <a:masterClrMapping/>
  </p:clrMapOvr>
  <p:transition xmlns:p14="http://schemas.microsoft.com/office/powerpoint/2010/main"/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8826008"/>
      </p:ext>
    </p:extLst>
  </p:cSld>
  <p:clrMapOvr>
    <a:masterClrMapping/>
  </p:clrMapOvr>
  <p:transition xmlns:p14="http://schemas.microsoft.com/office/powerpoint/2010/main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8135641"/>
      </p:ext>
    </p:extLst>
  </p:cSld>
  <p:clrMapOvr>
    <a:masterClrMapping/>
  </p:clrMapOvr>
  <p:transition xmlns:p14="http://schemas.microsoft.com/office/powerpoint/2010/main"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73020857"/>
      </p:ext>
    </p:extLst>
  </p:cSld>
  <p:clrMapOvr>
    <a:masterClrMapping/>
  </p:clrMapOvr>
  <p:transition xmlns:p14="http://schemas.microsoft.com/office/powerpoint/2010/main"/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58775368"/>
      </p:ext>
    </p:extLst>
  </p:cSld>
  <p:clrMapOvr>
    <a:masterClrMapping/>
  </p:clrMapOvr>
  <p:transition xmlns:p14="http://schemas.microsoft.com/office/powerpoint/2010/main"/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77989593"/>
      </p:ext>
    </p:extLst>
  </p:cSld>
  <p:clrMapOvr>
    <a:masterClrMapping/>
  </p:clrMapOvr>
  <p:transition xmlns:p14="http://schemas.microsoft.com/office/powerpoint/2010/main"/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1646852"/>
      </p:ext>
    </p:extLst>
  </p:cSld>
  <p:clrMapOvr>
    <a:masterClrMapping/>
  </p:clrMapOvr>
  <p:transition xmlns:p14="http://schemas.microsoft.com/office/powerpoint/2010/main"/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41300"/>
            <a:ext cx="2925762" cy="84709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41300"/>
            <a:ext cx="8624888" cy="84709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2014090"/>
      </p:ext>
    </p:extLst>
  </p:cSld>
  <p:clrMapOvr>
    <a:masterClrMapping/>
  </p:clrMapOvr>
  <p:transition xmlns:p14="http://schemas.microsoft.com/office/powerpoint/2010/main"/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0467324"/>
      </p:ext>
    </p:extLst>
  </p:cSld>
  <p:clrMapOvr>
    <a:masterClrMapping/>
  </p:clrMapOvr>
  <p:transition xmlns:p14="http://schemas.microsoft.com/office/powerpoint/2010/main"/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1094344"/>
      </p:ext>
    </p:extLst>
  </p:cSld>
  <p:clrMapOvr>
    <a:masterClrMapping/>
  </p:clrMapOvr>
  <p:transition xmlns:p14="http://schemas.microsoft.com/office/powerpoint/2010/main"/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291034750"/>
      </p:ext>
    </p:extLst>
  </p:cSld>
  <p:clrMapOvr>
    <a:masterClrMapping/>
  </p:clrMapOvr>
  <p:transition xmlns:p14="http://schemas.microsoft.com/office/powerpoint/2010/main"/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50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449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2028772"/>
      </p:ext>
    </p:extLst>
  </p:cSld>
  <p:clrMapOvr>
    <a:masterClrMapping/>
  </p:clrMapOvr>
  <p:transition xmlns:p14="http://schemas.microsoft.com/office/powerpoint/2010/main"/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2262184"/>
      </p:ext>
    </p:extLst>
  </p:cSld>
  <p:clrMapOvr>
    <a:masterClrMapping/>
  </p:clrMapOvr>
  <p:transition xmlns:p14="http://schemas.microsoft.com/office/powerpoint/2010/main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3352947"/>
      </p:ext>
    </p:extLst>
  </p:cSld>
  <p:clrMapOvr>
    <a:masterClrMapping/>
  </p:clrMapOvr>
  <p:transition xmlns:p14="http://schemas.microsoft.com/office/powerpoint/2010/main"/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5049935"/>
      </p:ext>
    </p:extLst>
  </p:cSld>
  <p:clrMapOvr>
    <a:masterClrMapping/>
  </p:clrMapOvr>
  <p:transition xmlns:p14="http://schemas.microsoft.com/office/powerpoint/2010/main"/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99167640"/>
      </p:ext>
    </p:extLst>
  </p:cSld>
  <p:clrMapOvr>
    <a:masterClrMapping/>
  </p:clrMapOvr>
  <p:transition xmlns:p14="http://schemas.microsoft.com/office/powerpoint/2010/main"/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084958089"/>
      </p:ext>
    </p:extLst>
  </p:cSld>
  <p:clrMapOvr>
    <a:masterClrMapping/>
  </p:clrMapOvr>
  <p:transition xmlns:p14="http://schemas.microsoft.com/office/powerpoint/2010/main"/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434705868"/>
      </p:ext>
    </p:extLst>
  </p:cSld>
  <p:clrMapOvr>
    <a:masterClrMapping/>
  </p:clrMapOvr>
  <p:transition xmlns:p14="http://schemas.microsoft.com/office/powerpoint/2010/main"/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6919118"/>
      </p:ext>
    </p:extLst>
  </p:cSld>
  <p:clrMapOvr>
    <a:masterClrMapping/>
  </p:clrMapOvr>
  <p:transition xmlns:p14="http://schemas.microsoft.com/office/powerpoint/2010/main"/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035550" y="254000"/>
            <a:ext cx="146685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5000" y="254000"/>
            <a:ext cx="424815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7406495"/>
      </p:ext>
    </p:extLst>
  </p:cSld>
  <p:clrMapOvr>
    <a:masterClrMapping/>
  </p:clrMapOvr>
  <p:transition xmlns:p14="http://schemas.microsoft.com/office/powerpoint/2010/main"/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5065068"/>
      </p:ext>
    </p:extLst>
  </p:cSld>
  <p:clrMapOvr>
    <a:masterClrMapping/>
  </p:clrMapOvr>
  <p:transition xmlns:p14="http://schemas.microsoft.com/office/powerpoint/2010/main"/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0805206"/>
      </p:ext>
    </p:extLst>
  </p:cSld>
  <p:clrMapOvr>
    <a:masterClrMapping/>
  </p:clrMapOvr>
  <p:transition xmlns:p14="http://schemas.microsoft.com/office/powerpoint/2010/main"/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590267776"/>
      </p:ext>
    </p:extLst>
  </p:cSld>
  <p:clrMapOvr>
    <a:masterClrMapping/>
  </p:clrMapOvr>
  <p:transition xmlns:p14="http://schemas.microsoft.com/office/powerpoint/2010/main"/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5014723"/>
      </p:ext>
    </p:extLst>
  </p:cSld>
  <p:clrMapOvr>
    <a:masterClrMapping/>
  </p:clrMapOvr>
  <p:transition xmlns:p14="http://schemas.microsoft.com/office/powerpoint/2010/main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3895927"/>
      </p:ext>
    </p:extLst>
  </p:cSld>
  <p:clrMapOvr>
    <a:masterClrMapping/>
  </p:clrMapOvr>
  <p:transition xmlns:p14="http://schemas.microsoft.com/office/powerpoint/2010/main"/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979510"/>
      </p:ext>
    </p:extLst>
  </p:cSld>
  <p:clrMapOvr>
    <a:masterClrMapping/>
  </p:clrMapOvr>
  <p:transition xmlns:p14="http://schemas.microsoft.com/office/powerpoint/2010/main"/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8837210"/>
      </p:ext>
    </p:extLst>
  </p:cSld>
  <p:clrMapOvr>
    <a:masterClrMapping/>
  </p:clrMapOvr>
  <p:transition xmlns:p14="http://schemas.microsoft.com/office/powerpoint/2010/main"/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04314778"/>
      </p:ext>
    </p:extLst>
  </p:cSld>
  <p:clrMapOvr>
    <a:masterClrMapping/>
  </p:clrMapOvr>
  <p:transition xmlns:p14="http://schemas.microsoft.com/office/powerpoint/2010/main"/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575556809"/>
      </p:ext>
    </p:extLst>
  </p:cSld>
  <p:clrMapOvr>
    <a:masterClrMapping/>
  </p:clrMapOvr>
  <p:transition xmlns:p14="http://schemas.microsoft.com/office/powerpoint/2010/main"/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932344058"/>
      </p:ext>
    </p:extLst>
  </p:cSld>
  <p:clrMapOvr>
    <a:masterClrMapping/>
  </p:clrMapOvr>
  <p:transition xmlns:p14="http://schemas.microsoft.com/office/powerpoint/2010/main"/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2928904"/>
      </p:ext>
    </p:extLst>
  </p:cSld>
  <p:clrMapOvr>
    <a:masterClrMapping/>
  </p:clrMapOvr>
  <p:transition xmlns:p14="http://schemas.microsoft.com/office/powerpoint/2010/main"/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276475"/>
            <a:ext cx="2925762" cy="67913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8624888" cy="67913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2574242"/>
      </p:ext>
    </p:extLst>
  </p:cSld>
  <p:clrMapOvr>
    <a:masterClrMapping/>
  </p:clrMapOvr>
  <p:transition xmlns:p14="http://schemas.microsoft.com/office/powerpoint/2010/main"/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4776528"/>
      </p:ext>
    </p:extLst>
  </p:cSld>
  <p:clrMapOvr>
    <a:masterClrMapping/>
  </p:clrMapOvr>
  <p:transition xmlns:p14="http://schemas.microsoft.com/office/powerpoint/2010/main"/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6513614"/>
      </p:ext>
    </p:extLst>
  </p:cSld>
  <p:clrMapOvr>
    <a:masterClrMapping/>
  </p:clrMapOvr>
  <p:transition xmlns:p14="http://schemas.microsoft.com/office/powerpoint/2010/main"/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617435256"/>
      </p:ext>
    </p:extLst>
  </p:cSld>
  <p:clrMapOvr>
    <a:masterClrMapping/>
  </p:clrMapOvr>
  <p:transition xmlns:p14="http://schemas.microsoft.com/office/powerpoint/2010/main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70950763"/>
      </p:ext>
    </p:extLst>
  </p:cSld>
  <p:clrMapOvr>
    <a:masterClrMapping/>
  </p:clrMapOvr>
  <p:transition xmlns:p14="http://schemas.microsoft.com/office/powerpoint/2010/main"/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9566026"/>
      </p:ext>
    </p:extLst>
  </p:cSld>
  <p:clrMapOvr>
    <a:masterClrMapping/>
  </p:clrMapOvr>
  <p:transition xmlns:p14="http://schemas.microsoft.com/office/powerpoint/2010/main"/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7421452"/>
      </p:ext>
    </p:extLst>
  </p:cSld>
  <p:clrMapOvr>
    <a:masterClrMapping/>
  </p:clrMapOvr>
  <p:transition xmlns:p14="http://schemas.microsoft.com/office/powerpoint/2010/main"/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4546257"/>
      </p:ext>
    </p:extLst>
  </p:cSld>
  <p:clrMapOvr>
    <a:masterClrMapping/>
  </p:clrMapOvr>
  <p:transition xmlns:p14="http://schemas.microsoft.com/office/powerpoint/2010/main"/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36831732"/>
      </p:ext>
    </p:extLst>
  </p:cSld>
  <p:clrMapOvr>
    <a:masterClrMapping/>
  </p:clrMapOvr>
  <p:transition xmlns:p14="http://schemas.microsoft.com/office/powerpoint/2010/main"/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62138959"/>
      </p:ext>
    </p:extLst>
  </p:cSld>
  <p:clrMapOvr>
    <a:masterClrMapping/>
  </p:clrMapOvr>
  <p:transition xmlns:p14="http://schemas.microsoft.com/office/powerpoint/2010/main"/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16933486"/>
      </p:ext>
    </p:extLst>
  </p:cSld>
  <p:clrMapOvr>
    <a:masterClrMapping/>
  </p:clrMapOvr>
  <p:transition xmlns:p14="http://schemas.microsoft.com/office/powerpoint/2010/main"/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0558093"/>
      </p:ext>
    </p:extLst>
  </p:cSld>
  <p:clrMapOvr>
    <a:masterClrMapping/>
  </p:clrMapOvr>
  <p:transition xmlns:p14="http://schemas.microsoft.com/office/powerpoint/2010/main"/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3216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3216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9184219"/>
      </p:ext>
    </p:extLst>
  </p:cSld>
  <p:clrMapOvr>
    <a:masterClrMapping/>
  </p:clrMapOvr>
  <p:transition xmlns:p14="http://schemas.microsoft.com/office/powerpoint/2010/main"/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0458059"/>
      </p:ext>
    </p:extLst>
  </p:cSld>
  <p:clrMapOvr>
    <a:masterClrMapping/>
  </p:clrMapOvr>
  <p:transition xmlns:p14="http://schemas.microsoft.com/office/powerpoint/2010/main"/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417605"/>
      </p:ext>
    </p:extLst>
  </p:cSld>
  <p:clrMapOvr>
    <a:masterClrMapping/>
  </p:clrMapOvr>
  <p:transition xmlns:p14="http://schemas.microsoft.com/office/powerpoint/2010/main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04277400"/>
      </p:ext>
    </p:extLst>
  </p:cSld>
  <p:clrMapOvr>
    <a:masterClrMapping/>
  </p:clrMapOvr>
  <p:transition xmlns:p14="http://schemas.microsoft.com/office/powerpoint/2010/main"/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763984977"/>
      </p:ext>
    </p:extLst>
  </p:cSld>
  <p:clrMapOvr>
    <a:masterClrMapping/>
  </p:clrMapOvr>
  <p:transition xmlns:p14="http://schemas.microsoft.com/office/powerpoint/2010/main"/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6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5727866"/>
      </p:ext>
    </p:extLst>
  </p:cSld>
  <p:clrMapOvr>
    <a:masterClrMapping/>
  </p:clrMapOvr>
  <p:transition xmlns:p14="http://schemas.microsoft.com/office/powerpoint/2010/main"/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8251521"/>
      </p:ext>
    </p:extLst>
  </p:cSld>
  <p:clrMapOvr>
    <a:masterClrMapping/>
  </p:clrMapOvr>
  <p:transition xmlns:p14="http://schemas.microsoft.com/office/powerpoint/2010/main"/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1534865"/>
      </p:ext>
    </p:extLst>
  </p:cSld>
  <p:clrMapOvr>
    <a:masterClrMapping/>
  </p:clrMapOvr>
  <p:transition xmlns:p14="http://schemas.microsoft.com/office/powerpoint/2010/main"/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25480817"/>
      </p:ext>
    </p:extLst>
  </p:cSld>
  <p:clrMapOvr>
    <a:masterClrMapping/>
  </p:clrMapOvr>
  <p:transition xmlns:p14="http://schemas.microsoft.com/office/powerpoint/2010/main"/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47867431"/>
      </p:ext>
    </p:extLst>
  </p:cSld>
  <p:clrMapOvr>
    <a:masterClrMapping/>
  </p:clrMapOvr>
  <p:transition xmlns:p14="http://schemas.microsoft.com/office/powerpoint/2010/main"/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10690193"/>
      </p:ext>
    </p:extLst>
  </p:cSld>
  <p:clrMapOvr>
    <a:masterClrMapping/>
  </p:clrMapOvr>
  <p:transition xmlns:p14="http://schemas.microsoft.com/office/powerpoint/2010/main"/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909349"/>
      </p:ext>
    </p:extLst>
  </p:cSld>
  <p:clrMapOvr>
    <a:masterClrMapping/>
  </p:clrMapOvr>
  <p:transition xmlns:p14="http://schemas.microsoft.com/office/powerpoint/2010/main"/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8434570"/>
      </p:ext>
    </p:extLst>
  </p:cSld>
  <p:clrMapOvr>
    <a:masterClrMapping/>
  </p:clrMapOvr>
  <p:transition xmlns:p14="http://schemas.microsoft.com/office/powerpoint/2010/main"/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7781684"/>
      </p:ext>
    </p:extLst>
  </p:cSld>
  <p:clrMapOvr>
    <a:masterClrMapping/>
  </p:clrMapOvr>
  <p:transition xmlns:p14="http://schemas.microsoft.com/office/powerpoint/2010/main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792747316"/>
      </p:ext>
    </p:extLst>
  </p:cSld>
  <p:clrMapOvr>
    <a:masterClrMapping/>
  </p:clrMapOvr>
  <p:transition xmlns:p14="http://schemas.microsoft.com/office/powerpoint/2010/main"/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1493154"/>
      </p:ext>
    </p:extLst>
  </p:cSld>
  <p:clrMapOvr>
    <a:masterClrMapping/>
  </p:clrMapOvr>
  <p:transition xmlns:p14="http://schemas.microsoft.com/office/powerpoint/2010/main"/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2955414"/>
      </p:ext>
    </p:extLst>
  </p:cSld>
  <p:clrMapOvr>
    <a:masterClrMapping/>
  </p:clrMapOvr>
  <p:transition xmlns:p14="http://schemas.microsoft.com/office/powerpoint/2010/main"/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1286662"/>
      </p:ext>
    </p:extLst>
  </p:cSld>
  <p:clrMapOvr>
    <a:masterClrMapping/>
  </p:clrMapOvr>
  <p:transition xmlns:p14="http://schemas.microsoft.com/office/powerpoint/2010/main"/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3187793"/>
      </p:ext>
    </p:extLst>
  </p:cSld>
  <p:clrMapOvr>
    <a:masterClrMapping/>
  </p:clrMapOvr>
  <p:transition xmlns:p14="http://schemas.microsoft.com/office/powerpoint/2010/main"/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6676043"/>
      </p:ext>
    </p:extLst>
  </p:cSld>
  <p:clrMapOvr>
    <a:masterClrMapping/>
  </p:clrMapOvr>
  <p:transition xmlns:p14="http://schemas.microsoft.com/office/powerpoint/2010/main"/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98106525"/>
      </p:ext>
    </p:extLst>
  </p:cSld>
  <p:clrMapOvr>
    <a:masterClrMapping/>
  </p:clrMapOvr>
  <p:transition xmlns:p14="http://schemas.microsoft.com/office/powerpoint/2010/main"/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922606596"/>
      </p:ext>
    </p:extLst>
  </p:cSld>
  <p:clrMapOvr>
    <a:masterClrMapping/>
  </p:clrMapOvr>
  <p:transition xmlns:p14="http://schemas.microsoft.com/office/powerpoint/2010/main"/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15434490"/>
      </p:ext>
    </p:extLst>
  </p:cSld>
  <p:clrMapOvr>
    <a:masterClrMapping/>
  </p:clrMapOvr>
  <p:transition xmlns:p14="http://schemas.microsoft.com/office/powerpoint/2010/main"/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5256760"/>
      </p:ext>
    </p:extLst>
  </p:cSld>
  <p:clrMapOvr>
    <a:masterClrMapping/>
  </p:clrMapOvr>
  <p:transition xmlns:p14="http://schemas.microsoft.com/office/powerpoint/2010/main"/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86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86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2258146"/>
      </p:ext>
    </p:extLst>
  </p:cSld>
  <p:clrMapOvr>
    <a:masterClrMapping/>
  </p:clrMapOvr>
  <p:transition xmlns:p14="http://schemas.microsoft.com/office/powerpoint/2010/main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10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0.xml"/><Relationship Id="rId12" Type="http://schemas.openxmlformats.org/officeDocument/2006/relationships/theme" Target="../theme/theme10.xml"/><Relationship Id="rId1" Type="http://schemas.openxmlformats.org/officeDocument/2006/relationships/slideLayout" Target="../slideLayouts/slideLayout100.xml"/><Relationship Id="rId2" Type="http://schemas.openxmlformats.org/officeDocument/2006/relationships/slideLayout" Target="../slideLayouts/slideLayout101.xml"/><Relationship Id="rId3" Type="http://schemas.openxmlformats.org/officeDocument/2006/relationships/slideLayout" Target="../slideLayouts/slideLayout102.xml"/><Relationship Id="rId4" Type="http://schemas.openxmlformats.org/officeDocument/2006/relationships/slideLayout" Target="../slideLayouts/slideLayout103.xml"/><Relationship Id="rId5" Type="http://schemas.openxmlformats.org/officeDocument/2006/relationships/slideLayout" Target="../slideLayouts/slideLayout104.xml"/><Relationship Id="rId6" Type="http://schemas.openxmlformats.org/officeDocument/2006/relationships/slideLayout" Target="../slideLayouts/slideLayout105.xml"/><Relationship Id="rId7" Type="http://schemas.openxmlformats.org/officeDocument/2006/relationships/slideLayout" Target="../slideLayouts/slideLayout106.xml"/><Relationship Id="rId8" Type="http://schemas.openxmlformats.org/officeDocument/2006/relationships/slideLayout" Target="../slideLayouts/slideLayout107.xml"/><Relationship Id="rId9" Type="http://schemas.openxmlformats.org/officeDocument/2006/relationships/slideLayout" Target="../slideLayouts/slideLayout108.xml"/><Relationship Id="rId10" Type="http://schemas.openxmlformats.org/officeDocument/2006/relationships/slideLayout" Target="../slideLayouts/slideLayout109.xml"/></Relationships>
</file>

<file path=ppt/slideMasters/_rels/slideMaster1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21.xml"/><Relationship Id="rId12" Type="http://schemas.openxmlformats.org/officeDocument/2006/relationships/theme" Target="../theme/theme11.xml"/><Relationship Id="rId1" Type="http://schemas.openxmlformats.org/officeDocument/2006/relationships/slideLayout" Target="../slideLayouts/slideLayout111.xml"/><Relationship Id="rId2" Type="http://schemas.openxmlformats.org/officeDocument/2006/relationships/slideLayout" Target="../slideLayouts/slideLayout112.xml"/><Relationship Id="rId3" Type="http://schemas.openxmlformats.org/officeDocument/2006/relationships/slideLayout" Target="../slideLayouts/slideLayout113.xml"/><Relationship Id="rId4" Type="http://schemas.openxmlformats.org/officeDocument/2006/relationships/slideLayout" Target="../slideLayouts/slideLayout114.xml"/><Relationship Id="rId5" Type="http://schemas.openxmlformats.org/officeDocument/2006/relationships/slideLayout" Target="../slideLayouts/slideLayout115.xml"/><Relationship Id="rId6" Type="http://schemas.openxmlformats.org/officeDocument/2006/relationships/slideLayout" Target="../slideLayouts/slideLayout116.xml"/><Relationship Id="rId7" Type="http://schemas.openxmlformats.org/officeDocument/2006/relationships/slideLayout" Target="../slideLayouts/slideLayout117.xml"/><Relationship Id="rId8" Type="http://schemas.openxmlformats.org/officeDocument/2006/relationships/slideLayout" Target="../slideLayouts/slideLayout118.xml"/><Relationship Id="rId9" Type="http://schemas.openxmlformats.org/officeDocument/2006/relationships/slideLayout" Target="../slideLayouts/slideLayout119.xml"/><Relationship Id="rId10" Type="http://schemas.openxmlformats.org/officeDocument/2006/relationships/slideLayout" Target="../slideLayouts/slideLayout120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33.xml"/><Relationship Id="rId12" Type="http://schemas.openxmlformats.org/officeDocument/2006/relationships/theme" Target="../theme/theme3.xml"/><Relationship Id="rId1" Type="http://schemas.openxmlformats.org/officeDocument/2006/relationships/slideLayout" Target="../slideLayouts/slideLayout23.xml"/><Relationship Id="rId2" Type="http://schemas.openxmlformats.org/officeDocument/2006/relationships/slideLayout" Target="../slideLayouts/slideLayout24.xml"/><Relationship Id="rId3" Type="http://schemas.openxmlformats.org/officeDocument/2006/relationships/slideLayout" Target="../slideLayouts/slideLayout25.xml"/><Relationship Id="rId4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7.xml"/><Relationship Id="rId6" Type="http://schemas.openxmlformats.org/officeDocument/2006/relationships/slideLayout" Target="../slideLayouts/slideLayout28.xml"/><Relationship Id="rId7" Type="http://schemas.openxmlformats.org/officeDocument/2006/relationships/slideLayout" Target="../slideLayouts/slideLayout29.xml"/><Relationship Id="rId8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2.xml"/></Relationships>
</file>

<file path=ppt/slideMasters/_rels/slideMaster4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44.xml"/><Relationship Id="rId12" Type="http://schemas.openxmlformats.org/officeDocument/2006/relationships/theme" Target="../theme/theme4.xml"/><Relationship Id="rId1" Type="http://schemas.openxmlformats.org/officeDocument/2006/relationships/slideLayout" Target="../slideLayouts/slideLayout34.xml"/><Relationship Id="rId2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8.xml"/><Relationship Id="rId6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0.xml"/><Relationship Id="rId8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2.xml"/><Relationship Id="rId10" Type="http://schemas.openxmlformats.org/officeDocument/2006/relationships/slideLayout" Target="../slideLayouts/slideLayout43.xml"/></Relationships>
</file>

<file path=ppt/slideMasters/_rels/slideMaster5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55.xml"/><Relationship Id="rId12" Type="http://schemas.openxmlformats.org/officeDocument/2006/relationships/theme" Target="../theme/theme5.xml"/><Relationship Id="rId1" Type="http://schemas.openxmlformats.org/officeDocument/2006/relationships/slideLayout" Target="../slideLayouts/slideLayout45.xml"/><Relationship Id="rId2" Type="http://schemas.openxmlformats.org/officeDocument/2006/relationships/slideLayout" Target="../slideLayouts/slideLayout46.xml"/><Relationship Id="rId3" Type="http://schemas.openxmlformats.org/officeDocument/2006/relationships/slideLayout" Target="../slideLayouts/slideLayout47.xml"/><Relationship Id="rId4" Type="http://schemas.openxmlformats.org/officeDocument/2006/relationships/slideLayout" Target="../slideLayouts/slideLayout48.xml"/><Relationship Id="rId5" Type="http://schemas.openxmlformats.org/officeDocument/2006/relationships/slideLayout" Target="../slideLayouts/slideLayout49.xml"/><Relationship Id="rId6" Type="http://schemas.openxmlformats.org/officeDocument/2006/relationships/slideLayout" Target="../slideLayouts/slideLayout50.xml"/><Relationship Id="rId7" Type="http://schemas.openxmlformats.org/officeDocument/2006/relationships/slideLayout" Target="../slideLayouts/slideLayout51.xml"/><Relationship Id="rId8" Type="http://schemas.openxmlformats.org/officeDocument/2006/relationships/slideLayout" Target="../slideLayouts/slideLayout52.xml"/><Relationship Id="rId9" Type="http://schemas.openxmlformats.org/officeDocument/2006/relationships/slideLayout" Target="../slideLayouts/slideLayout53.xml"/><Relationship Id="rId10" Type="http://schemas.openxmlformats.org/officeDocument/2006/relationships/slideLayout" Target="../slideLayouts/slideLayout54.xml"/></Relationships>
</file>

<file path=ppt/slideMasters/_rels/slideMaster6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66.xml"/><Relationship Id="rId12" Type="http://schemas.openxmlformats.org/officeDocument/2006/relationships/theme" Target="../theme/theme6.xml"/><Relationship Id="rId1" Type="http://schemas.openxmlformats.org/officeDocument/2006/relationships/slideLayout" Target="../slideLayouts/slideLayout56.xml"/><Relationship Id="rId2" Type="http://schemas.openxmlformats.org/officeDocument/2006/relationships/slideLayout" Target="../slideLayouts/slideLayout57.xml"/><Relationship Id="rId3" Type="http://schemas.openxmlformats.org/officeDocument/2006/relationships/slideLayout" Target="../slideLayouts/slideLayout58.xml"/><Relationship Id="rId4" Type="http://schemas.openxmlformats.org/officeDocument/2006/relationships/slideLayout" Target="../slideLayouts/slideLayout59.xml"/><Relationship Id="rId5" Type="http://schemas.openxmlformats.org/officeDocument/2006/relationships/slideLayout" Target="../slideLayouts/slideLayout60.xml"/><Relationship Id="rId6" Type="http://schemas.openxmlformats.org/officeDocument/2006/relationships/slideLayout" Target="../slideLayouts/slideLayout61.xml"/><Relationship Id="rId7" Type="http://schemas.openxmlformats.org/officeDocument/2006/relationships/slideLayout" Target="../slideLayouts/slideLayout62.xml"/><Relationship Id="rId8" Type="http://schemas.openxmlformats.org/officeDocument/2006/relationships/slideLayout" Target="../slideLayouts/slideLayout63.xml"/><Relationship Id="rId9" Type="http://schemas.openxmlformats.org/officeDocument/2006/relationships/slideLayout" Target="../slideLayouts/slideLayout64.xml"/><Relationship Id="rId10" Type="http://schemas.openxmlformats.org/officeDocument/2006/relationships/slideLayout" Target="../slideLayouts/slideLayout65.xml"/></Relationships>
</file>

<file path=ppt/slideMasters/_rels/slideMaster7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77.xml"/><Relationship Id="rId12" Type="http://schemas.openxmlformats.org/officeDocument/2006/relationships/theme" Target="../theme/theme7.xml"/><Relationship Id="rId1" Type="http://schemas.openxmlformats.org/officeDocument/2006/relationships/slideLayout" Target="../slideLayouts/slideLayout67.xml"/><Relationship Id="rId2" Type="http://schemas.openxmlformats.org/officeDocument/2006/relationships/slideLayout" Target="../slideLayouts/slideLayout68.xml"/><Relationship Id="rId3" Type="http://schemas.openxmlformats.org/officeDocument/2006/relationships/slideLayout" Target="../slideLayouts/slideLayout69.xml"/><Relationship Id="rId4" Type="http://schemas.openxmlformats.org/officeDocument/2006/relationships/slideLayout" Target="../slideLayouts/slideLayout70.xml"/><Relationship Id="rId5" Type="http://schemas.openxmlformats.org/officeDocument/2006/relationships/slideLayout" Target="../slideLayouts/slideLayout71.xml"/><Relationship Id="rId6" Type="http://schemas.openxmlformats.org/officeDocument/2006/relationships/slideLayout" Target="../slideLayouts/slideLayout72.xml"/><Relationship Id="rId7" Type="http://schemas.openxmlformats.org/officeDocument/2006/relationships/slideLayout" Target="../slideLayouts/slideLayout73.xml"/><Relationship Id="rId8" Type="http://schemas.openxmlformats.org/officeDocument/2006/relationships/slideLayout" Target="../slideLayouts/slideLayout74.xml"/><Relationship Id="rId9" Type="http://schemas.openxmlformats.org/officeDocument/2006/relationships/slideLayout" Target="../slideLayouts/slideLayout75.xml"/><Relationship Id="rId10" Type="http://schemas.openxmlformats.org/officeDocument/2006/relationships/slideLayout" Target="../slideLayouts/slideLayout76.xml"/></Relationships>
</file>

<file path=ppt/slideMasters/_rels/slideMaster8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88.xml"/><Relationship Id="rId12" Type="http://schemas.openxmlformats.org/officeDocument/2006/relationships/theme" Target="../theme/theme8.xml"/><Relationship Id="rId1" Type="http://schemas.openxmlformats.org/officeDocument/2006/relationships/slideLayout" Target="../slideLayouts/slideLayout78.xml"/><Relationship Id="rId2" Type="http://schemas.openxmlformats.org/officeDocument/2006/relationships/slideLayout" Target="../slideLayouts/slideLayout79.xml"/><Relationship Id="rId3" Type="http://schemas.openxmlformats.org/officeDocument/2006/relationships/slideLayout" Target="../slideLayouts/slideLayout80.xml"/><Relationship Id="rId4" Type="http://schemas.openxmlformats.org/officeDocument/2006/relationships/slideLayout" Target="../slideLayouts/slideLayout81.xml"/><Relationship Id="rId5" Type="http://schemas.openxmlformats.org/officeDocument/2006/relationships/slideLayout" Target="../slideLayouts/slideLayout82.xml"/><Relationship Id="rId6" Type="http://schemas.openxmlformats.org/officeDocument/2006/relationships/slideLayout" Target="../slideLayouts/slideLayout83.xml"/><Relationship Id="rId7" Type="http://schemas.openxmlformats.org/officeDocument/2006/relationships/slideLayout" Target="../slideLayouts/slideLayout84.xml"/><Relationship Id="rId8" Type="http://schemas.openxmlformats.org/officeDocument/2006/relationships/slideLayout" Target="../slideLayouts/slideLayout85.xml"/><Relationship Id="rId9" Type="http://schemas.openxmlformats.org/officeDocument/2006/relationships/slideLayout" Target="../slideLayouts/slideLayout86.xml"/><Relationship Id="rId10" Type="http://schemas.openxmlformats.org/officeDocument/2006/relationships/slideLayout" Target="../slideLayouts/slideLayout87.xml"/></Relationships>
</file>

<file path=ppt/slideMasters/_rels/slideMaster9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99.xml"/><Relationship Id="rId12" Type="http://schemas.openxmlformats.org/officeDocument/2006/relationships/theme" Target="../theme/theme9.xml"/><Relationship Id="rId1" Type="http://schemas.openxmlformats.org/officeDocument/2006/relationships/slideLayout" Target="../slideLayouts/slideLayout89.xml"/><Relationship Id="rId2" Type="http://schemas.openxmlformats.org/officeDocument/2006/relationships/slideLayout" Target="../slideLayouts/slideLayout90.xml"/><Relationship Id="rId3" Type="http://schemas.openxmlformats.org/officeDocument/2006/relationships/slideLayout" Target="../slideLayouts/slideLayout91.xml"/><Relationship Id="rId4" Type="http://schemas.openxmlformats.org/officeDocument/2006/relationships/slideLayout" Target="../slideLayouts/slideLayout92.xml"/><Relationship Id="rId5" Type="http://schemas.openxmlformats.org/officeDocument/2006/relationships/slideLayout" Target="../slideLayouts/slideLayout93.xml"/><Relationship Id="rId6" Type="http://schemas.openxmlformats.org/officeDocument/2006/relationships/slideLayout" Target="../slideLayouts/slideLayout94.xml"/><Relationship Id="rId7" Type="http://schemas.openxmlformats.org/officeDocument/2006/relationships/slideLayout" Target="../slideLayouts/slideLayout95.xml"/><Relationship Id="rId8" Type="http://schemas.openxmlformats.org/officeDocument/2006/relationships/slideLayout" Target="../slideLayouts/slideLayout96.xml"/><Relationship Id="rId9" Type="http://schemas.openxmlformats.org/officeDocument/2006/relationships/slideLayout" Target="../slideLayouts/slideLayout97.xml"/><Relationship Id="rId10" Type="http://schemas.openxmlformats.org/officeDocument/2006/relationships/slideLayout" Target="../slideLayouts/slideLayout9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1270000" y="5029200"/>
            <a:ext cx="10464800" cy="3873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1638300"/>
            <a:ext cx="10464800" cy="330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7" name="Rectangle 3"/>
          <p:cNvSpPr>
            <a:spLocks/>
          </p:cNvSpPr>
          <p:nvPr/>
        </p:nvSpPr>
        <p:spPr bwMode="auto">
          <a:xfrm>
            <a:off x="1293813" y="8985250"/>
            <a:ext cx="3840162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© 2014 Carl Lund, all rights reserved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42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65024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8" r:id="rId1"/>
    <p:sldLayoutId id="2147483759" r:id="rId2"/>
    <p:sldLayoutId id="2147483760" r:id="rId3"/>
    <p:sldLayoutId id="2147483761" r:id="rId4"/>
    <p:sldLayoutId id="2147483762" r:id="rId5"/>
    <p:sldLayoutId id="2147483763" r:id="rId6"/>
    <p:sldLayoutId id="2147483764" r:id="rId7"/>
    <p:sldLayoutId id="2147483765" r:id="rId8"/>
    <p:sldLayoutId id="2147483766" r:id="rId9"/>
    <p:sldLayoutId id="2147483767" r:id="rId10"/>
    <p:sldLayoutId id="2147483768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126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1282700" y="16510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1270000" y="1612900"/>
            <a:ext cx="104648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1270000" y="431800"/>
            <a:ext cx="10464800" cy="857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1" r:id="rId1"/>
    <p:sldLayoutId id="2147483682" r:id="rId2"/>
    <p:sldLayoutId id="2147483683" r:id="rId3"/>
    <p:sldLayoutId id="2147483684" r:id="rId4"/>
    <p:sldLayoutId id="2147483685" r:id="rId5"/>
    <p:sldLayoutId id="2147483686" r:id="rId6"/>
    <p:sldLayoutId id="2147483687" r:id="rId7"/>
    <p:sldLayoutId id="2147483688" r:id="rId8"/>
    <p:sldLayoutId id="2147483689" r:id="rId9"/>
    <p:sldLayoutId id="2147483690" r:id="rId10"/>
    <p:sldLayoutId id="2147483691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2413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635000" y="1612900"/>
            <a:ext cx="5867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35000" y="254000"/>
            <a:ext cx="58674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3" r:id="rId1"/>
    <p:sldLayoutId id="2147483704" r:id="rId2"/>
    <p:sldLayoutId id="2147483705" r:id="rId3"/>
    <p:sldLayoutId id="2147483706" r:id="rId4"/>
    <p:sldLayoutId id="2147483707" r:id="rId5"/>
    <p:sldLayoutId id="2147483708" r:id="rId6"/>
    <p:sldLayoutId id="2147483709" r:id="rId7"/>
    <p:sldLayoutId id="2147483710" r:id="rId8"/>
    <p:sldLayoutId id="2147483711" r:id="rId9"/>
    <p:sldLayoutId id="2147483712" r:id="rId10"/>
    <p:sldLayoutId id="2147483713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77978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725" r:id="rId1"/>
    <p:sldLayoutId id="2147483726" r:id="rId2"/>
    <p:sldLayoutId id="2147483727" r:id="rId3"/>
    <p:sldLayoutId id="2147483728" r:id="rId4"/>
    <p:sldLayoutId id="2147483729" r:id="rId5"/>
    <p:sldLayoutId id="2147483730" r:id="rId6"/>
    <p:sldLayoutId id="2147483731" r:id="rId7"/>
    <p:sldLayoutId id="2147483732" r:id="rId8"/>
    <p:sldLayoutId id="2147483733" r:id="rId9"/>
    <p:sldLayoutId id="2147483734" r:id="rId10"/>
    <p:sldLayoutId id="2147483735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8194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12700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  <p:sldLayoutId id="2147483737" r:id="rId2"/>
    <p:sldLayoutId id="2147483738" r:id="rId3"/>
    <p:sldLayoutId id="2147483739" r:id="rId4"/>
    <p:sldLayoutId id="2147483740" r:id="rId5"/>
    <p:sldLayoutId id="2147483741" r:id="rId6"/>
    <p:sldLayoutId id="2147483742" r:id="rId7"/>
    <p:sldLayoutId id="2147483743" r:id="rId8"/>
    <p:sldLayoutId id="2147483744" r:id="rId9"/>
    <p:sldLayoutId id="2147483745" r:id="rId10"/>
    <p:sldLayoutId id="2147483746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1270000" y="1651000"/>
            <a:ext cx="10464800" cy="7289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7" r:id="rId1"/>
    <p:sldLayoutId id="2147483748" r:id="rId2"/>
    <p:sldLayoutId id="2147483749" r:id="rId3"/>
    <p:sldLayoutId id="2147483750" r:id="rId4"/>
    <p:sldLayoutId id="2147483751" r:id="rId5"/>
    <p:sldLayoutId id="2147483752" r:id="rId6"/>
    <p:sldLayoutId id="2147483753" r:id="rId7"/>
    <p:sldLayoutId id="2147483754" r:id="rId8"/>
    <p:sldLayoutId id="2147483755" r:id="rId9"/>
    <p:sldLayoutId id="2147483756" r:id="rId10"/>
    <p:sldLayoutId id="2147483757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4" Type="http://schemas.openxmlformats.org/officeDocument/2006/relationships/image" Target="../media/image3.emf"/><Relationship Id="rId5" Type="http://schemas.openxmlformats.org/officeDocument/2006/relationships/image" Target="../media/image4.emf"/><Relationship Id="rId6" Type="http://schemas.openxmlformats.org/officeDocument/2006/relationships/image" Target="../media/image5.emf"/><Relationship Id="rId7" Type="http://schemas.openxmlformats.org/officeDocument/2006/relationships/image" Target="../media/image6.emf"/><Relationship Id="rId1" Type="http://schemas.openxmlformats.org/officeDocument/2006/relationships/slideLayout" Target="../slideLayouts/slideLayout13.xml"/><Relationship Id="rId2" Type="http://schemas.openxmlformats.org/officeDocument/2006/relationships/image" Target="../media/image1.emf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Relationship Id="rId2" Type="http://schemas.openxmlformats.org/officeDocument/2006/relationships/image" Target="../media/image7.emf"/><Relationship Id="rId3" Type="http://schemas.openxmlformats.org/officeDocument/2006/relationships/image" Target="../media/image8.emf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A First Course on Kinetics and Reaction Engineering</a:t>
            </a:r>
          </a:p>
        </p:txBody>
      </p:sp>
      <p:sp>
        <p:nvSpPr>
          <p:cNvPr id="12290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Class 4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Where </a:t>
            </a:r>
            <a:r>
              <a:rPr lang="en-US" smtClean="0"/>
              <a:t>We</a:t>
            </a:r>
            <a:r>
              <a:rPr lang="en-US" smtClean="0">
                <a:latin typeface="Arial"/>
              </a:rPr>
              <a:t>’</a:t>
            </a:r>
            <a:r>
              <a:rPr lang="en-US" smtClean="0"/>
              <a:t>re </a:t>
            </a:r>
            <a:r>
              <a:rPr lang="en-US"/>
              <a:t>Going</a:t>
            </a:r>
          </a:p>
        </p:txBody>
      </p:sp>
      <p:sp>
        <p:nvSpPr>
          <p:cNvPr id="21506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 - Chemical Reactions</a:t>
            </a:r>
          </a:p>
          <a:p>
            <a:r>
              <a:rPr lang="en-US"/>
              <a:t>Part II - Chemical Reaction Kinetics</a:t>
            </a:r>
          </a:p>
          <a:p>
            <a:pPr marL="762000" lvl="1"/>
            <a:r>
              <a:rPr lang="en-US"/>
              <a:t>A. Rate Expressions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4. Reaction Rates and Temperature Effects</a:t>
            </a:r>
          </a:p>
          <a:p>
            <a:pPr marL="1206500" lvl="2"/>
            <a:r>
              <a:rPr lang="en-US"/>
              <a:t>5. Empirical and Theoretical Rate Expressions</a:t>
            </a:r>
          </a:p>
          <a:p>
            <a:pPr marL="1206500" lvl="2"/>
            <a:r>
              <a:rPr lang="en-US"/>
              <a:t>6. Reaction Mechanisms</a:t>
            </a:r>
          </a:p>
          <a:p>
            <a:pPr marL="1206500" lvl="2"/>
            <a:r>
              <a:rPr lang="en-US"/>
              <a:t>7. The Steady State Approximation</a:t>
            </a:r>
          </a:p>
          <a:p>
            <a:pPr marL="1206500" lvl="2"/>
            <a:r>
              <a:rPr lang="en-US"/>
              <a:t>8. Rate Determining Step</a:t>
            </a:r>
          </a:p>
          <a:p>
            <a:pPr marL="1206500" lvl="2"/>
            <a:r>
              <a:rPr lang="en-US"/>
              <a:t>9. Homogeneous and Enzymatic Catalysis</a:t>
            </a:r>
          </a:p>
          <a:p>
            <a:pPr marL="1206500" lvl="2"/>
            <a:r>
              <a:rPr lang="en-US"/>
              <a:t>10. Heterogeneous Catalysis</a:t>
            </a:r>
          </a:p>
          <a:p>
            <a:pPr marL="762000" lvl="1"/>
            <a:r>
              <a:rPr lang="en-US"/>
              <a:t>B. Kinetics Experiments</a:t>
            </a:r>
          </a:p>
          <a:p>
            <a:pPr marL="762000" lvl="1"/>
            <a:r>
              <a:rPr lang="en-US"/>
              <a:t>C. Analysis of Kinetics Data</a:t>
            </a:r>
          </a:p>
          <a:p>
            <a:r>
              <a:rPr lang="en-US"/>
              <a:t>Part III - Chemical Reaction Engineering</a:t>
            </a:r>
          </a:p>
          <a:p>
            <a:r>
              <a:rPr lang="en-US"/>
              <a:t>Part IV - Non-Ideal Reactions and Reactors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Where </a:t>
            </a:r>
            <a:r>
              <a:rPr lang="en-US" smtClean="0"/>
              <a:t>We’ve Been</a:t>
            </a:r>
            <a:endParaRPr lang="en-US" dirty="0"/>
          </a:p>
        </p:txBody>
      </p:sp>
      <p:sp>
        <p:nvSpPr>
          <p:cNvPr id="13314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 - Chemical Reactions</a:t>
            </a:r>
          </a:p>
          <a:p>
            <a:r>
              <a:rPr lang="en-US"/>
              <a:t>Part II - Chemical Reaction Kinetics</a:t>
            </a:r>
          </a:p>
          <a:p>
            <a:pPr marL="762000" lvl="1"/>
            <a:r>
              <a:rPr lang="en-US"/>
              <a:t>A. Rate Expressions</a:t>
            </a:r>
          </a:p>
          <a:p>
            <a:pPr marL="1206500" lvl="2"/>
            <a:r>
              <a:rPr lang="en-US"/>
              <a:t>4. Reaction Rates and Temperature Effects</a:t>
            </a:r>
          </a:p>
          <a:p>
            <a:pPr marL="1206500" lvl="2"/>
            <a:r>
              <a:rPr lang="en-US"/>
              <a:t>5. Empirical and Theoretical Rate Expressions</a:t>
            </a:r>
          </a:p>
          <a:p>
            <a:pPr marL="1206500" lvl="2"/>
            <a:r>
              <a:rPr lang="en-US"/>
              <a:t>6. Reaction Mechanisms</a:t>
            </a:r>
          </a:p>
          <a:p>
            <a:pPr marL="1206500" lvl="2"/>
            <a:r>
              <a:rPr lang="en-US"/>
              <a:t>7. The Steady State Approximation</a:t>
            </a:r>
          </a:p>
          <a:p>
            <a:pPr marL="1206500" lvl="2"/>
            <a:r>
              <a:rPr lang="en-US"/>
              <a:t>8. Rate Determining Step</a:t>
            </a:r>
          </a:p>
          <a:p>
            <a:pPr marL="1206500" lvl="2"/>
            <a:r>
              <a:rPr lang="en-US"/>
              <a:t>9. Homogeneous and Enzymatic Catalysis</a:t>
            </a:r>
          </a:p>
          <a:p>
            <a:pPr marL="1206500" lvl="2"/>
            <a:r>
              <a:rPr lang="en-US"/>
              <a:t>10. Heterogeneous Catalysis</a:t>
            </a:r>
          </a:p>
          <a:p>
            <a:pPr marL="762000" lvl="1"/>
            <a:r>
              <a:rPr lang="en-US"/>
              <a:t>B. Kinetics Experiments</a:t>
            </a:r>
          </a:p>
          <a:p>
            <a:pPr marL="762000" lvl="1"/>
            <a:r>
              <a:rPr lang="en-US"/>
              <a:t>C. Analysis of Kinetics Data</a:t>
            </a:r>
          </a:p>
          <a:p>
            <a:r>
              <a:rPr lang="en-US"/>
              <a:t>Part III - Chemical Reaction Engineering</a:t>
            </a:r>
          </a:p>
          <a:p>
            <a:r>
              <a:rPr lang="en-US"/>
              <a:t>Part IV - Non-Ideal Reactions and Reactors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Unit 4 Summary</a:t>
            </a:r>
          </a:p>
        </p:txBody>
      </p:sp>
      <p:sp>
        <p:nvSpPr>
          <p:cNvPr id="14338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Rates</a:t>
            </a:r>
          </a:p>
          <a:p>
            <a:pPr marL="762000" lvl="1"/>
            <a:r>
              <a:rPr lang="en-US"/>
              <a:t>Rate with respect to a participant species:</a:t>
            </a:r>
          </a:p>
          <a:p>
            <a:pPr marL="762000" lvl="1">
              <a:spcBef>
                <a:spcPts val="1900"/>
              </a:spcBef>
            </a:pPr>
            <a:r>
              <a:rPr lang="en-US"/>
              <a:t>Generalized rate:</a:t>
            </a:r>
          </a:p>
          <a:p>
            <a:pPr marL="762000" lvl="1">
              <a:spcBef>
                <a:spcPts val="4600"/>
              </a:spcBef>
            </a:pPr>
            <a:r>
              <a:rPr lang="en-US"/>
              <a:t>Cell growth rate:</a:t>
            </a:r>
          </a:p>
          <a:p>
            <a:pPr marL="762000" lvl="1">
              <a:spcBef>
                <a:spcPts val="3400"/>
              </a:spcBef>
            </a:pPr>
            <a:r>
              <a:rPr lang="en-US"/>
              <a:t>Specific cell growth rate:</a:t>
            </a:r>
          </a:p>
          <a:p>
            <a:pPr marL="762000" lvl="1"/>
            <a:r>
              <a:rPr lang="en-US"/>
              <a:t>Relationships</a:t>
            </a:r>
          </a:p>
          <a:p>
            <a:pPr marL="1206500" lvl="2">
              <a:spcBef>
                <a:spcPts val="1500"/>
              </a:spcBef>
            </a:pPr>
            <a:r>
              <a:rPr lang="en-US"/>
              <a:t> </a:t>
            </a:r>
          </a:p>
          <a:p>
            <a:pPr>
              <a:spcBef>
                <a:spcPts val="3100"/>
              </a:spcBef>
            </a:pPr>
            <a:r>
              <a:rPr lang="en-US"/>
              <a:t>Normalization of Rates</a:t>
            </a:r>
          </a:p>
          <a:p>
            <a:pPr marL="762000" lvl="1"/>
            <a:r>
              <a:rPr lang="en-US"/>
              <a:t>Makes the rate an intensive quantity</a:t>
            </a:r>
          </a:p>
          <a:p>
            <a:pPr marL="762000" lvl="1"/>
            <a:r>
              <a:rPr lang="en-US"/>
              <a:t>Best to normalize using the size of the location where the reaction actually occurs</a:t>
            </a:r>
          </a:p>
          <a:p>
            <a:pPr marL="1206500" lvl="2"/>
            <a:r>
              <a:rPr lang="en-US"/>
              <a:t>fluid volume, catalyst area, interfacial area between two fluids, etc.</a:t>
            </a:r>
          </a:p>
          <a:p>
            <a:r>
              <a:rPr lang="en-US"/>
              <a:t>Rate Expressions</a:t>
            </a:r>
          </a:p>
          <a:p>
            <a:pPr marL="762000" lvl="1"/>
            <a:r>
              <a:rPr lang="en-US"/>
              <a:t>Mathematical model for net rate as a function of temperature, pressure and composition</a:t>
            </a:r>
          </a:p>
          <a:p>
            <a:pPr marL="762000" lvl="1"/>
            <a:r>
              <a:rPr lang="en-US"/>
              <a:t>Single valued</a:t>
            </a:r>
          </a:p>
          <a:p>
            <a:pPr marL="762000" lvl="1"/>
            <a:r>
              <a:rPr lang="en-US"/>
              <a:t>Must evaluate to zero at equilibrium values of temperature, pressure and composition</a:t>
            </a:r>
          </a:p>
        </p:txBody>
      </p:sp>
      <p:pic>
        <p:nvPicPr>
          <p:cNvPr id="14339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48413" y="1827213"/>
            <a:ext cx="1571625" cy="823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4340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60800" y="2311400"/>
            <a:ext cx="1698625" cy="952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4341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746500" y="3173413"/>
            <a:ext cx="1698625" cy="850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4342" name="Picture 6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546600" y="3848100"/>
            <a:ext cx="1209675" cy="977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4343" name="Picture 7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65400" y="4978400"/>
            <a:ext cx="1235075" cy="461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4344" name="Picture 8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64000" y="4737100"/>
            <a:ext cx="1287463" cy="925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1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Source of rate expressions</a:t>
            </a:r>
          </a:p>
          <a:p>
            <a:pPr marL="762000" lvl="1"/>
            <a:r>
              <a:rPr lang="en-US"/>
              <a:t>Not from stoichiometry (except special cases to be discussed in Units 5 and 6)</a:t>
            </a:r>
          </a:p>
          <a:p>
            <a:pPr marL="762000" lvl="1"/>
            <a:r>
              <a:rPr lang="en-US"/>
              <a:t>Determined experimentally</a:t>
            </a:r>
          </a:p>
          <a:p>
            <a:pPr marL="1206500" lvl="2"/>
            <a:r>
              <a:rPr lang="en-US"/>
              <a:t>Choose a reactor for the experiments</a:t>
            </a:r>
          </a:p>
          <a:p>
            <a:pPr marL="1651000" lvl="3"/>
            <a:r>
              <a:rPr lang="en-US"/>
              <a:t>Generate design equations for that reactor and validate them</a:t>
            </a:r>
          </a:p>
          <a:p>
            <a:pPr marL="1206500" lvl="2"/>
            <a:r>
              <a:rPr lang="en-US"/>
              <a:t>Gather experimental data that, at the minimum, span the range of the environmental variables for which the rate expression will be used</a:t>
            </a:r>
          </a:p>
          <a:p>
            <a:pPr marL="1206500" lvl="2"/>
            <a:r>
              <a:rPr lang="en-US"/>
              <a:t>Pick a mathematical function to be tested as a rate expression</a:t>
            </a:r>
          </a:p>
          <a:p>
            <a:pPr marL="1206500" lvl="2"/>
            <a:r>
              <a:rPr lang="en-US"/>
              <a:t>Substitute the rate expression into the design equations and fit the resulting equation(s) to the experimental data</a:t>
            </a:r>
          </a:p>
          <a:p>
            <a:pPr marL="1206500" lvl="2"/>
            <a:r>
              <a:rPr lang="en-US"/>
              <a:t>Decide whether the fit of the design equation to the data is acceptable; pick new mathematical function and iterate if it is not acceptable</a:t>
            </a:r>
          </a:p>
          <a:p>
            <a:r>
              <a:rPr lang="en-US"/>
              <a:t>Temperature dependent quantities in rate expressions</a:t>
            </a:r>
          </a:p>
          <a:p>
            <a:pPr marL="762000" lvl="1"/>
            <a:r>
              <a:rPr lang="en-US"/>
              <a:t>Concentrations or partial pressures of gasses (e. g. ideal gas law)</a:t>
            </a:r>
          </a:p>
          <a:p>
            <a:pPr marL="762000" lvl="1"/>
            <a:r>
              <a:rPr lang="en-US"/>
              <a:t>Equilibrium constants (recall from Unit 3)</a:t>
            </a:r>
          </a:p>
          <a:p>
            <a:pPr marL="762000" lvl="1"/>
            <a:r>
              <a:rPr lang="en-US"/>
              <a:t>Rate coefficients</a:t>
            </a:r>
          </a:p>
          <a:p>
            <a:pPr marL="1206500" lvl="2"/>
            <a:r>
              <a:rPr lang="en-US"/>
              <a:t>Arrhenius expression is the most common model: </a:t>
            </a:r>
          </a:p>
          <a:p>
            <a:pPr marL="1651000" lvl="3">
              <a:spcBef>
                <a:spcPts val="2500"/>
              </a:spcBef>
            </a:pPr>
            <a:r>
              <a:rPr lang="en-US"/>
              <a:t>Pre-exponential factor, </a:t>
            </a:r>
            <a:r>
              <a:rPr lang="en-US" i="1"/>
              <a:t>k</a:t>
            </a:r>
            <a:r>
              <a:rPr lang="en-US" i="1" baseline="-6000"/>
              <a:t>0,j</a:t>
            </a:r>
            <a:r>
              <a:rPr lang="en-US"/>
              <a:t>, and activation energy, </a:t>
            </a:r>
            <a:r>
              <a:rPr lang="en-US" i="1"/>
              <a:t>E</a:t>
            </a:r>
            <a:r>
              <a:rPr lang="en-US" i="1" baseline="-6000"/>
              <a:t>j</a:t>
            </a:r>
            <a:r>
              <a:rPr lang="en-US"/>
              <a:t>, commonly found by fitting the linearized Arrhenius expression to experimentally determined values of </a:t>
            </a:r>
            <a:r>
              <a:rPr lang="en-US" i="1"/>
              <a:t>k</a:t>
            </a:r>
            <a:r>
              <a:rPr lang="en-US" i="1" baseline="-6000"/>
              <a:t>j</a:t>
            </a:r>
            <a:r>
              <a:rPr lang="en-US"/>
              <a:t> at several temperatures </a:t>
            </a:r>
          </a:p>
          <a:p>
            <a:pPr marL="2095500" lvl="4">
              <a:spcBef>
                <a:spcPts val="1900"/>
              </a:spcBef>
            </a:pPr>
            <a:r>
              <a:rPr lang="en-US"/>
              <a:t> </a:t>
            </a:r>
          </a:p>
          <a:p>
            <a:pPr marL="1206500" lvl="2">
              <a:spcBef>
                <a:spcPts val="2800"/>
              </a:spcBef>
            </a:pPr>
            <a:r>
              <a:rPr lang="en-US"/>
              <a:t>Models other than the Arrhenius expression are sometimes used</a:t>
            </a:r>
          </a:p>
        </p:txBody>
      </p:sp>
      <p:pic>
        <p:nvPicPr>
          <p:cNvPr id="15362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518400" y="5829300"/>
            <a:ext cx="2446338" cy="9271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5363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90900" y="7518400"/>
            <a:ext cx="3916363" cy="876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1"/>
          <p:cNvSpPr>
            <a:spLocks noGrp="1" noChangeArrowheads="1"/>
          </p:cNvSpPr>
          <p:nvPr>
            <p:ph type="title"/>
          </p:nvPr>
        </p:nvSpPr>
        <p:spPr>
          <a:xfrm>
            <a:off x="1270000" y="4521200"/>
            <a:ext cx="10464800" cy="698500"/>
          </a:xfrm>
          <a:ln/>
        </p:spPr>
        <p:txBody>
          <a:bodyPr/>
          <a:lstStyle/>
          <a:p>
            <a:r>
              <a:rPr lang="en-US"/>
              <a:t>Questions?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Effect of Stoichiometry on Reaction Rates and Extents</a:t>
            </a:r>
          </a:p>
        </p:txBody>
      </p:sp>
      <p:sp>
        <p:nvSpPr>
          <p:cNvPr id="17410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You will be assigned to complete one of the three handouts for today</a:t>
            </a:r>
            <a:r>
              <a:rPr lang="ja-JP" altLang="en-US">
                <a:latin typeface="Arial"/>
              </a:rPr>
              <a:t>’</a:t>
            </a:r>
            <a:r>
              <a:rPr lang="en-US"/>
              <a:t>s class and given 5 minutes to do so</a:t>
            </a:r>
          </a:p>
          <a:p>
            <a:r>
              <a:rPr lang="en-US"/>
              <a:t>All those working on handout A will come to a consensus on the correct answers and write them on the chalkboard; those working on handout B or handout C will do the same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Effect of Stoichiometry on Reaction Rates and Extents</a:t>
            </a:r>
          </a:p>
        </p:txBody>
      </p:sp>
      <p:sp>
        <p:nvSpPr>
          <p:cNvPr id="18434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You will be assigned to complete one of the three handouts for today</a:t>
            </a:r>
            <a:r>
              <a:rPr lang="ja-JP" altLang="en-US">
                <a:latin typeface="Arial"/>
              </a:rPr>
              <a:t>’</a:t>
            </a:r>
            <a:r>
              <a:rPr lang="en-US"/>
              <a:t>s class and given 5 minutes to do so</a:t>
            </a:r>
          </a:p>
          <a:p>
            <a:r>
              <a:rPr lang="en-US"/>
              <a:t>All those working on handout A will come to a consensus on the correct answers and write them on the chalkboard; those working on handout B or handout C will do the same</a:t>
            </a:r>
          </a:p>
          <a:p>
            <a:endParaRPr lang="en-US"/>
          </a:p>
          <a:p>
            <a:r>
              <a:rPr lang="en-US"/>
              <a:t>All three groups were working on the same problem; the only difference is the set of stoichiometric coefficients used when writing the reaction</a:t>
            </a:r>
          </a:p>
          <a:p>
            <a:r>
              <a:rPr lang="en-US"/>
              <a:t>Compare the results</a:t>
            </a:r>
          </a:p>
          <a:p>
            <a:pPr marL="762000" lvl="1"/>
            <a:r>
              <a:rPr lang="en-US"/>
              <a:t>Which are the same?</a:t>
            </a:r>
          </a:p>
          <a:p>
            <a:pPr marL="762000" lvl="1"/>
            <a:r>
              <a:rPr lang="en-US"/>
              <a:t>Which are different?</a:t>
            </a:r>
          </a:p>
          <a:p>
            <a:pPr marL="1206500" lvl="2"/>
            <a:r>
              <a:rPr lang="en-US"/>
              <a:t>If each group had solved a kinetics problem to find the conversion after some amount of time using one of the rate expressions that differ, would the groups get the same answer or different answers?</a:t>
            </a:r>
          </a:p>
          <a:p>
            <a:pPr marL="1206500" lvl="2"/>
            <a:r>
              <a:rPr lang="en-US"/>
              <a:t>If you started solving a kinetics problem by writing a mole table based on the A handout and then used a generalized rate expression from the B handout, would you get the same answer as someone who used the A handout for both the mole table and the rate expression? Would someone who used the A handout for both the mole table and the rate expression get a different answer than someone who used the B handout for both the mole table and the rate expression?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Arrhenius Problem Types</a:t>
            </a:r>
          </a:p>
        </p:txBody>
      </p:sp>
      <p:sp>
        <p:nvSpPr>
          <p:cNvPr id="1945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270000" y="1447800"/>
            <a:ext cx="10464800" cy="7467600"/>
          </a:xfrm>
          <a:ln/>
        </p:spPr>
        <p:txBody>
          <a:bodyPr/>
          <a:lstStyle/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You have been assigned to a group of three students, and your group has been assigned one of the following problems. Set up the solution to the problem you have been assigned.</a:t>
            </a:r>
          </a:p>
          <a:p>
            <a:pPr lvl="1"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endParaRPr lang="en-US"/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1. The rate coefficient for a reaction is 0.304 min</a:t>
            </a:r>
            <a:r>
              <a:rPr lang="en-US" baseline="32000"/>
              <a:t>-1</a:t>
            </a:r>
            <a:r>
              <a:rPr lang="en-US"/>
              <a:t> at 30 °C. The activation energy for that rate coefficient is 61.1 kJ mol</a:t>
            </a:r>
            <a:r>
              <a:rPr lang="en-US" baseline="32000"/>
              <a:t>-1</a:t>
            </a:r>
            <a:r>
              <a:rPr lang="en-US"/>
              <a:t>. Assuming Arrhenius behavior, what is the rate coefficient at 65 °C?</a:t>
            </a:r>
          </a:p>
          <a:p>
            <a:pPr lvl="1"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endParaRPr lang="en-US"/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2. If a rate coefficient doubles when the temperature is raised from </a:t>
            </a:r>
            <a:br>
              <a:rPr lang="en-US"/>
            </a:br>
            <a:r>
              <a:rPr lang="en-US"/>
              <a:t>22 °C to 45 °C, what is the value of the corresponding activation energy? If the rate coefficient at 40 °C is 3.07 x 10</a:t>
            </a:r>
            <a:r>
              <a:rPr lang="en-US" baseline="32000"/>
              <a:t>-4</a:t>
            </a:r>
            <a:r>
              <a:rPr lang="en-US"/>
              <a:t> s</a:t>
            </a:r>
            <a:r>
              <a:rPr lang="en-US" baseline="32000"/>
              <a:t>-1</a:t>
            </a:r>
            <a:r>
              <a:rPr lang="en-US"/>
              <a:t>, what is its value at 32 °C?</a:t>
            </a:r>
          </a:p>
          <a:p>
            <a:pPr lvl="1"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endParaRPr lang="en-US"/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3. The rate coefficient for a particular reaction varies with temperature as follows:</a:t>
            </a:r>
          </a:p>
          <a:p>
            <a:pPr lvl="1"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endParaRPr lang="en-US"/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T(°C)		25	35	45	55	65</a:t>
            </a:r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10</a:t>
            </a:r>
            <a:r>
              <a:rPr lang="en-US" baseline="32000"/>
              <a:t>3</a:t>
            </a:r>
            <a:r>
              <a:rPr lang="en-US"/>
              <a:t> x k, min</a:t>
            </a:r>
            <a:r>
              <a:rPr lang="en-US" baseline="32000"/>
              <a:t>-1</a:t>
            </a:r>
            <a:r>
              <a:rPr lang="en-US"/>
              <a:t>		0.8	3.8	15.1	46.7	151</a:t>
            </a:r>
          </a:p>
          <a:p>
            <a:pPr marL="889000" lvl="2" indent="0"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endParaRPr lang="en-US"/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Determine the pre-exponential factor and the activation energy.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Teach Each Other</a:t>
            </a:r>
          </a:p>
        </p:txBody>
      </p:sp>
      <p:sp>
        <p:nvSpPr>
          <p:cNvPr id="2048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270000" y="1447800"/>
            <a:ext cx="10464800" cy="7467600"/>
          </a:xfrm>
          <a:ln/>
        </p:spPr>
        <p:txBody>
          <a:bodyPr/>
          <a:lstStyle/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You are now the only person in your group of three who solved your problem. Each person explain to the other two how to solve your problem.</a:t>
            </a:r>
          </a:p>
          <a:p>
            <a:pPr lvl="1"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endParaRPr lang="en-US"/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1. The rate coefficient for a reaction is 0.304 min</a:t>
            </a:r>
            <a:r>
              <a:rPr lang="en-US" baseline="32000"/>
              <a:t>-1</a:t>
            </a:r>
            <a:r>
              <a:rPr lang="en-US"/>
              <a:t> at 30 °C. The activation energy for that rate coefficient is 61.1 kJ mol</a:t>
            </a:r>
            <a:r>
              <a:rPr lang="en-US" baseline="32000"/>
              <a:t>-1</a:t>
            </a:r>
            <a:r>
              <a:rPr lang="en-US"/>
              <a:t>. Assuming Arrhenius behavior, what is the rate coefficient at 65 °C?</a:t>
            </a:r>
          </a:p>
          <a:p>
            <a:pPr lvl="1"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endParaRPr lang="en-US"/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2. If a rate coefficient doubles when the temperature is raised from </a:t>
            </a:r>
            <a:br>
              <a:rPr lang="en-US"/>
            </a:br>
            <a:r>
              <a:rPr lang="en-US"/>
              <a:t>22 °C to 45 °C, what is the value of the corresponding activation energy? If the rate coefficient at 40 °C is 3.07 x 10</a:t>
            </a:r>
            <a:r>
              <a:rPr lang="en-US" baseline="32000"/>
              <a:t>-4</a:t>
            </a:r>
            <a:r>
              <a:rPr lang="en-US"/>
              <a:t> s</a:t>
            </a:r>
            <a:r>
              <a:rPr lang="en-US" baseline="32000"/>
              <a:t>-1</a:t>
            </a:r>
            <a:r>
              <a:rPr lang="en-US"/>
              <a:t>, what is its value at 32 °C?</a:t>
            </a:r>
          </a:p>
          <a:p>
            <a:pPr lvl="1"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endParaRPr lang="en-US"/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3. The rate coefficient for a particular reaction varies with temperature as follows:</a:t>
            </a:r>
          </a:p>
          <a:p>
            <a:pPr lvl="1"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endParaRPr lang="en-US"/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T(°C)		25	35	45	55	65</a:t>
            </a:r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10</a:t>
            </a:r>
            <a:r>
              <a:rPr lang="en-US" baseline="32000"/>
              <a:t>3</a:t>
            </a:r>
            <a:r>
              <a:rPr lang="en-US"/>
              <a:t> x k, min</a:t>
            </a:r>
            <a:r>
              <a:rPr lang="en-US" baseline="32000"/>
              <a:t>-1</a:t>
            </a:r>
            <a:r>
              <a:rPr lang="en-US"/>
              <a:t>		0.8	3.8	15.1	46.7	151</a:t>
            </a:r>
          </a:p>
          <a:p>
            <a:pPr marL="889000" lvl="2" indent="0"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endParaRPr lang="en-US"/>
          </a:p>
          <a:p>
            <a:pPr>
              <a:tabLst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  <a:tab pos="2579688" algn="l"/>
                <a:tab pos="3879850" algn="l"/>
                <a:tab pos="5181600" algn="l"/>
                <a:tab pos="6481763" algn="l"/>
                <a:tab pos="7781925" algn="l"/>
                <a:tab pos="9082088" algn="l"/>
              </a:tabLst>
            </a:pPr>
            <a:r>
              <a:rPr lang="en-US"/>
              <a:t>Determine the pre-exponential factor and the activation energy.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theme/theme1.xml><?xml version="1.0" encoding="utf-8"?>
<a:theme xmlns:a="http://schemas.openxmlformats.org/drawingml/2006/main" name="Title &amp; Subtitle">
  <a:themeElements>
    <a:clrScheme name="Title &amp; Subtitl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Subtitle">
      <a:majorFont>
        <a:latin typeface="Helvetica"/>
        <a:ea typeface="Heiti SC Medium"/>
        <a:cs typeface="Heiti SC Medium"/>
      </a:majorFont>
      <a:minorFont>
        <a:latin typeface="Helvetica"/>
        <a:ea typeface="Heiti SC Medium"/>
        <a:cs typeface="Heiti SC Medium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Subtitl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0.xml><?xml version="1.0" encoding="utf-8"?>
<a:theme xmlns:a="http://schemas.openxmlformats.org/drawingml/2006/main" name="Title &amp; Bullets - Right">
  <a:themeElements>
    <a:clrScheme name="Title &amp; Bullets - Righ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Righ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Righ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1.xml><?xml version="1.0" encoding="utf-8"?>
<a:theme xmlns:a="http://schemas.openxmlformats.org/drawingml/2006/main" name="Title, Bullets &amp; Photo">
  <a:themeElements>
    <a:clrScheme name="Title, Bullets &amp; Phot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, Bullets &amp; Photo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, Bullets &amp; Phot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itle &amp; Bullets">
  <a:themeElements>
    <a:clrScheme name="Title &amp; 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Bullets">
  <a:themeElements>
    <a:clrScheme name="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ullets">
      <a:majorFont>
        <a:latin typeface="Gill Sans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Title - Top">
  <a:themeElements>
    <a:clrScheme name="Title - Top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- Top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- To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Photo - Vertical">
  <a:themeElements>
    <a:clrScheme name="Photo - Vertic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Vertical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Vertic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Photo - Horizontal">
  <a:themeElements>
    <a:clrScheme name="Photo - Horizont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Horizontal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Horizont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7.xml><?xml version="1.0" encoding="utf-8"?>
<a:theme xmlns:a="http://schemas.openxmlformats.org/drawingml/2006/main" name="Blank">
  <a:themeElements>
    <a:clrScheme name="Blank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lank">
      <a:majorFont>
        <a:latin typeface="Gill Sans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lank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8.xml><?xml version="1.0" encoding="utf-8"?>
<a:theme xmlns:a="http://schemas.openxmlformats.org/drawingml/2006/main" name="Title &amp; Bullets - Left">
  <a:themeElements>
    <a:clrScheme name="Title &amp; Bullets - Lef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Lef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Lef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9.xml><?xml version="1.0" encoding="utf-8"?>
<a:theme xmlns:a="http://schemas.openxmlformats.org/drawingml/2006/main" name="Title &amp; Bullets - 2 Column">
  <a:themeElements>
    <a:clrScheme name="Title &amp; Bullets - 2 Colum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2 Column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2 Colum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Pages>0</Pages>
  <Words>944</Words>
  <Characters>0</Characters>
  <Application>Microsoft Macintosh PowerPoint</Application>
  <PresentationFormat>Custom</PresentationFormat>
  <Lines>0</Lines>
  <Paragraphs>105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11</vt:i4>
      </vt:variant>
      <vt:variant>
        <vt:lpstr>Slide Titles</vt:lpstr>
      </vt:variant>
      <vt:variant>
        <vt:i4>10</vt:i4>
      </vt:variant>
    </vt:vector>
  </HeadingPairs>
  <TitlesOfParts>
    <vt:vector size="21" baseType="lpstr">
      <vt:lpstr>Title &amp; Subtitle</vt:lpstr>
      <vt:lpstr>Title &amp; Bullets</vt:lpstr>
      <vt:lpstr>Bullets</vt:lpstr>
      <vt:lpstr>Title - Top</vt:lpstr>
      <vt:lpstr>Photo - Vertical</vt:lpstr>
      <vt:lpstr>Photo - Horizontal</vt:lpstr>
      <vt:lpstr>Blank</vt:lpstr>
      <vt:lpstr>Title &amp; Bullets - Left</vt:lpstr>
      <vt:lpstr>Title &amp; Bullets - 2 Column</vt:lpstr>
      <vt:lpstr>Title &amp; Bullets - Right</vt:lpstr>
      <vt:lpstr>Title, Bullets &amp; Photo</vt:lpstr>
      <vt:lpstr>A First Course on Kinetics and Reaction Engineering</vt:lpstr>
      <vt:lpstr>Where We’ve Been</vt:lpstr>
      <vt:lpstr>Unit 4 Summary</vt:lpstr>
      <vt:lpstr>PowerPoint Presentation</vt:lpstr>
      <vt:lpstr>Questions?</vt:lpstr>
      <vt:lpstr>Effect of Stoichiometry on Reaction Rates and Extents</vt:lpstr>
      <vt:lpstr>Effect of Stoichiometry on Reaction Rates and Extents</vt:lpstr>
      <vt:lpstr>Arrhenius Problem Types</vt:lpstr>
      <vt:lpstr>Teach Each Other</vt:lpstr>
      <vt:lpstr>Where We’re Going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 First Course on Kinetics and Reaction Engineering</dc:title>
  <dc:subject/>
  <dc:creator/>
  <cp:keywords/>
  <dc:description/>
  <cp:lastModifiedBy>Carl Lund</cp:lastModifiedBy>
  <cp:revision>2</cp:revision>
  <dcterms:modified xsi:type="dcterms:W3CDTF">2014-02-17T20:33:03Z</dcterms:modified>
</cp:coreProperties>
</file>