
<file path=[Content_Types].xml><?xml version="1.0" encoding="utf-8"?>
<Types xmlns="http://schemas.openxmlformats.org/package/2006/content-types">
  <Default Extension="xml" ContentType="application/xml"/>
  <Default Extension="bin" ContentType="application/vnd.openxmlformats-officedocument.presentationml.printerSettings"/>
  <Default Extension="rels" ContentType="application/vnd.openxmlformats-package.relationships+xml"/>
  <Default Extension="emf" ContentType="image/x-em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Masters/slideMaster7.xml" ContentType="application/vnd.openxmlformats-officedocument.presentationml.slideMaster+xml"/>
  <Override PartName="/ppt/slideMasters/slideMaster8.xml" ContentType="application/vnd.openxmlformats-officedocument.presentationml.slideMaster+xml"/>
  <Override PartName="/ppt/slideMasters/slideMaster9.xml" ContentType="application/vnd.openxmlformats-officedocument.presentationml.slideMaster+xml"/>
  <Override PartName="/ppt/slideMasters/slideMaster10.xml" ContentType="application/vnd.openxmlformats-officedocument.presentationml.slideMaster+xml"/>
  <Override PartName="/ppt/slideMasters/slideMaster1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theme/theme3.xml" ContentType="application/vnd.openxmlformats-officedocument.theme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theme/theme4.xml" ContentType="application/vnd.openxmlformats-officedocument.theme+xml"/>
  <Override PartName="/ppt/slideLayouts/slideLayout45.xml" ContentType="application/vnd.openxmlformats-officedocument.presentationml.slideLayout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slideLayouts/slideLayout49.xml" ContentType="application/vnd.openxmlformats-officedocument.presentationml.slideLayout+xml"/>
  <Override PartName="/ppt/slideLayouts/slideLayout50.xml" ContentType="application/vnd.openxmlformats-officedocument.presentationml.slideLayout+xml"/>
  <Override PartName="/ppt/slideLayouts/slideLayout51.xml" ContentType="application/vnd.openxmlformats-officedocument.presentationml.slideLayout+xml"/>
  <Override PartName="/ppt/slideLayouts/slideLayout52.xml" ContentType="application/vnd.openxmlformats-officedocument.presentationml.slideLayout+xml"/>
  <Override PartName="/ppt/slideLayouts/slideLayout53.xml" ContentType="application/vnd.openxmlformats-officedocument.presentationml.slideLayout+xml"/>
  <Override PartName="/ppt/slideLayouts/slideLayout54.xml" ContentType="application/vnd.openxmlformats-officedocument.presentationml.slideLayout+xml"/>
  <Override PartName="/ppt/slideLayouts/slideLayout55.xml" ContentType="application/vnd.openxmlformats-officedocument.presentationml.slideLayout+xml"/>
  <Override PartName="/ppt/theme/theme5.xml" ContentType="application/vnd.openxmlformats-officedocument.theme+xml"/>
  <Override PartName="/ppt/slideLayouts/slideLayout56.xml" ContentType="application/vnd.openxmlformats-officedocument.presentationml.slideLayout+xml"/>
  <Override PartName="/ppt/slideLayouts/slideLayout57.xml" ContentType="application/vnd.openxmlformats-officedocument.presentationml.slideLayout+xml"/>
  <Override PartName="/ppt/slideLayouts/slideLayout58.xml" ContentType="application/vnd.openxmlformats-officedocument.presentationml.slideLayout+xml"/>
  <Override PartName="/ppt/slideLayouts/slideLayout59.xml" ContentType="application/vnd.openxmlformats-officedocument.presentationml.slideLayout+xml"/>
  <Override PartName="/ppt/slideLayouts/slideLayout60.xml" ContentType="application/vnd.openxmlformats-officedocument.presentationml.slideLayout+xml"/>
  <Override PartName="/ppt/slideLayouts/slideLayout61.xml" ContentType="application/vnd.openxmlformats-officedocument.presentationml.slideLayout+xml"/>
  <Override PartName="/ppt/slideLayouts/slideLayout62.xml" ContentType="application/vnd.openxmlformats-officedocument.presentationml.slideLayout+xml"/>
  <Override PartName="/ppt/slideLayouts/slideLayout63.xml" ContentType="application/vnd.openxmlformats-officedocument.presentationml.slideLayout+xml"/>
  <Override PartName="/ppt/slideLayouts/slideLayout64.xml" ContentType="application/vnd.openxmlformats-officedocument.presentationml.slideLayout+xml"/>
  <Override PartName="/ppt/slideLayouts/slideLayout65.xml" ContentType="application/vnd.openxmlformats-officedocument.presentationml.slideLayout+xml"/>
  <Override PartName="/ppt/slideLayouts/slideLayout66.xml" ContentType="application/vnd.openxmlformats-officedocument.presentationml.slideLayout+xml"/>
  <Override PartName="/ppt/theme/theme6.xml" ContentType="application/vnd.openxmlformats-officedocument.theme+xml"/>
  <Override PartName="/ppt/slideLayouts/slideLayout67.xml" ContentType="application/vnd.openxmlformats-officedocument.presentationml.slideLayout+xml"/>
  <Override PartName="/ppt/slideLayouts/slideLayout68.xml" ContentType="application/vnd.openxmlformats-officedocument.presentationml.slideLayout+xml"/>
  <Override PartName="/ppt/slideLayouts/slideLayout69.xml" ContentType="application/vnd.openxmlformats-officedocument.presentationml.slideLayout+xml"/>
  <Override PartName="/ppt/slideLayouts/slideLayout70.xml" ContentType="application/vnd.openxmlformats-officedocument.presentationml.slideLayout+xml"/>
  <Override PartName="/ppt/slideLayouts/slideLayout71.xml" ContentType="application/vnd.openxmlformats-officedocument.presentationml.slideLayout+xml"/>
  <Override PartName="/ppt/slideLayouts/slideLayout72.xml" ContentType="application/vnd.openxmlformats-officedocument.presentationml.slideLayout+xml"/>
  <Override PartName="/ppt/slideLayouts/slideLayout73.xml" ContentType="application/vnd.openxmlformats-officedocument.presentationml.slideLayout+xml"/>
  <Override PartName="/ppt/slideLayouts/slideLayout74.xml" ContentType="application/vnd.openxmlformats-officedocument.presentationml.slideLayout+xml"/>
  <Override PartName="/ppt/slideLayouts/slideLayout75.xml" ContentType="application/vnd.openxmlformats-officedocument.presentationml.slideLayout+xml"/>
  <Override PartName="/ppt/slideLayouts/slideLayout76.xml" ContentType="application/vnd.openxmlformats-officedocument.presentationml.slideLayout+xml"/>
  <Override PartName="/ppt/slideLayouts/slideLayout77.xml" ContentType="application/vnd.openxmlformats-officedocument.presentationml.slideLayout+xml"/>
  <Override PartName="/ppt/theme/theme7.xml" ContentType="application/vnd.openxmlformats-officedocument.theme+xml"/>
  <Override PartName="/ppt/slideLayouts/slideLayout78.xml" ContentType="application/vnd.openxmlformats-officedocument.presentationml.slideLayout+xml"/>
  <Override PartName="/ppt/slideLayouts/slideLayout79.xml" ContentType="application/vnd.openxmlformats-officedocument.presentationml.slideLayout+xml"/>
  <Override PartName="/ppt/slideLayouts/slideLayout80.xml" ContentType="application/vnd.openxmlformats-officedocument.presentationml.slideLayout+xml"/>
  <Override PartName="/ppt/slideLayouts/slideLayout81.xml" ContentType="application/vnd.openxmlformats-officedocument.presentationml.slideLayout+xml"/>
  <Override PartName="/ppt/slideLayouts/slideLayout82.xml" ContentType="application/vnd.openxmlformats-officedocument.presentationml.slideLayout+xml"/>
  <Override PartName="/ppt/slideLayouts/slideLayout83.xml" ContentType="application/vnd.openxmlformats-officedocument.presentationml.slideLayout+xml"/>
  <Override PartName="/ppt/slideLayouts/slideLayout84.xml" ContentType="application/vnd.openxmlformats-officedocument.presentationml.slideLayout+xml"/>
  <Override PartName="/ppt/slideLayouts/slideLayout85.xml" ContentType="application/vnd.openxmlformats-officedocument.presentationml.slideLayout+xml"/>
  <Override PartName="/ppt/slideLayouts/slideLayout86.xml" ContentType="application/vnd.openxmlformats-officedocument.presentationml.slideLayout+xml"/>
  <Override PartName="/ppt/slideLayouts/slideLayout87.xml" ContentType="application/vnd.openxmlformats-officedocument.presentationml.slideLayout+xml"/>
  <Override PartName="/ppt/slideLayouts/slideLayout88.xml" ContentType="application/vnd.openxmlformats-officedocument.presentationml.slideLayout+xml"/>
  <Override PartName="/ppt/theme/theme8.xml" ContentType="application/vnd.openxmlformats-officedocument.theme+xml"/>
  <Override PartName="/ppt/slideLayouts/slideLayout89.xml" ContentType="application/vnd.openxmlformats-officedocument.presentationml.slideLayout+xml"/>
  <Override PartName="/ppt/slideLayouts/slideLayout90.xml" ContentType="application/vnd.openxmlformats-officedocument.presentationml.slideLayout+xml"/>
  <Override PartName="/ppt/slideLayouts/slideLayout91.xml" ContentType="application/vnd.openxmlformats-officedocument.presentationml.slideLayout+xml"/>
  <Override PartName="/ppt/slideLayouts/slideLayout92.xml" ContentType="application/vnd.openxmlformats-officedocument.presentationml.slideLayout+xml"/>
  <Override PartName="/ppt/slideLayouts/slideLayout93.xml" ContentType="application/vnd.openxmlformats-officedocument.presentationml.slideLayout+xml"/>
  <Override PartName="/ppt/slideLayouts/slideLayout94.xml" ContentType="application/vnd.openxmlformats-officedocument.presentationml.slideLayout+xml"/>
  <Override PartName="/ppt/slideLayouts/slideLayout95.xml" ContentType="application/vnd.openxmlformats-officedocument.presentationml.slideLayout+xml"/>
  <Override PartName="/ppt/slideLayouts/slideLayout96.xml" ContentType="application/vnd.openxmlformats-officedocument.presentationml.slideLayout+xml"/>
  <Override PartName="/ppt/slideLayouts/slideLayout97.xml" ContentType="application/vnd.openxmlformats-officedocument.presentationml.slideLayout+xml"/>
  <Override PartName="/ppt/slideLayouts/slideLayout98.xml" ContentType="application/vnd.openxmlformats-officedocument.presentationml.slideLayout+xml"/>
  <Override PartName="/ppt/slideLayouts/slideLayout99.xml" ContentType="application/vnd.openxmlformats-officedocument.presentationml.slideLayout+xml"/>
  <Override PartName="/ppt/theme/theme9.xml" ContentType="application/vnd.openxmlformats-officedocument.theme+xml"/>
  <Override PartName="/ppt/slideLayouts/slideLayout100.xml" ContentType="application/vnd.openxmlformats-officedocument.presentationml.slideLayout+xml"/>
  <Override PartName="/ppt/slideLayouts/slideLayout101.xml" ContentType="application/vnd.openxmlformats-officedocument.presentationml.slideLayout+xml"/>
  <Override PartName="/ppt/slideLayouts/slideLayout102.xml" ContentType="application/vnd.openxmlformats-officedocument.presentationml.slideLayout+xml"/>
  <Override PartName="/ppt/slideLayouts/slideLayout103.xml" ContentType="application/vnd.openxmlformats-officedocument.presentationml.slideLayout+xml"/>
  <Override PartName="/ppt/slideLayouts/slideLayout104.xml" ContentType="application/vnd.openxmlformats-officedocument.presentationml.slideLayout+xml"/>
  <Override PartName="/ppt/slideLayouts/slideLayout105.xml" ContentType="application/vnd.openxmlformats-officedocument.presentationml.slideLayout+xml"/>
  <Override PartName="/ppt/slideLayouts/slideLayout106.xml" ContentType="application/vnd.openxmlformats-officedocument.presentationml.slideLayout+xml"/>
  <Override PartName="/ppt/slideLayouts/slideLayout107.xml" ContentType="application/vnd.openxmlformats-officedocument.presentationml.slideLayout+xml"/>
  <Override PartName="/ppt/slideLayouts/slideLayout108.xml" ContentType="application/vnd.openxmlformats-officedocument.presentationml.slideLayout+xml"/>
  <Override PartName="/ppt/slideLayouts/slideLayout109.xml" ContentType="application/vnd.openxmlformats-officedocument.presentationml.slideLayout+xml"/>
  <Override PartName="/ppt/slideLayouts/slideLayout110.xml" ContentType="application/vnd.openxmlformats-officedocument.presentationml.slideLayout+xml"/>
  <Override PartName="/ppt/theme/theme10.xml" ContentType="application/vnd.openxmlformats-officedocument.theme+xml"/>
  <Override PartName="/ppt/slideLayouts/slideLayout111.xml" ContentType="application/vnd.openxmlformats-officedocument.presentationml.slideLayout+xml"/>
  <Override PartName="/ppt/slideLayouts/slideLayout112.xml" ContentType="application/vnd.openxmlformats-officedocument.presentationml.slideLayout+xml"/>
  <Override PartName="/ppt/slideLayouts/slideLayout113.xml" ContentType="application/vnd.openxmlformats-officedocument.presentationml.slideLayout+xml"/>
  <Override PartName="/ppt/slideLayouts/slideLayout114.xml" ContentType="application/vnd.openxmlformats-officedocument.presentationml.slideLayout+xml"/>
  <Override PartName="/ppt/slideLayouts/slideLayout115.xml" ContentType="application/vnd.openxmlformats-officedocument.presentationml.slideLayout+xml"/>
  <Override PartName="/ppt/slideLayouts/slideLayout116.xml" ContentType="application/vnd.openxmlformats-officedocument.presentationml.slideLayout+xml"/>
  <Override PartName="/ppt/slideLayouts/slideLayout117.xml" ContentType="application/vnd.openxmlformats-officedocument.presentationml.slideLayout+xml"/>
  <Override PartName="/ppt/slideLayouts/slideLayout118.xml" ContentType="application/vnd.openxmlformats-officedocument.presentationml.slideLayout+xml"/>
  <Override PartName="/ppt/slideLayouts/slideLayout119.xml" ContentType="application/vnd.openxmlformats-officedocument.presentationml.slideLayout+xml"/>
  <Override PartName="/ppt/slideLayouts/slideLayout120.xml" ContentType="application/vnd.openxmlformats-officedocument.presentationml.slideLayout+xml"/>
  <Override PartName="/ppt/slideLayouts/slideLayout121.xml" ContentType="application/vnd.openxmlformats-officedocument.presentationml.slideLayout+xml"/>
  <Override PartName="/ppt/theme/theme11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48" r:id="rId1"/>
    <p:sldMasterId id="2147483649" r:id="rId2"/>
    <p:sldMasterId id="2147483650" r:id="rId3"/>
    <p:sldMasterId id="2147483651" r:id="rId4"/>
    <p:sldMasterId id="2147483652" r:id="rId5"/>
    <p:sldMasterId id="2147483653" r:id="rId6"/>
    <p:sldMasterId id="2147483654" r:id="rId7"/>
    <p:sldMasterId id="2147483655" r:id="rId8"/>
    <p:sldMasterId id="2147483656" r:id="rId9"/>
    <p:sldMasterId id="2147483657" r:id="rId10"/>
    <p:sldMasterId id="2147483658" r:id="rId11"/>
  </p:sldMasterIdLst>
  <p:sldIdLst>
    <p:sldId id="256" r:id="rId12"/>
    <p:sldId id="273" r:id="rId13"/>
    <p:sldId id="274" r:id="rId14"/>
    <p:sldId id="275" r:id="rId15"/>
    <p:sldId id="271" r:id="rId16"/>
    <p:sldId id="257" r:id="rId17"/>
    <p:sldId id="259" r:id="rId18"/>
    <p:sldId id="260" r:id="rId19"/>
    <p:sldId id="272" r:id="rId20"/>
  </p:sldIdLst>
  <p:sldSz cx="13004800" cy="9753600"/>
  <p:notesSz cx="6858000" cy="9144000"/>
  <p:defaultTextStyle>
    <a:defPPr>
      <a:defRPr lang="en-US"/>
    </a:defPPr>
    <a:lvl1pPr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1pPr>
    <a:lvl2pPr marL="457200"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2pPr>
    <a:lvl3pPr marL="914400"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3pPr>
    <a:lvl4pPr marL="1371600"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4pPr>
    <a:lvl5pPr marL="1828800"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5pPr>
    <a:lvl6pPr marL="2286000" algn="l" defTabSz="457200" rtl="0" eaLnBrk="1" latinLnBrk="0" hangingPunct="1"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6pPr>
    <a:lvl7pPr marL="2743200" algn="l" defTabSz="457200" rtl="0" eaLnBrk="1" latinLnBrk="0" hangingPunct="1"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7pPr>
    <a:lvl8pPr marL="3200400" algn="l" defTabSz="457200" rtl="0" eaLnBrk="1" latinLnBrk="0" hangingPunct="1"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8pPr>
    <a:lvl9pPr marL="3657600" algn="l" defTabSz="457200" rtl="0" eaLnBrk="1" latinLnBrk="0" hangingPunct="1"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8" d="100"/>
          <a:sy n="58" d="100"/>
        </p:scale>
        <p:origin x="-888" y="-128"/>
      </p:cViewPr>
      <p:guideLst>
        <p:guide orient="horz" pos="3072"/>
        <p:guide pos="409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Master" Target="slideMasters/slideMaster9.xml"/><Relationship Id="rId20" Type="http://schemas.openxmlformats.org/officeDocument/2006/relationships/slide" Target="slides/slide9.xml"/><Relationship Id="rId21" Type="http://schemas.openxmlformats.org/officeDocument/2006/relationships/printerSettings" Target="printerSettings/printerSettings1.bin"/><Relationship Id="rId22" Type="http://schemas.openxmlformats.org/officeDocument/2006/relationships/presProps" Target="presProps.xml"/><Relationship Id="rId23" Type="http://schemas.openxmlformats.org/officeDocument/2006/relationships/viewProps" Target="viewProps.xml"/><Relationship Id="rId24" Type="http://schemas.openxmlformats.org/officeDocument/2006/relationships/theme" Target="theme/theme1.xml"/><Relationship Id="rId25" Type="http://schemas.openxmlformats.org/officeDocument/2006/relationships/tableStyles" Target="tableStyles.xml"/><Relationship Id="rId10" Type="http://schemas.openxmlformats.org/officeDocument/2006/relationships/slideMaster" Target="slideMasters/slideMaster10.xml"/><Relationship Id="rId11" Type="http://schemas.openxmlformats.org/officeDocument/2006/relationships/slideMaster" Target="slideMasters/slideMaster11.xml"/><Relationship Id="rId12" Type="http://schemas.openxmlformats.org/officeDocument/2006/relationships/slide" Target="slides/slide1.xml"/><Relationship Id="rId13" Type="http://schemas.openxmlformats.org/officeDocument/2006/relationships/slide" Target="slides/slide2.xml"/><Relationship Id="rId14" Type="http://schemas.openxmlformats.org/officeDocument/2006/relationships/slide" Target="slides/slide3.xml"/><Relationship Id="rId15" Type="http://schemas.openxmlformats.org/officeDocument/2006/relationships/slide" Target="slides/slide4.xml"/><Relationship Id="rId16" Type="http://schemas.openxmlformats.org/officeDocument/2006/relationships/slide" Target="slides/slide5.xml"/><Relationship Id="rId17" Type="http://schemas.openxmlformats.org/officeDocument/2006/relationships/slide" Target="slides/slide6.xml"/><Relationship Id="rId18" Type="http://schemas.openxmlformats.org/officeDocument/2006/relationships/slide" Target="slides/slide7.xml"/><Relationship Id="rId19" Type="http://schemas.openxmlformats.org/officeDocument/2006/relationships/slide" Target="slides/slide8.xml"/><Relationship Id="rId1" Type="http://schemas.openxmlformats.org/officeDocument/2006/relationships/slideMaster" Target="slideMasters/slideMaster1.xml"/><Relationship Id="rId2" Type="http://schemas.openxmlformats.org/officeDocument/2006/relationships/slideMaster" Target="slideMasters/slideMaster2.xml"/><Relationship Id="rId3" Type="http://schemas.openxmlformats.org/officeDocument/2006/relationships/slideMaster" Target="slideMasters/slideMaster3.xml"/><Relationship Id="rId4" Type="http://schemas.openxmlformats.org/officeDocument/2006/relationships/slideMaster" Target="slideMasters/slideMaster4.xml"/><Relationship Id="rId5" Type="http://schemas.openxmlformats.org/officeDocument/2006/relationships/slideMaster" Target="slideMasters/slideMaster5.xml"/><Relationship Id="rId6" Type="http://schemas.openxmlformats.org/officeDocument/2006/relationships/slideMaster" Target="slideMasters/slideMaster6.xml"/><Relationship Id="rId7" Type="http://schemas.openxmlformats.org/officeDocument/2006/relationships/slideMaster" Target="slideMasters/slideMaster7.xml"/><Relationship Id="rId8" Type="http://schemas.openxmlformats.org/officeDocument/2006/relationships/slideMaster" Target="slideMasters/slideMaster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1784486"/>
      </p:ext>
    </p:extLst>
  </p:cSld>
  <p:clrMapOvr>
    <a:masterClrMapping/>
  </p:clrMapOvr>
  <p:transition xmlns:p14="http://schemas.microsoft.com/office/powerpoint/2010/main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2196804"/>
      </p:ext>
    </p:extLst>
  </p:cSld>
  <p:clrMapOvr>
    <a:masterClrMapping/>
  </p:clrMapOvr>
  <p:transition xmlns:p14="http://schemas.microsoft.com/office/powerpoint/2010/main"/>
</p:sldLayout>
</file>

<file path=ppt/slideLayouts/slideLayout10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11615715"/>
      </p:ext>
    </p:extLst>
  </p:cSld>
  <p:clrMapOvr>
    <a:masterClrMapping/>
  </p:clrMapOvr>
  <p:transition xmlns:p14="http://schemas.microsoft.com/office/powerpoint/2010/main"/>
</p:sldLayout>
</file>

<file path=ppt/slideLayouts/slideLayout10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8617444"/>
      </p:ext>
    </p:extLst>
  </p:cSld>
  <p:clrMapOvr>
    <a:masterClrMapping/>
  </p:clrMapOvr>
  <p:transition xmlns:p14="http://schemas.microsoft.com/office/powerpoint/2010/main"/>
</p:sldLayout>
</file>

<file path=ppt/slideLayouts/slideLayout10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33275662"/>
      </p:ext>
    </p:extLst>
  </p:cSld>
  <p:clrMapOvr>
    <a:masterClrMapping/>
  </p:clrMapOvr>
  <p:transition xmlns:p14="http://schemas.microsoft.com/office/powerpoint/2010/main"/>
</p:sldLayout>
</file>

<file path=ppt/slideLayouts/slideLayout10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2400" y="16002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9194800" y="16002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9753305"/>
      </p:ext>
    </p:extLst>
  </p:cSld>
  <p:clrMapOvr>
    <a:masterClrMapping/>
  </p:clrMapOvr>
  <p:transition xmlns:p14="http://schemas.microsoft.com/office/powerpoint/2010/main"/>
</p:sldLayout>
</file>

<file path=ppt/slideLayouts/slideLayout104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181482"/>
      </p:ext>
    </p:extLst>
  </p:cSld>
  <p:clrMapOvr>
    <a:masterClrMapping/>
  </p:clrMapOvr>
  <p:transition xmlns:p14="http://schemas.microsoft.com/office/powerpoint/2010/main"/>
</p:sldLayout>
</file>

<file path=ppt/slideLayouts/slideLayout10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35728484"/>
      </p:ext>
    </p:extLst>
  </p:cSld>
  <p:clrMapOvr>
    <a:masterClrMapping/>
  </p:clrMapOvr>
  <p:transition xmlns:p14="http://schemas.microsoft.com/office/powerpoint/2010/main"/>
</p:sldLayout>
</file>

<file path=ppt/slideLayouts/slideLayout10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531774036"/>
      </p:ext>
    </p:extLst>
  </p:cSld>
  <p:clrMapOvr>
    <a:masterClrMapping/>
  </p:clrMapOvr>
  <p:transition xmlns:p14="http://schemas.microsoft.com/office/powerpoint/2010/main"/>
</p:sldLayout>
</file>

<file path=ppt/slideLayouts/slideLayout10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173663857"/>
      </p:ext>
    </p:extLst>
  </p:cSld>
  <p:clrMapOvr>
    <a:masterClrMapping/>
  </p:clrMapOvr>
  <p:transition xmlns:p14="http://schemas.microsoft.com/office/powerpoint/2010/main"/>
</p:sldLayout>
</file>

<file path=ppt/slideLayouts/slideLayout10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61976668"/>
      </p:ext>
    </p:extLst>
  </p:cSld>
  <p:clrMapOvr>
    <a:masterClrMapping/>
  </p:clrMapOvr>
  <p:transition xmlns:p14="http://schemas.microsoft.com/office/powerpoint/2010/main"/>
</p:sldLayout>
</file>

<file path=ppt/slideLayouts/slideLayout10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50604794"/>
      </p:ext>
    </p:extLst>
  </p:cSld>
  <p:clrMapOvr>
    <a:masterClrMapping/>
  </p:clrMapOvr>
  <p:transition xmlns:p14="http://schemas.microsoft.com/office/powerpoint/2010/main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1638300"/>
            <a:ext cx="2616200" cy="7264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1638300"/>
            <a:ext cx="7696200" cy="7264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1148398"/>
      </p:ext>
    </p:extLst>
  </p:cSld>
  <p:clrMapOvr>
    <a:masterClrMapping/>
  </p:clrMapOvr>
  <p:transition xmlns:p14="http://schemas.microsoft.com/office/powerpoint/2010/main"/>
</p:sldLayout>
</file>

<file path=ppt/slideLayouts/slideLayout1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487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487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8333270"/>
      </p:ext>
    </p:extLst>
  </p:cSld>
  <p:clrMapOvr>
    <a:masterClrMapping/>
  </p:clrMapOvr>
  <p:transition xmlns:p14="http://schemas.microsoft.com/office/powerpoint/2010/main"/>
</p:sldLayout>
</file>

<file path=ppt/slideLayouts/slideLayout11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43479025"/>
      </p:ext>
    </p:extLst>
  </p:cSld>
  <p:clrMapOvr>
    <a:masterClrMapping/>
  </p:clrMapOvr>
  <p:transition xmlns:p14="http://schemas.microsoft.com/office/powerpoint/2010/main"/>
</p:sldLayout>
</file>

<file path=ppt/slideLayouts/slideLayout11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809765"/>
      </p:ext>
    </p:extLst>
  </p:cSld>
  <p:clrMapOvr>
    <a:masterClrMapping/>
  </p:clrMapOvr>
  <p:transition xmlns:p14="http://schemas.microsoft.com/office/powerpoint/2010/main"/>
</p:sldLayout>
</file>

<file path=ppt/slideLayouts/slideLayout11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803210581"/>
      </p:ext>
    </p:extLst>
  </p:cSld>
  <p:clrMapOvr>
    <a:masterClrMapping/>
  </p:clrMapOvr>
  <p:transition xmlns:p14="http://schemas.microsoft.com/office/powerpoint/2010/main"/>
</p:sldLayout>
</file>

<file path=ppt/slideLayouts/slideLayout11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82700" y="16510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75100" y="16510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0109998"/>
      </p:ext>
    </p:extLst>
  </p:cSld>
  <p:clrMapOvr>
    <a:masterClrMapping/>
  </p:clrMapOvr>
  <p:transition xmlns:p14="http://schemas.microsoft.com/office/powerpoint/2010/main"/>
</p:sldLayout>
</file>

<file path=ppt/slideLayouts/slideLayout11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7484443"/>
      </p:ext>
    </p:extLst>
  </p:cSld>
  <p:clrMapOvr>
    <a:masterClrMapping/>
  </p:clrMapOvr>
  <p:transition xmlns:p14="http://schemas.microsoft.com/office/powerpoint/2010/main"/>
</p:sldLayout>
</file>

<file path=ppt/slideLayouts/slideLayout11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6688262"/>
      </p:ext>
    </p:extLst>
  </p:cSld>
  <p:clrMapOvr>
    <a:masterClrMapping/>
  </p:clrMapOvr>
  <p:transition xmlns:p14="http://schemas.microsoft.com/office/powerpoint/2010/main"/>
</p:sldLayout>
</file>

<file path=ppt/slideLayouts/slideLayout11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485717744"/>
      </p:ext>
    </p:extLst>
  </p:cSld>
  <p:clrMapOvr>
    <a:masterClrMapping/>
  </p:clrMapOvr>
  <p:transition xmlns:p14="http://schemas.microsoft.com/office/powerpoint/2010/main"/>
</p:sldLayout>
</file>

<file path=ppt/slideLayouts/slideLayout11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339490777"/>
      </p:ext>
    </p:extLst>
  </p:cSld>
  <p:clrMapOvr>
    <a:masterClrMapping/>
  </p:clrMapOvr>
  <p:transition xmlns:p14="http://schemas.microsoft.com/office/powerpoint/2010/main"/>
</p:sldLayout>
</file>

<file path=ppt/slideLayouts/slideLayout11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804527635"/>
      </p:ext>
    </p:extLst>
  </p:cSld>
  <p:clrMapOvr>
    <a:masterClrMapping/>
  </p:clrMapOvr>
  <p:transition xmlns:p14="http://schemas.microsoft.com/office/powerpoint/2010/main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6930330"/>
      </p:ext>
    </p:extLst>
  </p:cSld>
  <p:clrMapOvr>
    <a:masterClrMapping/>
  </p:clrMapOvr>
  <p:transition xmlns:p14="http://schemas.microsoft.com/office/powerpoint/2010/main"/>
</p:sldLayout>
</file>

<file path=ppt/slideLayouts/slideLayout12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5140885"/>
      </p:ext>
    </p:extLst>
  </p:cSld>
  <p:clrMapOvr>
    <a:masterClrMapping/>
  </p:clrMapOvr>
  <p:transition xmlns:p14="http://schemas.microsoft.com/office/powerpoint/2010/main"/>
</p:sldLayout>
</file>

<file path=ppt/slideLayouts/slideLayout1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995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995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7218609"/>
      </p:ext>
    </p:extLst>
  </p:cSld>
  <p:clrMapOvr>
    <a:masterClrMapping/>
  </p:clrMapOvr>
  <p:transition xmlns:p14="http://schemas.microsoft.com/office/powerpoint/2010/main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8743368"/>
      </p:ext>
    </p:extLst>
  </p:cSld>
  <p:clrMapOvr>
    <a:masterClrMapping/>
  </p:clrMapOvr>
  <p:transition xmlns:p14="http://schemas.microsoft.com/office/powerpoint/2010/main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787903082"/>
      </p:ext>
    </p:extLst>
  </p:cSld>
  <p:clrMapOvr>
    <a:masterClrMapping/>
  </p:clrMapOvr>
  <p:transition xmlns:p14="http://schemas.microsoft.com/office/powerpoint/2010/main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1612900"/>
            <a:ext cx="51562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1612900"/>
            <a:ext cx="51562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51511270"/>
      </p:ext>
    </p:extLst>
  </p:cSld>
  <p:clrMapOvr>
    <a:masterClrMapping/>
  </p:clrMapOvr>
  <p:transition xmlns:p14="http://schemas.microsoft.com/office/powerpoint/2010/main"/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8144906"/>
      </p:ext>
    </p:extLst>
  </p:cSld>
  <p:clrMapOvr>
    <a:masterClrMapping/>
  </p:clrMapOvr>
  <p:transition xmlns:p14="http://schemas.microsoft.com/office/powerpoint/2010/main"/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2177148"/>
      </p:ext>
    </p:extLst>
  </p:cSld>
  <p:clrMapOvr>
    <a:masterClrMapping/>
  </p:clrMapOvr>
  <p:transition xmlns:p14="http://schemas.microsoft.com/office/powerpoint/2010/main"/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557483718"/>
      </p:ext>
    </p:extLst>
  </p:cSld>
  <p:clrMapOvr>
    <a:masterClrMapping/>
  </p:clrMapOvr>
  <p:transition xmlns:p14="http://schemas.microsoft.com/office/powerpoint/2010/main"/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577418630"/>
      </p:ext>
    </p:extLst>
  </p:cSld>
  <p:clrMapOvr>
    <a:masterClrMapping/>
  </p:clrMapOvr>
  <p:transition xmlns:p14="http://schemas.microsoft.com/office/powerpoint/2010/main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66280340"/>
      </p:ext>
    </p:extLst>
  </p:cSld>
  <p:clrMapOvr>
    <a:masterClrMapping/>
  </p:clrMapOvr>
  <p:transition xmlns:p14="http://schemas.microsoft.com/office/powerpoint/2010/main"/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795077313"/>
      </p:ext>
    </p:extLst>
  </p:cSld>
  <p:clrMapOvr>
    <a:masterClrMapping/>
  </p:clrMapOvr>
  <p:transition xmlns:p14="http://schemas.microsoft.com/office/powerpoint/2010/main"/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8150284"/>
      </p:ext>
    </p:extLst>
  </p:cSld>
  <p:clrMapOvr>
    <a:masterClrMapping/>
  </p:clrMapOvr>
  <p:transition xmlns:p14="http://schemas.microsoft.com/office/powerpoint/2010/main"/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61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61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2985121"/>
      </p:ext>
    </p:extLst>
  </p:cSld>
  <p:clrMapOvr>
    <a:masterClrMapping/>
  </p:clrMapOvr>
  <p:transition xmlns:p14="http://schemas.microsoft.com/office/powerpoint/2010/main"/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4885176"/>
      </p:ext>
    </p:extLst>
  </p:cSld>
  <p:clrMapOvr>
    <a:masterClrMapping/>
  </p:clrMapOvr>
  <p:transition xmlns:p14="http://schemas.microsoft.com/office/powerpoint/2010/main"/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7485349"/>
      </p:ext>
    </p:extLst>
  </p:cSld>
  <p:clrMapOvr>
    <a:masterClrMapping/>
  </p:clrMapOvr>
  <p:transition xmlns:p14="http://schemas.microsoft.com/office/powerpoint/2010/main"/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  <a:prstGeom prst="rect">
            <a:avLst/>
          </a:prstGeom>
        </p:spPr>
        <p:txBody>
          <a:bodyPr vert="horz"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877675428"/>
      </p:ext>
    </p:extLst>
  </p:cSld>
  <p:clrMapOvr>
    <a:masterClrMapping/>
  </p:clrMapOvr>
  <p:transition xmlns:p14="http://schemas.microsoft.com/office/powerpoint/2010/main"/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431800"/>
            <a:ext cx="5156200" cy="857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431800"/>
            <a:ext cx="5156200" cy="857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5699043"/>
      </p:ext>
    </p:extLst>
  </p:cSld>
  <p:clrMapOvr>
    <a:masterClrMapping/>
  </p:clrMapOvr>
  <p:transition xmlns:p14="http://schemas.microsoft.com/office/powerpoint/2010/main"/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9503735"/>
      </p:ext>
    </p:extLst>
  </p:cSld>
  <p:clrMapOvr>
    <a:masterClrMapping/>
  </p:clrMapOvr>
  <p:transition xmlns:p14="http://schemas.microsoft.com/office/powerpoint/2010/main"/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25267906"/>
      </p:ext>
    </p:extLst>
  </p:cSld>
  <p:clrMapOvr>
    <a:masterClrMapping/>
  </p:clrMapOvr>
  <p:transition xmlns:p14="http://schemas.microsoft.com/office/powerpoint/2010/main"/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846534967"/>
      </p:ext>
    </p:extLst>
  </p:cSld>
  <p:clrMapOvr>
    <a:masterClrMapping/>
  </p:clrMapOvr>
  <p:transition xmlns:p14="http://schemas.microsoft.com/office/powerpoint/2010/main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80247340"/>
      </p:ext>
    </p:extLst>
  </p:cSld>
  <p:clrMapOvr>
    <a:masterClrMapping/>
  </p:clrMapOvr>
  <p:transition xmlns:p14="http://schemas.microsoft.com/office/powerpoint/2010/main"/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  <a:prstGeom prst="rect">
            <a:avLst/>
          </a:prstGeom>
        </p:spPr>
        <p:txBody>
          <a:bodyPr vert="horz"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726226566"/>
      </p:ext>
    </p:extLst>
  </p:cSld>
  <p:clrMapOvr>
    <a:masterClrMapping/>
  </p:clrMapOvr>
  <p:transition xmlns:p14="http://schemas.microsoft.com/office/powerpoint/2010/main"/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  <a:prstGeom prst="rect">
            <a:avLst/>
          </a:prstGeom>
        </p:spPr>
        <p:txBody>
          <a:bodyPr vert="horz"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235194151"/>
      </p:ext>
    </p:extLst>
  </p:cSld>
  <p:clrMapOvr>
    <a:masterClrMapping/>
  </p:clrMapOvr>
  <p:transition xmlns:p14="http://schemas.microsoft.com/office/powerpoint/2010/main"/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0084999"/>
      </p:ext>
    </p:extLst>
  </p:cSld>
  <p:clrMapOvr>
    <a:masterClrMapping/>
  </p:clrMapOvr>
  <p:transition xmlns:p14="http://schemas.microsoft.com/office/powerpoint/2010/main"/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390525"/>
            <a:ext cx="2925762" cy="8613775"/>
          </a:xfrm>
          <a:prstGeom prst="rect">
            <a:avLst/>
          </a:prstGeo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390525"/>
            <a:ext cx="8624888" cy="861377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08516"/>
      </p:ext>
    </p:extLst>
  </p:cSld>
  <p:clrMapOvr>
    <a:masterClrMapping/>
  </p:clrMapOvr>
  <p:transition xmlns:p14="http://schemas.microsoft.com/office/powerpoint/2010/main"/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  <a:prstGeom prst="rect">
            <a:avLst/>
          </a:prstGeom>
        </p:spPr>
        <p:txBody>
          <a:bodyPr vert="horz"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3704028"/>
      </p:ext>
    </p:extLst>
  </p:cSld>
  <p:clrMapOvr>
    <a:masterClrMapping/>
  </p:clrMapOvr>
  <p:transition xmlns:p14="http://schemas.microsoft.com/office/powerpoint/2010/main"/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horz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7505673"/>
      </p:ext>
    </p:extLst>
  </p:cSld>
  <p:clrMapOvr>
    <a:masterClrMapping/>
  </p:clrMapOvr>
  <p:transition xmlns:p14="http://schemas.microsoft.com/office/powerpoint/2010/main"/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751752761"/>
      </p:ext>
    </p:extLst>
  </p:cSld>
  <p:clrMapOvr>
    <a:masterClrMapping/>
  </p:clrMapOvr>
  <p:transition xmlns:p14="http://schemas.microsoft.com/office/powerpoint/2010/main"/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875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4868378"/>
      </p:ext>
    </p:extLst>
  </p:cSld>
  <p:clrMapOvr>
    <a:masterClrMapping/>
  </p:clrMapOvr>
  <p:transition xmlns:p14="http://schemas.microsoft.com/office/powerpoint/2010/main"/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3363652"/>
      </p:ext>
    </p:extLst>
  </p:cSld>
  <p:clrMapOvr>
    <a:masterClrMapping/>
  </p:clrMapOvr>
  <p:transition xmlns:p14="http://schemas.microsoft.com/office/powerpoint/2010/main"/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77427733"/>
      </p:ext>
    </p:extLst>
  </p:cSld>
  <p:clrMapOvr>
    <a:masterClrMapping/>
  </p:clrMapOvr>
  <p:transition xmlns:p14="http://schemas.microsoft.com/office/powerpoint/2010/main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5029200"/>
            <a:ext cx="5156200" cy="3873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5029200"/>
            <a:ext cx="5156200" cy="3873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39410"/>
      </p:ext>
    </p:extLst>
  </p:cSld>
  <p:clrMapOvr>
    <a:masterClrMapping/>
  </p:clrMapOvr>
  <p:transition xmlns:p14="http://schemas.microsoft.com/office/powerpoint/2010/main"/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80383812"/>
      </p:ext>
    </p:extLst>
  </p:cSld>
  <p:clrMapOvr>
    <a:masterClrMapping/>
  </p:clrMapOvr>
  <p:transition xmlns:p14="http://schemas.microsoft.com/office/powerpoint/2010/main"/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  <a:prstGeom prst="rect">
            <a:avLst/>
          </a:prstGeom>
        </p:spPr>
        <p:txBody>
          <a:bodyPr vert="horz"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911672421"/>
      </p:ext>
    </p:extLst>
  </p:cSld>
  <p:clrMapOvr>
    <a:masterClrMapping/>
  </p:clrMapOvr>
  <p:transition xmlns:p14="http://schemas.microsoft.com/office/powerpoint/2010/main"/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625318089"/>
      </p:ext>
    </p:extLst>
  </p:cSld>
  <p:clrMapOvr>
    <a:masterClrMapping/>
  </p:clrMapOvr>
  <p:transition xmlns:p14="http://schemas.microsoft.com/office/powerpoint/2010/main"/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29217761"/>
      </p:ext>
    </p:extLst>
  </p:cSld>
  <p:clrMapOvr>
    <a:masterClrMapping/>
  </p:clrMapOvr>
  <p:transition xmlns:p14="http://schemas.microsoft.com/office/powerpoint/2010/main"/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241300"/>
            <a:ext cx="2925762" cy="84709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41300"/>
            <a:ext cx="8624888" cy="84709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39381288"/>
      </p:ext>
    </p:extLst>
  </p:cSld>
  <p:clrMapOvr>
    <a:masterClrMapping/>
  </p:clrMapOvr>
  <p:transition xmlns:p14="http://schemas.microsoft.com/office/powerpoint/2010/main"/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0027917"/>
      </p:ext>
    </p:extLst>
  </p:cSld>
  <p:clrMapOvr>
    <a:masterClrMapping/>
  </p:clrMapOvr>
  <p:transition xmlns:p14="http://schemas.microsoft.com/office/powerpoint/2010/main"/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1182904"/>
      </p:ext>
    </p:extLst>
  </p:cSld>
  <p:clrMapOvr>
    <a:masterClrMapping/>
  </p:clrMapOvr>
  <p:transition xmlns:p14="http://schemas.microsoft.com/office/powerpoint/2010/main"/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031736473"/>
      </p:ext>
    </p:extLst>
  </p:cSld>
  <p:clrMapOvr>
    <a:masterClrMapping/>
  </p:clrMapOvr>
  <p:transition xmlns:p14="http://schemas.microsoft.com/office/powerpoint/2010/main"/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35000" y="1612900"/>
            <a:ext cx="28575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644900" y="1612900"/>
            <a:ext cx="28575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5851657"/>
      </p:ext>
    </p:extLst>
  </p:cSld>
  <p:clrMapOvr>
    <a:masterClrMapping/>
  </p:clrMapOvr>
  <p:transition xmlns:p14="http://schemas.microsoft.com/office/powerpoint/2010/main"/>
</p:sldLayout>
</file>

<file path=ppt/slideLayouts/slideLayout4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9173530"/>
      </p:ext>
    </p:extLst>
  </p:cSld>
  <p:clrMapOvr>
    <a:masterClrMapping/>
  </p:clrMapOvr>
  <p:transition xmlns:p14="http://schemas.microsoft.com/office/powerpoint/2010/main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5200157"/>
      </p:ext>
    </p:extLst>
  </p:cSld>
  <p:clrMapOvr>
    <a:masterClrMapping/>
  </p:clrMapOvr>
  <p:transition xmlns:p14="http://schemas.microsoft.com/office/powerpoint/2010/main"/>
</p:sldLayout>
</file>

<file path=ppt/slideLayouts/slideLayout5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1391704"/>
      </p:ext>
    </p:extLst>
  </p:cSld>
  <p:clrMapOvr>
    <a:masterClrMapping/>
  </p:clrMapOvr>
  <p:transition xmlns:p14="http://schemas.microsoft.com/office/powerpoint/2010/main"/>
</p:sldLayout>
</file>

<file path=ppt/slideLayouts/slideLayout5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981786301"/>
      </p:ext>
    </p:extLst>
  </p:cSld>
  <p:clrMapOvr>
    <a:masterClrMapping/>
  </p:clrMapOvr>
  <p:transition xmlns:p14="http://schemas.microsoft.com/office/powerpoint/2010/main"/>
</p:sldLayout>
</file>

<file path=ppt/slideLayouts/slideLayout5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192879983"/>
      </p:ext>
    </p:extLst>
  </p:cSld>
  <p:clrMapOvr>
    <a:masterClrMapping/>
  </p:clrMapOvr>
  <p:transition xmlns:p14="http://schemas.microsoft.com/office/powerpoint/2010/main"/>
</p:sldLayout>
</file>

<file path=ppt/slideLayouts/slideLayout5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208122093"/>
      </p:ext>
    </p:extLst>
  </p:cSld>
  <p:clrMapOvr>
    <a:masterClrMapping/>
  </p:clrMapOvr>
  <p:transition xmlns:p14="http://schemas.microsoft.com/office/powerpoint/2010/main"/>
</p:sldLayout>
</file>

<file path=ppt/slideLayouts/slideLayout5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26811293"/>
      </p:ext>
    </p:extLst>
  </p:cSld>
  <p:clrMapOvr>
    <a:masterClrMapping/>
  </p:clrMapOvr>
  <p:transition xmlns:p14="http://schemas.microsoft.com/office/powerpoint/2010/main"/>
</p:sldLayout>
</file>

<file path=ppt/slideLayouts/slideLayout5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035550" y="254000"/>
            <a:ext cx="1466850" cy="8661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35000" y="254000"/>
            <a:ext cx="4248150" cy="8661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1387287"/>
      </p:ext>
    </p:extLst>
  </p:cSld>
  <p:clrMapOvr>
    <a:masterClrMapping/>
  </p:clrMapOvr>
  <p:transition xmlns:p14="http://schemas.microsoft.com/office/powerpoint/2010/main"/>
</p:sldLayout>
</file>

<file path=ppt/slideLayouts/slideLayout5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  <a:prstGeom prst="rect">
            <a:avLst/>
          </a:prstGeom>
        </p:spPr>
        <p:txBody>
          <a:bodyPr vert="horz"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8640367"/>
      </p:ext>
    </p:extLst>
  </p:cSld>
  <p:clrMapOvr>
    <a:masterClrMapping/>
  </p:clrMapOvr>
  <p:transition xmlns:p14="http://schemas.microsoft.com/office/powerpoint/2010/main"/>
</p:sldLayout>
</file>

<file path=ppt/slideLayouts/slideLayout5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horz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216773"/>
      </p:ext>
    </p:extLst>
  </p:cSld>
  <p:clrMapOvr>
    <a:masterClrMapping/>
  </p:clrMapOvr>
  <p:transition xmlns:p14="http://schemas.microsoft.com/office/powerpoint/2010/main"/>
</p:sldLayout>
</file>

<file path=ppt/slideLayouts/slideLayout5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86821530"/>
      </p:ext>
    </p:extLst>
  </p:cSld>
  <p:clrMapOvr>
    <a:masterClrMapping/>
  </p:clrMapOvr>
  <p:transition xmlns:p14="http://schemas.microsoft.com/office/powerpoint/2010/main"/>
</p:sldLayout>
</file>

<file path=ppt/slideLayouts/slideLayout5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875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05600968"/>
      </p:ext>
    </p:extLst>
  </p:cSld>
  <p:clrMapOvr>
    <a:masterClrMapping/>
  </p:clrMapOvr>
  <p:transition xmlns:p14="http://schemas.microsoft.com/office/powerpoint/2010/main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9510056"/>
      </p:ext>
    </p:extLst>
  </p:cSld>
  <p:clrMapOvr>
    <a:masterClrMapping/>
  </p:clrMapOvr>
  <p:transition xmlns:p14="http://schemas.microsoft.com/office/powerpoint/2010/main"/>
</p:sldLayout>
</file>

<file path=ppt/slideLayouts/slideLayout6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9054771"/>
      </p:ext>
    </p:extLst>
  </p:cSld>
  <p:clrMapOvr>
    <a:masterClrMapping/>
  </p:clrMapOvr>
  <p:transition xmlns:p14="http://schemas.microsoft.com/office/powerpoint/2010/main"/>
</p:sldLayout>
</file>

<file path=ppt/slideLayouts/slideLayout6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3183621"/>
      </p:ext>
    </p:extLst>
  </p:cSld>
  <p:clrMapOvr>
    <a:masterClrMapping/>
  </p:clrMapOvr>
  <p:transition xmlns:p14="http://schemas.microsoft.com/office/powerpoint/2010/main"/>
</p:sldLayout>
</file>

<file path=ppt/slideLayouts/slideLayout6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963107090"/>
      </p:ext>
    </p:extLst>
  </p:cSld>
  <p:clrMapOvr>
    <a:masterClrMapping/>
  </p:clrMapOvr>
  <p:transition xmlns:p14="http://schemas.microsoft.com/office/powerpoint/2010/main"/>
</p:sldLayout>
</file>

<file path=ppt/slideLayouts/slideLayout6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  <a:prstGeom prst="rect">
            <a:avLst/>
          </a:prstGeom>
        </p:spPr>
        <p:txBody>
          <a:bodyPr vert="horz"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302479137"/>
      </p:ext>
    </p:extLst>
  </p:cSld>
  <p:clrMapOvr>
    <a:masterClrMapping/>
  </p:clrMapOvr>
  <p:transition xmlns:p14="http://schemas.microsoft.com/office/powerpoint/2010/main"/>
</p:sldLayout>
</file>

<file path=ppt/slideLayouts/slideLayout6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881621659"/>
      </p:ext>
    </p:extLst>
  </p:cSld>
  <p:clrMapOvr>
    <a:masterClrMapping/>
  </p:clrMapOvr>
  <p:transition xmlns:p14="http://schemas.microsoft.com/office/powerpoint/2010/main"/>
</p:sldLayout>
</file>

<file path=ppt/slideLayouts/slideLayout6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343077"/>
      </p:ext>
    </p:extLst>
  </p:cSld>
  <p:clrMapOvr>
    <a:masterClrMapping/>
  </p:clrMapOvr>
  <p:transition xmlns:p14="http://schemas.microsoft.com/office/powerpoint/2010/main"/>
</p:sldLayout>
</file>

<file path=ppt/slideLayouts/slideLayout6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2276475"/>
            <a:ext cx="2925762" cy="67913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8624888" cy="67913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4479637"/>
      </p:ext>
    </p:extLst>
  </p:cSld>
  <p:clrMapOvr>
    <a:masterClrMapping/>
  </p:clrMapOvr>
  <p:transition xmlns:p14="http://schemas.microsoft.com/office/powerpoint/2010/main"/>
</p:sldLayout>
</file>

<file path=ppt/slideLayouts/slideLayout6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  <a:prstGeom prst="rect">
            <a:avLst/>
          </a:prstGeom>
        </p:spPr>
        <p:txBody>
          <a:bodyPr vert="horz"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7342593"/>
      </p:ext>
    </p:extLst>
  </p:cSld>
  <p:clrMapOvr>
    <a:masterClrMapping/>
  </p:clrMapOvr>
  <p:transition xmlns:p14="http://schemas.microsoft.com/office/powerpoint/2010/main"/>
</p:sldLayout>
</file>

<file path=ppt/slideLayouts/slideLayout6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horz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0857802"/>
      </p:ext>
    </p:extLst>
  </p:cSld>
  <p:clrMapOvr>
    <a:masterClrMapping/>
  </p:clrMapOvr>
  <p:transition xmlns:p14="http://schemas.microsoft.com/office/powerpoint/2010/main"/>
</p:sldLayout>
</file>

<file path=ppt/slideLayouts/slideLayout6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  <a:prstGeom prst="rect">
            <a:avLst/>
          </a:prstGeom>
        </p:spPr>
        <p:txBody>
          <a:bodyPr vert="horz"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729994719"/>
      </p:ext>
    </p:extLst>
  </p:cSld>
  <p:clrMapOvr>
    <a:masterClrMapping/>
  </p:clrMapOvr>
  <p:transition xmlns:p14="http://schemas.microsoft.com/office/powerpoint/2010/main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39190625"/>
      </p:ext>
    </p:extLst>
  </p:cSld>
  <p:clrMapOvr>
    <a:masterClrMapping/>
  </p:clrMapOvr>
  <p:transition xmlns:p14="http://schemas.microsoft.com/office/powerpoint/2010/main"/>
</p:sldLayout>
</file>

<file path=ppt/slideLayouts/slideLayout7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875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4963448"/>
      </p:ext>
    </p:extLst>
  </p:cSld>
  <p:clrMapOvr>
    <a:masterClrMapping/>
  </p:clrMapOvr>
  <p:transition xmlns:p14="http://schemas.microsoft.com/office/powerpoint/2010/main"/>
</p:sldLayout>
</file>

<file path=ppt/slideLayouts/slideLayout7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6905239"/>
      </p:ext>
    </p:extLst>
  </p:cSld>
  <p:clrMapOvr>
    <a:masterClrMapping/>
  </p:clrMapOvr>
  <p:transition xmlns:p14="http://schemas.microsoft.com/office/powerpoint/2010/main"/>
</p:sldLayout>
</file>

<file path=ppt/slideLayouts/slideLayout7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3123320"/>
      </p:ext>
    </p:extLst>
  </p:cSld>
  <p:clrMapOvr>
    <a:masterClrMapping/>
  </p:clrMapOvr>
  <p:transition xmlns:p14="http://schemas.microsoft.com/office/powerpoint/2010/main"/>
</p:sldLayout>
</file>

<file path=ppt/slideLayouts/slideLayout7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9213643"/>
      </p:ext>
    </p:extLst>
  </p:cSld>
  <p:clrMapOvr>
    <a:masterClrMapping/>
  </p:clrMapOvr>
  <p:transition xmlns:p14="http://schemas.microsoft.com/office/powerpoint/2010/main"/>
</p:sldLayout>
</file>

<file path=ppt/slideLayouts/slideLayout7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  <a:prstGeom prst="rect">
            <a:avLst/>
          </a:prstGeom>
        </p:spPr>
        <p:txBody>
          <a:bodyPr vert="horz"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  <a:prstGeom prst="rect">
            <a:avLst/>
          </a:prstGeom>
        </p:spPr>
        <p:txBody>
          <a:bodyPr vert="horz"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611780022"/>
      </p:ext>
    </p:extLst>
  </p:cSld>
  <p:clrMapOvr>
    <a:masterClrMapping/>
  </p:clrMapOvr>
  <p:transition xmlns:p14="http://schemas.microsoft.com/office/powerpoint/2010/main"/>
</p:sldLayout>
</file>

<file path=ppt/slideLayouts/slideLayout7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  <a:prstGeom prst="rect">
            <a:avLst/>
          </a:prstGeom>
        </p:spPr>
        <p:txBody>
          <a:bodyPr vert="horz"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194759556"/>
      </p:ext>
    </p:extLst>
  </p:cSld>
  <p:clrMapOvr>
    <a:masterClrMapping/>
  </p:clrMapOvr>
  <p:transition xmlns:p14="http://schemas.microsoft.com/office/powerpoint/2010/main"/>
</p:sldLayout>
</file>

<file path=ppt/slideLayouts/slideLayout7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3672573"/>
      </p:ext>
    </p:extLst>
  </p:cSld>
  <p:clrMapOvr>
    <a:masterClrMapping/>
  </p:clrMapOvr>
  <p:transition xmlns:p14="http://schemas.microsoft.com/office/powerpoint/2010/main"/>
</p:sldLayout>
</file>

<file path=ppt/slideLayouts/slideLayout7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390525"/>
            <a:ext cx="2925762" cy="8321675"/>
          </a:xfrm>
          <a:prstGeom prst="rect">
            <a:avLst/>
          </a:prstGeo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390525"/>
            <a:ext cx="8624888" cy="83216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73482033"/>
      </p:ext>
    </p:extLst>
  </p:cSld>
  <p:clrMapOvr>
    <a:masterClrMapping/>
  </p:clrMapOvr>
  <p:transition xmlns:p14="http://schemas.microsoft.com/office/powerpoint/2010/main"/>
</p:sldLayout>
</file>

<file path=ppt/slideLayouts/slideLayout7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7174885"/>
      </p:ext>
    </p:extLst>
  </p:cSld>
  <p:clrMapOvr>
    <a:masterClrMapping/>
  </p:clrMapOvr>
  <p:transition xmlns:p14="http://schemas.microsoft.com/office/powerpoint/2010/main"/>
</p:sldLayout>
</file>

<file path=ppt/slideLayouts/slideLayout7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7958611"/>
      </p:ext>
    </p:extLst>
  </p:cSld>
  <p:clrMapOvr>
    <a:masterClrMapping/>
  </p:clrMapOvr>
  <p:transition xmlns:p14="http://schemas.microsoft.com/office/powerpoint/2010/main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10363560"/>
      </p:ext>
    </p:extLst>
  </p:cSld>
  <p:clrMapOvr>
    <a:masterClrMapping/>
  </p:clrMapOvr>
  <p:transition xmlns:p14="http://schemas.microsoft.com/office/powerpoint/2010/main"/>
</p:sldLayout>
</file>

<file path=ppt/slideLayouts/slideLayout8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028875773"/>
      </p:ext>
    </p:extLst>
  </p:cSld>
  <p:clrMapOvr>
    <a:masterClrMapping/>
  </p:clrMapOvr>
  <p:transition xmlns:p14="http://schemas.microsoft.com/office/powerpoint/2010/main"/>
</p:sldLayout>
</file>

<file path=ppt/slideLayouts/slideLayout8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16002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62400" y="16002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79056239"/>
      </p:ext>
    </p:extLst>
  </p:cSld>
  <p:clrMapOvr>
    <a:masterClrMapping/>
  </p:clrMapOvr>
  <p:transition xmlns:p14="http://schemas.microsoft.com/office/powerpoint/2010/main"/>
</p:sldLayout>
</file>

<file path=ppt/slideLayouts/slideLayout8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0522123"/>
      </p:ext>
    </p:extLst>
  </p:cSld>
  <p:clrMapOvr>
    <a:masterClrMapping/>
  </p:clrMapOvr>
  <p:transition xmlns:p14="http://schemas.microsoft.com/office/powerpoint/2010/main"/>
</p:sldLayout>
</file>

<file path=ppt/slideLayouts/slideLayout8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3078848"/>
      </p:ext>
    </p:extLst>
  </p:cSld>
  <p:clrMapOvr>
    <a:masterClrMapping/>
  </p:clrMapOvr>
  <p:transition xmlns:p14="http://schemas.microsoft.com/office/powerpoint/2010/main"/>
</p:sldLayout>
</file>

<file path=ppt/slideLayouts/slideLayout8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362080098"/>
      </p:ext>
    </p:extLst>
  </p:cSld>
  <p:clrMapOvr>
    <a:masterClrMapping/>
  </p:clrMapOvr>
  <p:transition xmlns:p14="http://schemas.microsoft.com/office/powerpoint/2010/main"/>
</p:sldLayout>
</file>

<file path=ppt/slideLayouts/slideLayout8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496264923"/>
      </p:ext>
    </p:extLst>
  </p:cSld>
  <p:clrMapOvr>
    <a:masterClrMapping/>
  </p:clrMapOvr>
  <p:transition xmlns:p14="http://schemas.microsoft.com/office/powerpoint/2010/main"/>
</p:sldLayout>
</file>

<file path=ppt/slideLayouts/slideLayout8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876295531"/>
      </p:ext>
    </p:extLst>
  </p:cSld>
  <p:clrMapOvr>
    <a:masterClrMapping/>
  </p:clrMapOvr>
  <p:transition xmlns:p14="http://schemas.microsoft.com/office/powerpoint/2010/main"/>
</p:sldLayout>
</file>

<file path=ppt/slideLayouts/slideLayout8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7502199"/>
      </p:ext>
    </p:extLst>
  </p:cSld>
  <p:clrMapOvr>
    <a:masterClrMapping/>
  </p:clrMapOvr>
  <p:transition xmlns:p14="http://schemas.microsoft.com/office/powerpoint/2010/main"/>
</p:sldLayout>
</file>

<file path=ppt/slideLayouts/slideLayout8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487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487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4452839"/>
      </p:ext>
    </p:extLst>
  </p:cSld>
  <p:clrMapOvr>
    <a:masterClrMapping/>
  </p:clrMapOvr>
  <p:transition xmlns:p14="http://schemas.microsoft.com/office/powerpoint/2010/main"/>
</p:sldLayout>
</file>

<file path=ppt/slideLayouts/slideLayout8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9479938"/>
      </p:ext>
    </p:extLst>
  </p:cSld>
  <p:clrMapOvr>
    <a:masterClrMapping/>
  </p:clrMapOvr>
  <p:transition xmlns:p14="http://schemas.microsoft.com/office/powerpoint/2010/main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166696716"/>
      </p:ext>
    </p:extLst>
  </p:cSld>
  <p:clrMapOvr>
    <a:masterClrMapping/>
  </p:clrMapOvr>
  <p:transition xmlns:p14="http://schemas.microsoft.com/office/powerpoint/2010/main"/>
</p:sldLayout>
</file>

<file path=ppt/slideLayouts/slideLayout90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9864093"/>
      </p:ext>
    </p:extLst>
  </p:cSld>
  <p:clrMapOvr>
    <a:masterClrMapping/>
  </p:clrMapOvr>
  <p:transition xmlns:p14="http://schemas.microsoft.com/office/powerpoint/2010/main"/>
</p:sldLayout>
</file>

<file path=ppt/slideLayouts/slideLayout91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789870133"/>
      </p:ext>
    </p:extLst>
  </p:cSld>
  <p:clrMapOvr>
    <a:masterClrMapping/>
  </p:clrMapOvr>
  <p:transition xmlns:p14="http://schemas.microsoft.com/office/powerpoint/2010/main"/>
</p:sldLayout>
</file>

<file path=ppt/slideLayouts/slideLayout92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1651000"/>
            <a:ext cx="5156200" cy="7289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1651000"/>
            <a:ext cx="5156200" cy="7289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1457748"/>
      </p:ext>
    </p:extLst>
  </p:cSld>
  <p:clrMapOvr>
    <a:masterClrMapping/>
  </p:clrMapOvr>
  <p:transition xmlns:p14="http://schemas.microsoft.com/office/powerpoint/2010/main"/>
</p:sldLayout>
</file>

<file path=ppt/slideLayouts/slideLayout93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6099019"/>
      </p:ext>
    </p:extLst>
  </p:cSld>
  <p:clrMapOvr>
    <a:masterClrMapping/>
  </p:clrMapOvr>
  <p:transition xmlns:p14="http://schemas.microsoft.com/office/powerpoint/2010/main"/>
</p:sldLayout>
</file>

<file path=ppt/slideLayouts/slideLayout9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4317166"/>
      </p:ext>
    </p:extLst>
  </p:cSld>
  <p:clrMapOvr>
    <a:masterClrMapping/>
  </p:clrMapOvr>
  <p:transition xmlns:p14="http://schemas.microsoft.com/office/powerpoint/2010/main"/>
</p:sldLayout>
</file>

<file path=ppt/slideLayouts/slideLayout9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391677964"/>
      </p:ext>
    </p:extLst>
  </p:cSld>
  <p:clrMapOvr>
    <a:masterClrMapping/>
  </p:clrMapOvr>
  <p:transition xmlns:p14="http://schemas.microsoft.com/office/powerpoint/2010/main"/>
</p:sldLayout>
</file>

<file path=ppt/slideLayouts/slideLayout9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207417718"/>
      </p:ext>
    </p:extLst>
  </p:cSld>
  <p:clrMapOvr>
    <a:masterClrMapping/>
  </p:clrMapOvr>
  <p:transition xmlns:p14="http://schemas.microsoft.com/office/powerpoint/2010/main"/>
</p:sldLayout>
</file>

<file path=ppt/slideLayouts/slideLayout9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628899374"/>
      </p:ext>
    </p:extLst>
  </p:cSld>
  <p:clrMapOvr>
    <a:masterClrMapping/>
  </p:clrMapOvr>
  <p:transition xmlns:p14="http://schemas.microsoft.com/office/powerpoint/2010/main"/>
</p:sldLayout>
</file>

<file path=ppt/slideLayouts/slideLayout9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562591"/>
      </p:ext>
    </p:extLst>
  </p:cSld>
  <p:clrMapOvr>
    <a:masterClrMapping/>
  </p:clrMapOvr>
  <p:transition xmlns:p14="http://schemas.microsoft.com/office/powerpoint/2010/main"/>
</p:sldLayout>
</file>

<file path=ppt/slideLayouts/slideLayout9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868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868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6630103"/>
      </p:ext>
    </p:extLst>
  </p:cSld>
  <p:clrMapOvr>
    <a:masterClrMapping/>
  </p:clrMapOvr>
  <p:transition xmlns:p14="http://schemas.microsoft.com/office/powerpoint/2010/main"/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_rels/slideMaster10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0.xml"/><Relationship Id="rId12" Type="http://schemas.openxmlformats.org/officeDocument/2006/relationships/theme" Target="../theme/theme10.xml"/><Relationship Id="rId1" Type="http://schemas.openxmlformats.org/officeDocument/2006/relationships/slideLayout" Target="../slideLayouts/slideLayout100.xml"/><Relationship Id="rId2" Type="http://schemas.openxmlformats.org/officeDocument/2006/relationships/slideLayout" Target="../slideLayouts/slideLayout101.xml"/><Relationship Id="rId3" Type="http://schemas.openxmlformats.org/officeDocument/2006/relationships/slideLayout" Target="../slideLayouts/slideLayout102.xml"/><Relationship Id="rId4" Type="http://schemas.openxmlformats.org/officeDocument/2006/relationships/slideLayout" Target="../slideLayouts/slideLayout103.xml"/><Relationship Id="rId5" Type="http://schemas.openxmlformats.org/officeDocument/2006/relationships/slideLayout" Target="../slideLayouts/slideLayout104.xml"/><Relationship Id="rId6" Type="http://schemas.openxmlformats.org/officeDocument/2006/relationships/slideLayout" Target="../slideLayouts/slideLayout105.xml"/><Relationship Id="rId7" Type="http://schemas.openxmlformats.org/officeDocument/2006/relationships/slideLayout" Target="../slideLayouts/slideLayout106.xml"/><Relationship Id="rId8" Type="http://schemas.openxmlformats.org/officeDocument/2006/relationships/slideLayout" Target="../slideLayouts/slideLayout107.xml"/><Relationship Id="rId9" Type="http://schemas.openxmlformats.org/officeDocument/2006/relationships/slideLayout" Target="../slideLayouts/slideLayout108.xml"/><Relationship Id="rId10" Type="http://schemas.openxmlformats.org/officeDocument/2006/relationships/slideLayout" Target="../slideLayouts/slideLayout109.xml"/></Relationships>
</file>

<file path=ppt/slideMasters/_rels/slideMaster1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21.xml"/><Relationship Id="rId12" Type="http://schemas.openxmlformats.org/officeDocument/2006/relationships/theme" Target="../theme/theme11.xml"/><Relationship Id="rId1" Type="http://schemas.openxmlformats.org/officeDocument/2006/relationships/slideLayout" Target="../slideLayouts/slideLayout111.xml"/><Relationship Id="rId2" Type="http://schemas.openxmlformats.org/officeDocument/2006/relationships/slideLayout" Target="../slideLayouts/slideLayout112.xml"/><Relationship Id="rId3" Type="http://schemas.openxmlformats.org/officeDocument/2006/relationships/slideLayout" Target="../slideLayouts/slideLayout113.xml"/><Relationship Id="rId4" Type="http://schemas.openxmlformats.org/officeDocument/2006/relationships/slideLayout" Target="../slideLayouts/slideLayout114.xml"/><Relationship Id="rId5" Type="http://schemas.openxmlformats.org/officeDocument/2006/relationships/slideLayout" Target="../slideLayouts/slideLayout115.xml"/><Relationship Id="rId6" Type="http://schemas.openxmlformats.org/officeDocument/2006/relationships/slideLayout" Target="../slideLayouts/slideLayout116.xml"/><Relationship Id="rId7" Type="http://schemas.openxmlformats.org/officeDocument/2006/relationships/slideLayout" Target="../slideLayouts/slideLayout117.xml"/><Relationship Id="rId8" Type="http://schemas.openxmlformats.org/officeDocument/2006/relationships/slideLayout" Target="../slideLayouts/slideLayout118.xml"/><Relationship Id="rId9" Type="http://schemas.openxmlformats.org/officeDocument/2006/relationships/slideLayout" Target="../slideLayouts/slideLayout119.xml"/><Relationship Id="rId10" Type="http://schemas.openxmlformats.org/officeDocument/2006/relationships/slideLayout" Target="../slideLayouts/slideLayout120.xml"/></Relationships>
</file>

<file path=ppt/slideMasters/_rels/slideMaster2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22.xml"/><Relationship Id="rId12" Type="http://schemas.openxmlformats.org/officeDocument/2006/relationships/theme" Target="../theme/theme2.xml"/><Relationship Id="rId1" Type="http://schemas.openxmlformats.org/officeDocument/2006/relationships/slideLayout" Target="../slideLayouts/slideLayout1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Relationship Id="rId9" Type="http://schemas.openxmlformats.org/officeDocument/2006/relationships/slideLayout" Target="../slideLayouts/slideLayout20.xml"/><Relationship Id="rId10" Type="http://schemas.openxmlformats.org/officeDocument/2006/relationships/slideLayout" Target="../slideLayouts/slideLayout21.xml"/></Relationships>
</file>

<file path=ppt/slideMasters/_rels/slideMaster3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33.xml"/><Relationship Id="rId12" Type="http://schemas.openxmlformats.org/officeDocument/2006/relationships/theme" Target="../theme/theme3.xml"/><Relationship Id="rId1" Type="http://schemas.openxmlformats.org/officeDocument/2006/relationships/slideLayout" Target="../slideLayouts/slideLayout23.xml"/><Relationship Id="rId2" Type="http://schemas.openxmlformats.org/officeDocument/2006/relationships/slideLayout" Target="../slideLayouts/slideLayout24.xml"/><Relationship Id="rId3" Type="http://schemas.openxmlformats.org/officeDocument/2006/relationships/slideLayout" Target="../slideLayouts/slideLayout25.xml"/><Relationship Id="rId4" Type="http://schemas.openxmlformats.org/officeDocument/2006/relationships/slideLayout" Target="../slideLayouts/slideLayout26.xml"/><Relationship Id="rId5" Type="http://schemas.openxmlformats.org/officeDocument/2006/relationships/slideLayout" Target="../slideLayouts/slideLayout27.xml"/><Relationship Id="rId6" Type="http://schemas.openxmlformats.org/officeDocument/2006/relationships/slideLayout" Target="../slideLayouts/slideLayout28.xml"/><Relationship Id="rId7" Type="http://schemas.openxmlformats.org/officeDocument/2006/relationships/slideLayout" Target="../slideLayouts/slideLayout29.xml"/><Relationship Id="rId8" Type="http://schemas.openxmlformats.org/officeDocument/2006/relationships/slideLayout" Target="../slideLayouts/slideLayout30.xml"/><Relationship Id="rId9" Type="http://schemas.openxmlformats.org/officeDocument/2006/relationships/slideLayout" Target="../slideLayouts/slideLayout31.xml"/><Relationship Id="rId10" Type="http://schemas.openxmlformats.org/officeDocument/2006/relationships/slideLayout" Target="../slideLayouts/slideLayout32.xml"/></Relationships>
</file>

<file path=ppt/slideMasters/_rels/slideMaster4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44.xml"/><Relationship Id="rId12" Type="http://schemas.openxmlformats.org/officeDocument/2006/relationships/theme" Target="../theme/theme4.xml"/><Relationship Id="rId1" Type="http://schemas.openxmlformats.org/officeDocument/2006/relationships/slideLayout" Target="../slideLayouts/slideLayout34.xml"/><Relationship Id="rId2" Type="http://schemas.openxmlformats.org/officeDocument/2006/relationships/slideLayout" Target="../slideLayouts/slideLayout35.xml"/><Relationship Id="rId3" Type="http://schemas.openxmlformats.org/officeDocument/2006/relationships/slideLayout" Target="../slideLayouts/slideLayout36.xml"/><Relationship Id="rId4" Type="http://schemas.openxmlformats.org/officeDocument/2006/relationships/slideLayout" Target="../slideLayouts/slideLayout37.xml"/><Relationship Id="rId5" Type="http://schemas.openxmlformats.org/officeDocument/2006/relationships/slideLayout" Target="../slideLayouts/slideLayout38.xml"/><Relationship Id="rId6" Type="http://schemas.openxmlformats.org/officeDocument/2006/relationships/slideLayout" Target="../slideLayouts/slideLayout39.xml"/><Relationship Id="rId7" Type="http://schemas.openxmlformats.org/officeDocument/2006/relationships/slideLayout" Target="../slideLayouts/slideLayout40.xml"/><Relationship Id="rId8" Type="http://schemas.openxmlformats.org/officeDocument/2006/relationships/slideLayout" Target="../slideLayouts/slideLayout41.xml"/><Relationship Id="rId9" Type="http://schemas.openxmlformats.org/officeDocument/2006/relationships/slideLayout" Target="../slideLayouts/slideLayout42.xml"/><Relationship Id="rId10" Type="http://schemas.openxmlformats.org/officeDocument/2006/relationships/slideLayout" Target="../slideLayouts/slideLayout43.xml"/></Relationships>
</file>

<file path=ppt/slideMasters/_rels/slideMaster5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55.xml"/><Relationship Id="rId12" Type="http://schemas.openxmlformats.org/officeDocument/2006/relationships/theme" Target="../theme/theme5.xml"/><Relationship Id="rId1" Type="http://schemas.openxmlformats.org/officeDocument/2006/relationships/slideLayout" Target="../slideLayouts/slideLayout45.xml"/><Relationship Id="rId2" Type="http://schemas.openxmlformats.org/officeDocument/2006/relationships/slideLayout" Target="../slideLayouts/slideLayout46.xml"/><Relationship Id="rId3" Type="http://schemas.openxmlformats.org/officeDocument/2006/relationships/slideLayout" Target="../slideLayouts/slideLayout47.xml"/><Relationship Id="rId4" Type="http://schemas.openxmlformats.org/officeDocument/2006/relationships/slideLayout" Target="../slideLayouts/slideLayout48.xml"/><Relationship Id="rId5" Type="http://schemas.openxmlformats.org/officeDocument/2006/relationships/slideLayout" Target="../slideLayouts/slideLayout49.xml"/><Relationship Id="rId6" Type="http://schemas.openxmlformats.org/officeDocument/2006/relationships/slideLayout" Target="../slideLayouts/slideLayout50.xml"/><Relationship Id="rId7" Type="http://schemas.openxmlformats.org/officeDocument/2006/relationships/slideLayout" Target="../slideLayouts/slideLayout51.xml"/><Relationship Id="rId8" Type="http://schemas.openxmlformats.org/officeDocument/2006/relationships/slideLayout" Target="../slideLayouts/slideLayout52.xml"/><Relationship Id="rId9" Type="http://schemas.openxmlformats.org/officeDocument/2006/relationships/slideLayout" Target="../slideLayouts/slideLayout53.xml"/><Relationship Id="rId10" Type="http://schemas.openxmlformats.org/officeDocument/2006/relationships/slideLayout" Target="../slideLayouts/slideLayout54.xml"/></Relationships>
</file>

<file path=ppt/slideMasters/_rels/slideMaster6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66.xml"/><Relationship Id="rId12" Type="http://schemas.openxmlformats.org/officeDocument/2006/relationships/theme" Target="../theme/theme6.xml"/><Relationship Id="rId1" Type="http://schemas.openxmlformats.org/officeDocument/2006/relationships/slideLayout" Target="../slideLayouts/slideLayout56.xml"/><Relationship Id="rId2" Type="http://schemas.openxmlformats.org/officeDocument/2006/relationships/slideLayout" Target="../slideLayouts/slideLayout57.xml"/><Relationship Id="rId3" Type="http://schemas.openxmlformats.org/officeDocument/2006/relationships/slideLayout" Target="../slideLayouts/slideLayout58.xml"/><Relationship Id="rId4" Type="http://schemas.openxmlformats.org/officeDocument/2006/relationships/slideLayout" Target="../slideLayouts/slideLayout59.xml"/><Relationship Id="rId5" Type="http://schemas.openxmlformats.org/officeDocument/2006/relationships/slideLayout" Target="../slideLayouts/slideLayout60.xml"/><Relationship Id="rId6" Type="http://schemas.openxmlformats.org/officeDocument/2006/relationships/slideLayout" Target="../slideLayouts/slideLayout61.xml"/><Relationship Id="rId7" Type="http://schemas.openxmlformats.org/officeDocument/2006/relationships/slideLayout" Target="../slideLayouts/slideLayout62.xml"/><Relationship Id="rId8" Type="http://schemas.openxmlformats.org/officeDocument/2006/relationships/slideLayout" Target="../slideLayouts/slideLayout63.xml"/><Relationship Id="rId9" Type="http://schemas.openxmlformats.org/officeDocument/2006/relationships/slideLayout" Target="../slideLayouts/slideLayout64.xml"/><Relationship Id="rId10" Type="http://schemas.openxmlformats.org/officeDocument/2006/relationships/slideLayout" Target="../slideLayouts/slideLayout65.xml"/></Relationships>
</file>

<file path=ppt/slideMasters/_rels/slideMaster7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77.xml"/><Relationship Id="rId12" Type="http://schemas.openxmlformats.org/officeDocument/2006/relationships/theme" Target="../theme/theme7.xml"/><Relationship Id="rId1" Type="http://schemas.openxmlformats.org/officeDocument/2006/relationships/slideLayout" Target="../slideLayouts/slideLayout67.xml"/><Relationship Id="rId2" Type="http://schemas.openxmlformats.org/officeDocument/2006/relationships/slideLayout" Target="../slideLayouts/slideLayout68.xml"/><Relationship Id="rId3" Type="http://schemas.openxmlformats.org/officeDocument/2006/relationships/slideLayout" Target="../slideLayouts/slideLayout69.xml"/><Relationship Id="rId4" Type="http://schemas.openxmlformats.org/officeDocument/2006/relationships/slideLayout" Target="../slideLayouts/slideLayout70.xml"/><Relationship Id="rId5" Type="http://schemas.openxmlformats.org/officeDocument/2006/relationships/slideLayout" Target="../slideLayouts/slideLayout71.xml"/><Relationship Id="rId6" Type="http://schemas.openxmlformats.org/officeDocument/2006/relationships/slideLayout" Target="../slideLayouts/slideLayout72.xml"/><Relationship Id="rId7" Type="http://schemas.openxmlformats.org/officeDocument/2006/relationships/slideLayout" Target="../slideLayouts/slideLayout73.xml"/><Relationship Id="rId8" Type="http://schemas.openxmlformats.org/officeDocument/2006/relationships/slideLayout" Target="../slideLayouts/slideLayout74.xml"/><Relationship Id="rId9" Type="http://schemas.openxmlformats.org/officeDocument/2006/relationships/slideLayout" Target="../slideLayouts/slideLayout75.xml"/><Relationship Id="rId10" Type="http://schemas.openxmlformats.org/officeDocument/2006/relationships/slideLayout" Target="../slideLayouts/slideLayout76.xml"/></Relationships>
</file>

<file path=ppt/slideMasters/_rels/slideMaster8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88.xml"/><Relationship Id="rId12" Type="http://schemas.openxmlformats.org/officeDocument/2006/relationships/theme" Target="../theme/theme8.xml"/><Relationship Id="rId1" Type="http://schemas.openxmlformats.org/officeDocument/2006/relationships/slideLayout" Target="../slideLayouts/slideLayout78.xml"/><Relationship Id="rId2" Type="http://schemas.openxmlformats.org/officeDocument/2006/relationships/slideLayout" Target="../slideLayouts/slideLayout79.xml"/><Relationship Id="rId3" Type="http://schemas.openxmlformats.org/officeDocument/2006/relationships/slideLayout" Target="../slideLayouts/slideLayout80.xml"/><Relationship Id="rId4" Type="http://schemas.openxmlformats.org/officeDocument/2006/relationships/slideLayout" Target="../slideLayouts/slideLayout81.xml"/><Relationship Id="rId5" Type="http://schemas.openxmlformats.org/officeDocument/2006/relationships/slideLayout" Target="../slideLayouts/slideLayout82.xml"/><Relationship Id="rId6" Type="http://schemas.openxmlformats.org/officeDocument/2006/relationships/slideLayout" Target="../slideLayouts/slideLayout83.xml"/><Relationship Id="rId7" Type="http://schemas.openxmlformats.org/officeDocument/2006/relationships/slideLayout" Target="../slideLayouts/slideLayout84.xml"/><Relationship Id="rId8" Type="http://schemas.openxmlformats.org/officeDocument/2006/relationships/slideLayout" Target="../slideLayouts/slideLayout85.xml"/><Relationship Id="rId9" Type="http://schemas.openxmlformats.org/officeDocument/2006/relationships/slideLayout" Target="../slideLayouts/slideLayout86.xml"/><Relationship Id="rId10" Type="http://schemas.openxmlformats.org/officeDocument/2006/relationships/slideLayout" Target="../slideLayouts/slideLayout87.xml"/></Relationships>
</file>

<file path=ppt/slideMasters/_rels/slideMaster9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99.xml"/><Relationship Id="rId12" Type="http://schemas.openxmlformats.org/officeDocument/2006/relationships/theme" Target="../theme/theme9.xml"/><Relationship Id="rId1" Type="http://schemas.openxmlformats.org/officeDocument/2006/relationships/slideLayout" Target="../slideLayouts/slideLayout89.xml"/><Relationship Id="rId2" Type="http://schemas.openxmlformats.org/officeDocument/2006/relationships/slideLayout" Target="../slideLayouts/slideLayout90.xml"/><Relationship Id="rId3" Type="http://schemas.openxmlformats.org/officeDocument/2006/relationships/slideLayout" Target="../slideLayouts/slideLayout91.xml"/><Relationship Id="rId4" Type="http://schemas.openxmlformats.org/officeDocument/2006/relationships/slideLayout" Target="../slideLayouts/slideLayout92.xml"/><Relationship Id="rId5" Type="http://schemas.openxmlformats.org/officeDocument/2006/relationships/slideLayout" Target="../slideLayouts/slideLayout93.xml"/><Relationship Id="rId6" Type="http://schemas.openxmlformats.org/officeDocument/2006/relationships/slideLayout" Target="../slideLayouts/slideLayout94.xml"/><Relationship Id="rId7" Type="http://schemas.openxmlformats.org/officeDocument/2006/relationships/slideLayout" Target="../slideLayouts/slideLayout95.xml"/><Relationship Id="rId8" Type="http://schemas.openxmlformats.org/officeDocument/2006/relationships/slideLayout" Target="../slideLayouts/slideLayout96.xml"/><Relationship Id="rId9" Type="http://schemas.openxmlformats.org/officeDocument/2006/relationships/slideLayout" Target="../slideLayouts/slideLayout97.xml"/><Relationship Id="rId10" Type="http://schemas.openxmlformats.org/officeDocument/2006/relationships/slideLayout" Target="../slideLayouts/slideLayout98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5" name="Rectangle 1"/>
          <p:cNvSpPr>
            <a:spLocks noGrp="1" noChangeArrowheads="1"/>
          </p:cNvSpPr>
          <p:nvPr>
            <p:ph type="body" idx="1"/>
          </p:nvPr>
        </p:nvSpPr>
        <p:spPr bwMode="auto">
          <a:xfrm>
            <a:off x="1270000" y="5029200"/>
            <a:ext cx="10464800" cy="3873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270000" y="1638300"/>
            <a:ext cx="10464800" cy="330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  <p:sp>
        <p:nvSpPr>
          <p:cNvPr id="1027" name="Rectangle 3"/>
          <p:cNvSpPr>
            <a:spLocks/>
          </p:cNvSpPr>
          <p:nvPr/>
        </p:nvSpPr>
        <p:spPr bwMode="auto">
          <a:xfrm>
            <a:off x="1293813" y="8985250"/>
            <a:ext cx="3840162" cy="381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800">
                <a:solidFill>
                  <a:schemeClr val="tx1"/>
                </a:solidFill>
                <a:ea typeface="ＭＳ Ｐゴシック" charset="0"/>
                <a:cs typeface="Helvetica" charset="0"/>
              </a:rPr>
              <a:t>© 2014 Carl Lund, all rights reserved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60" r:id="rId2"/>
    <p:sldLayoutId id="2147483661" r:id="rId3"/>
    <p:sldLayoutId id="2147483662" r:id="rId4"/>
    <p:sldLayoutId id="2147483663" r:id="rId5"/>
    <p:sldLayoutId id="2147483664" r:id="rId6"/>
    <p:sldLayoutId id="2147483665" r:id="rId7"/>
    <p:sldLayoutId id="2147483666" r:id="rId8"/>
    <p:sldLayoutId id="2147483667" r:id="rId9"/>
    <p:sldLayoutId id="2147483668" r:id="rId10"/>
    <p:sldLayoutId id="2147483669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9pPr>
    </p:titleStyle>
    <p:bodyStyle>
      <a:lvl1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0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1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  <p:sp>
        <p:nvSpPr>
          <p:cNvPr id="10242" name="Rectangle 2"/>
          <p:cNvSpPr>
            <a:spLocks noGrp="1" noChangeArrowheads="1"/>
          </p:cNvSpPr>
          <p:nvPr>
            <p:ph type="body" idx="1"/>
          </p:nvPr>
        </p:nvSpPr>
        <p:spPr bwMode="auto">
          <a:xfrm>
            <a:off x="6502400" y="1600200"/>
            <a:ext cx="52324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58" r:id="rId1"/>
    <p:sldLayoutId id="2147483759" r:id="rId2"/>
    <p:sldLayoutId id="2147483760" r:id="rId3"/>
    <p:sldLayoutId id="2147483761" r:id="rId4"/>
    <p:sldLayoutId id="2147483762" r:id="rId5"/>
    <p:sldLayoutId id="2147483763" r:id="rId6"/>
    <p:sldLayoutId id="2147483764" r:id="rId7"/>
    <p:sldLayoutId id="2147483765" r:id="rId8"/>
    <p:sldLayoutId id="2147483766" r:id="rId9"/>
    <p:sldLayoutId id="2147483767" r:id="rId10"/>
    <p:sldLayoutId id="2147483768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5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  <p:sp>
        <p:nvSpPr>
          <p:cNvPr id="11266" name="Rectangle 2"/>
          <p:cNvSpPr>
            <a:spLocks noGrp="1" noChangeArrowheads="1"/>
          </p:cNvSpPr>
          <p:nvPr>
            <p:ph type="body" idx="1"/>
          </p:nvPr>
        </p:nvSpPr>
        <p:spPr bwMode="auto">
          <a:xfrm>
            <a:off x="1282700" y="1651000"/>
            <a:ext cx="52324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69" r:id="rId1"/>
    <p:sldLayoutId id="2147483770" r:id="rId2"/>
    <p:sldLayoutId id="2147483771" r:id="rId3"/>
    <p:sldLayoutId id="2147483772" r:id="rId4"/>
    <p:sldLayoutId id="2147483773" r:id="rId5"/>
    <p:sldLayoutId id="2147483774" r:id="rId6"/>
    <p:sldLayoutId id="2147483775" r:id="rId7"/>
    <p:sldLayoutId id="2147483776" r:id="rId8"/>
    <p:sldLayoutId id="2147483777" r:id="rId9"/>
    <p:sldLayoutId id="2147483778" r:id="rId10"/>
    <p:sldLayoutId id="2147483779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9" name="Rectangle 1"/>
          <p:cNvSpPr>
            <a:spLocks noGrp="1" noChangeArrowheads="1"/>
          </p:cNvSpPr>
          <p:nvPr>
            <p:ph type="body" idx="1"/>
          </p:nvPr>
        </p:nvSpPr>
        <p:spPr bwMode="auto">
          <a:xfrm>
            <a:off x="1270000" y="1612900"/>
            <a:ext cx="104648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2050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0" r:id="rId1"/>
    <p:sldLayoutId id="2147483671" r:id="rId2"/>
    <p:sldLayoutId id="2147483672" r:id="rId3"/>
    <p:sldLayoutId id="2147483673" r:id="rId4"/>
    <p:sldLayoutId id="2147483674" r:id="rId5"/>
    <p:sldLayoutId id="2147483675" r:id="rId6"/>
    <p:sldLayoutId id="2147483676" r:id="rId7"/>
    <p:sldLayoutId id="2147483677" r:id="rId8"/>
    <p:sldLayoutId id="2147483678" r:id="rId9"/>
    <p:sldLayoutId id="2147483679" r:id="rId10"/>
    <p:sldLayoutId id="2147483680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3" name="Rectangle 1"/>
          <p:cNvSpPr>
            <a:spLocks noGrp="1" noChangeArrowheads="1"/>
          </p:cNvSpPr>
          <p:nvPr>
            <p:ph type="body" idx="1"/>
          </p:nvPr>
        </p:nvSpPr>
        <p:spPr bwMode="auto">
          <a:xfrm>
            <a:off x="1270000" y="431800"/>
            <a:ext cx="10464800" cy="857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1" r:id="rId1"/>
    <p:sldLayoutId id="2147483682" r:id="rId2"/>
    <p:sldLayoutId id="2147483683" r:id="rId3"/>
    <p:sldLayoutId id="2147483684" r:id="rId4"/>
    <p:sldLayoutId id="2147483685" r:id="rId5"/>
    <p:sldLayoutId id="2147483686" r:id="rId6"/>
    <p:sldLayoutId id="2147483687" r:id="rId7"/>
    <p:sldLayoutId id="2147483688" r:id="rId8"/>
    <p:sldLayoutId id="2147483689" r:id="rId9"/>
    <p:sldLayoutId id="2147483690" r:id="rId10"/>
    <p:sldLayoutId id="2147483691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+mj-lt"/>
          <a:ea typeface="+mj-ea"/>
          <a:cs typeface="+mj-cs"/>
          <a:sym typeface="Gill Sans" charset="0"/>
        </a:defRPr>
      </a:lvl1pPr>
      <a:lvl2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2pPr>
      <a:lvl3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3pPr>
      <a:lvl4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4pPr>
      <a:lvl5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7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1270000" y="2413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2" r:id="rId1"/>
    <p:sldLayoutId id="2147483693" r:id="rId2"/>
    <p:sldLayoutId id="2147483694" r:id="rId3"/>
    <p:sldLayoutId id="2147483695" r:id="rId4"/>
    <p:sldLayoutId id="2147483696" r:id="rId5"/>
    <p:sldLayoutId id="2147483697" r:id="rId6"/>
    <p:sldLayoutId id="2147483698" r:id="rId7"/>
    <p:sldLayoutId id="2147483699" r:id="rId8"/>
    <p:sldLayoutId id="2147483700" r:id="rId9"/>
    <p:sldLayoutId id="2147483701" r:id="rId10"/>
    <p:sldLayoutId id="2147483702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889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1pPr>
      <a:lvl2pPr marL="1333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2pPr>
      <a:lvl3pPr marL="1778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3pPr>
      <a:lvl4pPr marL="2222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4pPr>
      <a:lvl5pPr marL="2667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5pPr>
      <a:lvl6pPr marL="31242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6pPr>
      <a:lvl7pPr marL="35814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7pPr>
      <a:lvl8pPr marL="40386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8pPr>
      <a:lvl9pPr marL="44958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1" name="Rectangle 1"/>
          <p:cNvSpPr>
            <a:spLocks noGrp="1" noChangeArrowheads="1"/>
          </p:cNvSpPr>
          <p:nvPr>
            <p:ph type="body" idx="1"/>
          </p:nvPr>
        </p:nvSpPr>
        <p:spPr bwMode="auto">
          <a:xfrm>
            <a:off x="635000" y="1612900"/>
            <a:ext cx="58674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35000" y="254000"/>
            <a:ext cx="58674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03" r:id="rId1"/>
    <p:sldLayoutId id="2147483704" r:id="rId2"/>
    <p:sldLayoutId id="2147483705" r:id="rId3"/>
    <p:sldLayoutId id="2147483706" r:id="rId4"/>
    <p:sldLayoutId id="2147483707" r:id="rId5"/>
    <p:sldLayoutId id="2147483708" r:id="rId6"/>
    <p:sldLayoutId id="2147483709" r:id="rId7"/>
    <p:sldLayoutId id="2147483710" r:id="rId8"/>
    <p:sldLayoutId id="2147483711" r:id="rId9"/>
    <p:sldLayoutId id="2147483712" r:id="rId10"/>
    <p:sldLayoutId id="2147483713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algn="ctr" rtl="0" fontAlgn="base">
        <a:spcBef>
          <a:spcPct val="0"/>
        </a:spcBef>
        <a:spcAft>
          <a:spcPct val="0"/>
        </a:spcAft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5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1270000" y="77978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14" r:id="rId1"/>
    <p:sldLayoutId id="2147483715" r:id="rId2"/>
    <p:sldLayoutId id="2147483716" r:id="rId3"/>
    <p:sldLayoutId id="2147483717" r:id="rId4"/>
    <p:sldLayoutId id="2147483718" r:id="rId5"/>
    <p:sldLayoutId id="2147483719" r:id="rId6"/>
    <p:sldLayoutId id="2147483720" r:id="rId7"/>
    <p:sldLayoutId id="2147483721" r:id="rId8"/>
    <p:sldLayoutId id="2147483722" r:id="rId9"/>
    <p:sldLayoutId id="2147483723" r:id="rId10"/>
    <p:sldLayoutId id="2147483724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7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725" r:id="rId1"/>
    <p:sldLayoutId id="2147483726" r:id="rId2"/>
    <p:sldLayoutId id="2147483727" r:id="rId3"/>
    <p:sldLayoutId id="2147483728" r:id="rId4"/>
    <p:sldLayoutId id="2147483729" r:id="rId5"/>
    <p:sldLayoutId id="2147483730" r:id="rId6"/>
    <p:sldLayoutId id="2147483731" r:id="rId7"/>
    <p:sldLayoutId id="2147483732" r:id="rId8"/>
    <p:sldLayoutId id="2147483733" r:id="rId9"/>
    <p:sldLayoutId id="2147483734" r:id="rId10"/>
    <p:sldLayoutId id="2147483735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+mj-lt"/>
          <a:ea typeface="+mj-ea"/>
          <a:cs typeface="+mj-cs"/>
          <a:sym typeface="Gill Sans" charset="0"/>
        </a:defRPr>
      </a:lvl1pPr>
      <a:lvl2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2pPr>
      <a:lvl3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3pPr>
      <a:lvl4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4pPr>
      <a:lvl5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9pPr>
    </p:titleStyle>
    <p:bodyStyle>
      <a:lvl1pPr marL="889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1pPr>
      <a:lvl2pPr marL="1333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2pPr>
      <a:lvl3pPr marL="1778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3pPr>
      <a:lvl4pPr marL="2222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4pPr>
      <a:lvl5pPr marL="2667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5pPr>
      <a:lvl6pPr marL="31242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6pPr>
      <a:lvl7pPr marL="35814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7pPr>
      <a:lvl8pPr marL="40386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8pPr>
      <a:lvl9pPr marL="44958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8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  <p:sp>
        <p:nvSpPr>
          <p:cNvPr id="8194" name="Rectangle 2"/>
          <p:cNvSpPr>
            <a:spLocks noGrp="1" noChangeArrowheads="1"/>
          </p:cNvSpPr>
          <p:nvPr>
            <p:ph type="body" idx="1"/>
          </p:nvPr>
        </p:nvSpPr>
        <p:spPr bwMode="auto">
          <a:xfrm>
            <a:off x="1270000" y="1600200"/>
            <a:ext cx="52324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36" r:id="rId1"/>
    <p:sldLayoutId id="2147483737" r:id="rId2"/>
    <p:sldLayoutId id="2147483738" r:id="rId3"/>
    <p:sldLayoutId id="2147483739" r:id="rId4"/>
    <p:sldLayoutId id="2147483740" r:id="rId5"/>
    <p:sldLayoutId id="2147483741" r:id="rId6"/>
    <p:sldLayoutId id="2147483742" r:id="rId7"/>
    <p:sldLayoutId id="2147483743" r:id="rId8"/>
    <p:sldLayoutId id="2147483744" r:id="rId9"/>
    <p:sldLayoutId id="2147483745" r:id="rId10"/>
    <p:sldLayoutId id="2147483746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9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7" name="Rectangle 1"/>
          <p:cNvSpPr>
            <a:spLocks noGrp="1" noChangeArrowheads="1"/>
          </p:cNvSpPr>
          <p:nvPr>
            <p:ph type="body" idx="1"/>
          </p:nvPr>
        </p:nvSpPr>
        <p:spPr bwMode="auto">
          <a:xfrm>
            <a:off x="1270000" y="1651000"/>
            <a:ext cx="10464800" cy="7289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47" r:id="rId1"/>
    <p:sldLayoutId id="2147483748" r:id="rId2"/>
    <p:sldLayoutId id="2147483749" r:id="rId3"/>
    <p:sldLayoutId id="2147483750" r:id="rId4"/>
    <p:sldLayoutId id="2147483751" r:id="rId5"/>
    <p:sldLayoutId id="2147483752" r:id="rId6"/>
    <p:sldLayoutId id="2147483753" r:id="rId7"/>
    <p:sldLayoutId id="2147483754" r:id="rId8"/>
    <p:sldLayoutId id="2147483755" r:id="rId9"/>
    <p:sldLayoutId id="2147483756" r:id="rId10"/>
    <p:sldLayoutId id="2147483757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4" Type="http://schemas.openxmlformats.org/officeDocument/2006/relationships/image" Target="../media/image3.emf"/><Relationship Id="rId5" Type="http://schemas.openxmlformats.org/officeDocument/2006/relationships/image" Target="../media/image4.emf"/><Relationship Id="rId6" Type="http://schemas.openxmlformats.org/officeDocument/2006/relationships/image" Target="../media/image5.emf"/><Relationship Id="rId7" Type="http://schemas.openxmlformats.org/officeDocument/2006/relationships/image" Target="../media/image6.emf"/><Relationship Id="rId1" Type="http://schemas.openxmlformats.org/officeDocument/2006/relationships/slideLayout" Target="../slideLayouts/slideLayout13.xml"/><Relationship Id="rId2" Type="http://schemas.openxmlformats.org/officeDocument/2006/relationships/image" Target="../media/image1.emf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Relationship Id="rId2" Type="http://schemas.openxmlformats.org/officeDocument/2006/relationships/image" Target="../media/image7.emf"/><Relationship Id="rId3" Type="http://schemas.openxmlformats.org/officeDocument/2006/relationships/image" Target="../media/image8.emf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9" name="Rectangle 1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A First Course on Kinetics and Reaction Engineering</a:t>
            </a:r>
          </a:p>
        </p:txBody>
      </p:sp>
      <p:sp>
        <p:nvSpPr>
          <p:cNvPr id="12290" name="Rectangle 2"/>
          <p:cNvSpPr>
            <a:spLocks noGrp="1"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r>
              <a:rPr lang="en-US"/>
              <a:t>Class 4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Rectangle 1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Where </a:t>
            </a:r>
            <a:r>
              <a:rPr lang="en-US" smtClean="0"/>
              <a:t>We’ve Been</a:t>
            </a:r>
            <a:endParaRPr lang="en-US" dirty="0"/>
          </a:p>
        </p:txBody>
      </p:sp>
      <p:sp>
        <p:nvSpPr>
          <p:cNvPr id="13314" name="Rectangle 2"/>
          <p:cNvSpPr>
            <a:spLocks noGrp="1"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pPr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Part I - Chemical Reactions</a:t>
            </a:r>
          </a:p>
          <a:p>
            <a:r>
              <a:rPr lang="en-US"/>
              <a:t>Part II - Chemical Reaction Kinetics</a:t>
            </a:r>
          </a:p>
          <a:p>
            <a:pPr marL="762000" lvl="1"/>
            <a:r>
              <a:rPr lang="en-US"/>
              <a:t>A. Rate Expressions</a:t>
            </a:r>
          </a:p>
          <a:p>
            <a:pPr marL="1206500" lvl="2"/>
            <a:r>
              <a:rPr lang="en-US"/>
              <a:t>4. Reaction Rates and Temperature Effects</a:t>
            </a:r>
          </a:p>
          <a:p>
            <a:pPr marL="1206500" lvl="2"/>
            <a:r>
              <a:rPr lang="en-US"/>
              <a:t>5. Empirical and Theoretical Rate Expressions</a:t>
            </a:r>
          </a:p>
          <a:p>
            <a:pPr marL="1206500" lvl="2"/>
            <a:r>
              <a:rPr lang="en-US"/>
              <a:t>6. Reaction Mechanisms</a:t>
            </a:r>
          </a:p>
          <a:p>
            <a:pPr marL="1206500" lvl="2"/>
            <a:r>
              <a:rPr lang="en-US"/>
              <a:t>7. The Steady State Approximation</a:t>
            </a:r>
          </a:p>
          <a:p>
            <a:pPr marL="1206500" lvl="2"/>
            <a:r>
              <a:rPr lang="en-US"/>
              <a:t>8. Rate Determining Step</a:t>
            </a:r>
          </a:p>
          <a:p>
            <a:pPr marL="1206500" lvl="2"/>
            <a:r>
              <a:rPr lang="en-US"/>
              <a:t>9. Homogeneous and Enzymatic Catalysis</a:t>
            </a:r>
          </a:p>
          <a:p>
            <a:pPr marL="1206500" lvl="2"/>
            <a:r>
              <a:rPr lang="en-US"/>
              <a:t>10. Heterogeneous Catalysis</a:t>
            </a:r>
          </a:p>
          <a:p>
            <a:pPr marL="762000" lvl="1"/>
            <a:r>
              <a:rPr lang="en-US"/>
              <a:t>B. Kinetics Experiments</a:t>
            </a:r>
          </a:p>
          <a:p>
            <a:pPr marL="762000" lvl="1"/>
            <a:r>
              <a:rPr lang="en-US"/>
              <a:t>C. Analysis of Kinetics Data</a:t>
            </a:r>
          </a:p>
          <a:p>
            <a:r>
              <a:rPr lang="en-US"/>
              <a:t>Part III - Chemical Reaction Engineering</a:t>
            </a:r>
          </a:p>
          <a:p>
            <a:r>
              <a:rPr lang="en-US"/>
              <a:t>Part IV - Non-Ideal Reactions and Reactors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Rectangle 1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Unit 4 Summary</a:t>
            </a:r>
          </a:p>
        </p:txBody>
      </p:sp>
      <p:sp>
        <p:nvSpPr>
          <p:cNvPr id="14338" name="Rectangle 2"/>
          <p:cNvSpPr>
            <a:spLocks noGrp="1"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r>
              <a:rPr lang="en-US"/>
              <a:t>Rates</a:t>
            </a:r>
          </a:p>
          <a:p>
            <a:pPr marL="762000" lvl="1"/>
            <a:r>
              <a:rPr lang="en-US"/>
              <a:t>Rate with respect to a participant species:</a:t>
            </a:r>
          </a:p>
          <a:p>
            <a:pPr marL="762000" lvl="1">
              <a:spcBef>
                <a:spcPts val="1900"/>
              </a:spcBef>
            </a:pPr>
            <a:r>
              <a:rPr lang="en-US"/>
              <a:t>Generalized rate:</a:t>
            </a:r>
          </a:p>
          <a:p>
            <a:pPr marL="762000" lvl="1">
              <a:spcBef>
                <a:spcPts val="4600"/>
              </a:spcBef>
            </a:pPr>
            <a:r>
              <a:rPr lang="en-US"/>
              <a:t>Cell growth rate:</a:t>
            </a:r>
          </a:p>
          <a:p>
            <a:pPr marL="762000" lvl="1">
              <a:spcBef>
                <a:spcPts val="3400"/>
              </a:spcBef>
            </a:pPr>
            <a:r>
              <a:rPr lang="en-US"/>
              <a:t>Specific cell growth rate:</a:t>
            </a:r>
          </a:p>
          <a:p>
            <a:pPr marL="762000" lvl="1"/>
            <a:r>
              <a:rPr lang="en-US"/>
              <a:t>Relationships</a:t>
            </a:r>
          </a:p>
          <a:p>
            <a:pPr marL="1206500" lvl="2">
              <a:spcBef>
                <a:spcPts val="1500"/>
              </a:spcBef>
            </a:pPr>
            <a:r>
              <a:rPr lang="en-US"/>
              <a:t> </a:t>
            </a:r>
          </a:p>
          <a:p>
            <a:pPr>
              <a:spcBef>
                <a:spcPts val="3100"/>
              </a:spcBef>
            </a:pPr>
            <a:r>
              <a:rPr lang="en-US"/>
              <a:t>Normalization of Rates</a:t>
            </a:r>
          </a:p>
          <a:p>
            <a:pPr marL="762000" lvl="1"/>
            <a:r>
              <a:rPr lang="en-US"/>
              <a:t>Makes the rate an intensive quantity</a:t>
            </a:r>
          </a:p>
          <a:p>
            <a:pPr marL="762000" lvl="1"/>
            <a:r>
              <a:rPr lang="en-US"/>
              <a:t>Best to normalize using the size of the location where the reaction actually occurs</a:t>
            </a:r>
          </a:p>
          <a:p>
            <a:pPr marL="1206500" lvl="2"/>
            <a:r>
              <a:rPr lang="en-US"/>
              <a:t>fluid volume, catalyst area, interfacial area between two fluids, etc.</a:t>
            </a:r>
          </a:p>
          <a:p>
            <a:r>
              <a:rPr lang="en-US"/>
              <a:t>Rate Expressions</a:t>
            </a:r>
          </a:p>
          <a:p>
            <a:pPr marL="762000" lvl="1"/>
            <a:r>
              <a:rPr lang="en-US"/>
              <a:t>Mathematical model for net rate as a function of temperature, pressure and composition</a:t>
            </a:r>
          </a:p>
          <a:p>
            <a:pPr marL="762000" lvl="1"/>
            <a:r>
              <a:rPr lang="en-US"/>
              <a:t>Single valued</a:t>
            </a:r>
          </a:p>
          <a:p>
            <a:pPr marL="762000" lvl="1"/>
            <a:r>
              <a:rPr lang="en-US"/>
              <a:t>Must evaluate to zero at equilibrium values of temperature, pressure and composition</a:t>
            </a:r>
          </a:p>
        </p:txBody>
      </p:sp>
      <p:pic>
        <p:nvPicPr>
          <p:cNvPr id="14339" name="Picture 3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348413" y="1827213"/>
            <a:ext cx="1571625" cy="8239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4340" name="Picture 4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860800" y="2311400"/>
            <a:ext cx="1698625" cy="952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4341" name="Picture 5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746500" y="3173413"/>
            <a:ext cx="1698625" cy="8509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4342" name="Picture 6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546600" y="3848100"/>
            <a:ext cx="1209675" cy="9779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4343" name="Picture 7"/>
          <p:cNvPicPr>
            <a:picLocks noChangeAspect="1" noChangeArrowheads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565400" y="4978400"/>
            <a:ext cx="1235075" cy="461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4344" name="Picture 8"/>
          <p:cNvPicPr>
            <a:picLocks noChangeAspect="1" noChangeArrowheads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064000" y="4737100"/>
            <a:ext cx="1287463" cy="9255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Ovr>
    <a:masterClrMapping/>
  </p:clrMapOvr>
  <p:transition xmlns:p14="http://schemas.microsoft.com/office/powerpoint/2010/main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Rectangle 1"/>
          <p:cNvSpPr>
            <a:spLocks noGrp="1"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r>
              <a:rPr lang="en-US"/>
              <a:t>Source of rate expressions</a:t>
            </a:r>
          </a:p>
          <a:p>
            <a:pPr marL="762000" lvl="1"/>
            <a:r>
              <a:rPr lang="en-US"/>
              <a:t>Not from stoichiometry (except special cases to be discussed in Units 5 and 6)</a:t>
            </a:r>
          </a:p>
          <a:p>
            <a:pPr marL="762000" lvl="1"/>
            <a:r>
              <a:rPr lang="en-US"/>
              <a:t>Determined experimentally</a:t>
            </a:r>
          </a:p>
          <a:p>
            <a:pPr marL="1206500" lvl="2"/>
            <a:r>
              <a:rPr lang="en-US"/>
              <a:t>Choose a reactor for the experiments</a:t>
            </a:r>
          </a:p>
          <a:p>
            <a:pPr marL="1651000" lvl="3"/>
            <a:r>
              <a:rPr lang="en-US"/>
              <a:t>Generate design equations for that reactor and validate them</a:t>
            </a:r>
          </a:p>
          <a:p>
            <a:pPr marL="1206500" lvl="2"/>
            <a:r>
              <a:rPr lang="en-US"/>
              <a:t>Gather experimental data that, at the minimum, span the range of the environmental variables for which the rate expression will be used</a:t>
            </a:r>
          </a:p>
          <a:p>
            <a:pPr marL="1206500" lvl="2"/>
            <a:r>
              <a:rPr lang="en-US"/>
              <a:t>Pick a mathematical function to be tested as a rate expression</a:t>
            </a:r>
          </a:p>
          <a:p>
            <a:pPr marL="1206500" lvl="2"/>
            <a:r>
              <a:rPr lang="en-US"/>
              <a:t>Substitute the rate expression into the design equations and fit the resulting equation(s) to the experimental data</a:t>
            </a:r>
          </a:p>
          <a:p>
            <a:pPr marL="1206500" lvl="2"/>
            <a:r>
              <a:rPr lang="en-US"/>
              <a:t>Decide whether the fit of the design equation to the data is acceptable; pick new mathematical function and iterate if it is not acceptable</a:t>
            </a:r>
          </a:p>
          <a:p>
            <a:r>
              <a:rPr lang="en-US"/>
              <a:t>Temperature dependent quantities in rate expressions</a:t>
            </a:r>
          </a:p>
          <a:p>
            <a:pPr marL="762000" lvl="1"/>
            <a:r>
              <a:rPr lang="en-US"/>
              <a:t>Concentrations or partial pressures of gasses (e. g. ideal gas law)</a:t>
            </a:r>
          </a:p>
          <a:p>
            <a:pPr marL="762000" lvl="1"/>
            <a:r>
              <a:rPr lang="en-US"/>
              <a:t>Equilibrium constants (recall from Unit 3)</a:t>
            </a:r>
          </a:p>
          <a:p>
            <a:pPr marL="762000" lvl="1"/>
            <a:r>
              <a:rPr lang="en-US"/>
              <a:t>Rate coefficients</a:t>
            </a:r>
          </a:p>
          <a:p>
            <a:pPr marL="1206500" lvl="2"/>
            <a:r>
              <a:rPr lang="en-US"/>
              <a:t>Arrhenius expression is the most common model: </a:t>
            </a:r>
          </a:p>
          <a:p>
            <a:pPr marL="1651000" lvl="3">
              <a:spcBef>
                <a:spcPts val="2500"/>
              </a:spcBef>
            </a:pPr>
            <a:r>
              <a:rPr lang="en-US"/>
              <a:t>Pre-exponential factor, </a:t>
            </a:r>
            <a:r>
              <a:rPr lang="en-US" i="1"/>
              <a:t>k</a:t>
            </a:r>
            <a:r>
              <a:rPr lang="en-US" i="1" baseline="-6000"/>
              <a:t>j,0</a:t>
            </a:r>
            <a:r>
              <a:rPr lang="en-US"/>
              <a:t>, and activation energy, </a:t>
            </a:r>
            <a:r>
              <a:rPr lang="en-US" i="1"/>
              <a:t>E</a:t>
            </a:r>
            <a:r>
              <a:rPr lang="en-US" i="1" baseline="-6000"/>
              <a:t>j</a:t>
            </a:r>
            <a:r>
              <a:rPr lang="en-US"/>
              <a:t>, commonly found by fitting the linearized Arrhenius expression to experimentally determined values of </a:t>
            </a:r>
            <a:r>
              <a:rPr lang="en-US" i="1"/>
              <a:t>k</a:t>
            </a:r>
            <a:r>
              <a:rPr lang="en-US" i="1" baseline="-6000"/>
              <a:t>j</a:t>
            </a:r>
            <a:r>
              <a:rPr lang="en-US"/>
              <a:t> at several temperatures </a:t>
            </a:r>
          </a:p>
          <a:p>
            <a:pPr marL="2095500" lvl="4">
              <a:spcBef>
                <a:spcPts val="1900"/>
              </a:spcBef>
            </a:pPr>
            <a:r>
              <a:rPr lang="en-US"/>
              <a:t> </a:t>
            </a:r>
          </a:p>
          <a:p>
            <a:pPr marL="1206500" lvl="2">
              <a:spcBef>
                <a:spcPts val="2800"/>
              </a:spcBef>
            </a:pPr>
            <a:r>
              <a:rPr lang="en-US"/>
              <a:t>Models other than the Arrhenius expression are sometimes used</a:t>
            </a:r>
          </a:p>
        </p:txBody>
      </p:sp>
      <p:pic>
        <p:nvPicPr>
          <p:cNvPr id="15362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518400" y="5829300"/>
            <a:ext cx="2446338" cy="9271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5363" name="Picture 3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390900" y="7518400"/>
            <a:ext cx="3916363" cy="876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Ovr>
    <a:masterClrMapping/>
  </p:clrMapOvr>
  <p:transition xmlns:p14="http://schemas.microsoft.com/office/powerpoint/2010/main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Rectangle 1"/>
          <p:cNvSpPr>
            <a:spLocks noGrp="1" noChangeArrowheads="1"/>
          </p:cNvSpPr>
          <p:nvPr>
            <p:ph type="title"/>
          </p:nvPr>
        </p:nvSpPr>
        <p:spPr>
          <a:xfrm>
            <a:off x="1270000" y="4521200"/>
            <a:ext cx="10464800" cy="698500"/>
          </a:xfrm>
          <a:ln/>
        </p:spPr>
        <p:txBody>
          <a:bodyPr/>
          <a:lstStyle/>
          <a:p>
            <a:r>
              <a:rPr lang="en-US"/>
              <a:t>Questions?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Rectangle 1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Effect of Stoichiometry on Reaction Rates and Extents</a:t>
            </a:r>
          </a:p>
        </p:txBody>
      </p:sp>
      <p:sp>
        <p:nvSpPr>
          <p:cNvPr id="17410" name="Rectangle 2"/>
          <p:cNvSpPr>
            <a:spLocks noGrp="1"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r>
              <a:rPr lang="en-US"/>
              <a:t>You will be assigned to complete one of the three handouts for today</a:t>
            </a:r>
            <a:r>
              <a:rPr lang="ja-JP" altLang="en-US">
                <a:latin typeface="Arial"/>
              </a:rPr>
              <a:t>’</a:t>
            </a:r>
            <a:r>
              <a:rPr lang="en-US"/>
              <a:t>s class and given 5 minutes to do so</a:t>
            </a:r>
          </a:p>
          <a:p>
            <a:r>
              <a:rPr lang="en-US"/>
              <a:t>All those working on handout A will come to a consensus on the correct answers and write them on the chalkboard; those working on handout B or handout C will do the same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Rectangle 1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Arrhenius Problem Types</a:t>
            </a:r>
          </a:p>
        </p:txBody>
      </p:sp>
      <p:sp>
        <p:nvSpPr>
          <p:cNvPr id="18434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1270000" y="1447800"/>
            <a:ext cx="10464800" cy="7467600"/>
          </a:xfrm>
          <a:ln/>
        </p:spPr>
        <p:txBody>
          <a:bodyPr/>
          <a:lstStyle/>
          <a:p>
            <a:pPr>
              <a:tabLst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</a:tabLst>
            </a:pPr>
            <a:r>
              <a:rPr lang="en-US"/>
              <a:t>You have been assigned to a group of three students, and your group has been assigned one of the following problems. Set up the solution to the problem you have been assigned.</a:t>
            </a:r>
          </a:p>
          <a:p>
            <a:pPr lvl="1">
              <a:tabLst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</a:tabLst>
            </a:pPr>
            <a:endParaRPr lang="en-US"/>
          </a:p>
          <a:p>
            <a:pPr>
              <a:tabLst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</a:tabLst>
            </a:pPr>
            <a:r>
              <a:rPr lang="en-US"/>
              <a:t>1. The rate coefficient for a reaction is 0.304 min</a:t>
            </a:r>
            <a:r>
              <a:rPr lang="en-US" baseline="32000"/>
              <a:t>-1</a:t>
            </a:r>
            <a:r>
              <a:rPr lang="en-US"/>
              <a:t> at 30 °C. The activation energy for that rate coefficient is 61.1 kJ mol</a:t>
            </a:r>
            <a:r>
              <a:rPr lang="en-US" baseline="32000"/>
              <a:t>-1</a:t>
            </a:r>
            <a:r>
              <a:rPr lang="en-US"/>
              <a:t>. Assuming Arrhenius behavior, what is the rate coefficient at 65 °C?</a:t>
            </a:r>
          </a:p>
          <a:p>
            <a:pPr lvl="1">
              <a:tabLst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</a:tabLst>
            </a:pPr>
            <a:endParaRPr lang="en-US"/>
          </a:p>
          <a:p>
            <a:pPr>
              <a:tabLst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</a:tabLst>
            </a:pPr>
            <a:r>
              <a:rPr lang="en-US"/>
              <a:t>2. If a rate coefficient doubles when the temperature is raised from </a:t>
            </a:r>
            <a:br>
              <a:rPr lang="en-US"/>
            </a:br>
            <a:r>
              <a:rPr lang="en-US"/>
              <a:t>22 °C to 45 °C, what is the value of the corresponding activation energy? If the rate coefficient at 40 °C is 3.07 x 10</a:t>
            </a:r>
            <a:r>
              <a:rPr lang="en-US" baseline="32000"/>
              <a:t>-4</a:t>
            </a:r>
            <a:r>
              <a:rPr lang="en-US"/>
              <a:t> s</a:t>
            </a:r>
            <a:r>
              <a:rPr lang="en-US" baseline="32000"/>
              <a:t>-1</a:t>
            </a:r>
            <a:r>
              <a:rPr lang="en-US"/>
              <a:t>, what is its value at 32 °C?</a:t>
            </a:r>
          </a:p>
          <a:p>
            <a:pPr lvl="1">
              <a:tabLst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</a:tabLst>
            </a:pPr>
            <a:endParaRPr lang="en-US"/>
          </a:p>
          <a:p>
            <a:pPr>
              <a:tabLst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</a:tabLst>
            </a:pPr>
            <a:r>
              <a:rPr lang="en-US"/>
              <a:t>3. The rate coefficient for a particular reaction varies with temperature as follows:</a:t>
            </a:r>
          </a:p>
          <a:p>
            <a:pPr lvl="1">
              <a:tabLst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</a:tabLst>
            </a:pPr>
            <a:endParaRPr lang="en-US"/>
          </a:p>
          <a:p>
            <a:pPr>
              <a:tabLst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</a:tabLst>
            </a:pPr>
            <a:r>
              <a:rPr lang="en-US"/>
              <a:t>T(°C)		25	35	45	55	65</a:t>
            </a:r>
          </a:p>
          <a:p>
            <a:pPr>
              <a:tabLst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</a:tabLst>
            </a:pPr>
            <a:r>
              <a:rPr lang="en-US"/>
              <a:t>10</a:t>
            </a:r>
            <a:r>
              <a:rPr lang="en-US" baseline="32000"/>
              <a:t>3</a:t>
            </a:r>
            <a:r>
              <a:rPr lang="en-US"/>
              <a:t> x k, min</a:t>
            </a:r>
            <a:r>
              <a:rPr lang="en-US" baseline="32000"/>
              <a:t>-1</a:t>
            </a:r>
            <a:r>
              <a:rPr lang="en-US"/>
              <a:t>		0.8	3.8	15.1	46.7	151</a:t>
            </a:r>
          </a:p>
          <a:p>
            <a:pPr marL="889000" lvl="2" indent="0">
              <a:tabLst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</a:tabLst>
            </a:pPr>
            <a:endParaRPr lang="en-US"/>
          </a:p>
          <a:p>
            <a:pPr>
              <a:tabLst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</a:tabLst>
            </a:pPr>
            <a:r>
              <a:rPr lang="en-US"/>
              <a:t>Determine the pre-exponential factor and the activation energy.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Rectangle 1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Teach Each Other</a:t>
            </a:r>
          </a:p>
        </p:txBody>
      </p:sp>
      <p:sp>
        <p:nvSpPr>
          <p:cNvPr id="19458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1270000" y="1447800"/>
            <a:ext cx="10464800" cy="7467600"/>
          </a:xfrm>
          <a:ln/>
        </p:spPr>
        <p:txBody>
          <a:bodyPr/>
          <a:lstStyle/>
          <a:p>
            <a:pPr>
              <a:tabLst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</a:tabLst>
            </a:pPr>
            <a:r>
              <a:rPr lang="en-US"/>
              <a:t>You are now the only person in your group of three who solved your problem. Each person explain to the other two how to solve your problem.</a:t>
            </a:r>
          </a:p>
          <a:p>
            <a:pPr lvl="1">
              <a:tabLst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</a:tabLst>
            </a:pPr>
            <a:endParaRPr lang="en-US"/>
          </a:p>
          <a:p>
            <a:pPr>
              <a:tabLst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</a:tabLst>
            </a:pPr>
            <a:r>
              <a:rPr lang="en-US"/>
              <a:t>1. The rate coefficient for a reaction is 0.304 min</a:t>
            </a:r>
            <a:r>
              <a:rPr lang="en-US" baseline="32000"/>
              <a:t>-1</a:t>
            </a:r>
            <a:r>
              <a:rPr lang="en-US"/>
              <a:t> at 30 °C. The activation energy for that rate coefficient is 61.1 kJ mol</a:t>
            </a:r>
            <a:r>
              <a:rPr lang="en-US" baseline="32000"/>
              <a:t>-1</a:t>
            </a:r>
            <a:r>
              <a:rPr lang="en-US"/>
              <a:t>. Assuming Arrhenius behavior, what is the rate coefficient at 65 °C?</a:t>
            </a:r>
          </a:p>
          <a:p>
            <a:pPr lvl="1">
              <a:tabLst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</a:tabLst>
            </a:pPr>
            <a:endParaRPr lang="en-US"/>
          </a:p>
          <a:p>
            <a:pPr>
              <a:tabLst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</a:tabLst>
            </a:pPr>
            <a:r>
              <a:rPr lang="en-US"/>
              <a:t>2. If a rate coefficient doubles when the temperature is raised from </a:t>
            </a:r>
            <a:br>
              <a:rPr lang="en-US"/>
            </a:br>
            <a:r>
              <a:rPr lang="en-US"/>
              <a:t>22 °C to 45 °C, what is the value of the corresponding activation energy? If the rate coefficient at 40 °C is 3.07 x 10</a:t>
            </a:r>
            <a:r>
              <a:rPr lang="en-US" baseline="32000"/>
              <a:t>-4</a:t>
            </a:r>
            <a:r>
              <a:rPr lang="en-US"/>
              <a:t> s</a:t>
            </a:r>
            <a:r>
              <a:rPr lang="en-US" baseline="32000"/>
              <a:t>-1</a:t>
            </a:r>
            <a:r>
              <a:rPr lang="en-US"/>
              <a:t>, what is its value at 32 °C?</a:t>
            </a:r>
          </a:p>
          <a:p>
            <a:pPr lvl="1">
              <a:tabLst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</a:tabLst>
            </a:pPr>
            <a:endParaRPr lang="en-US"/>
          </a:p>
          <a:p>
            <a:pPr>
              <a:tabLst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</a:tabLst>
            </a:pPr>
            <a:r>
              <a:rPr lang="en-US"/>
              <a:t>3. The rate coefficient for a particular reaction varies with temperature as follows:</a:t>
            </a:r>
          </a:p>
          <a:p>
            <a:pPr lvl="1">
              <a:tabLst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</a:tabLst>
            </a:pPr>
            <a:endParaRPr lang="en-US"/>
          </a:p>
          <a:p>
            <a:pPr>
              <a:tabLst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</a:tabLst>
            </a:pPr>
            <a:r>
              <a:rPr lang="en-US"/>
              <a:t>T(°C)		25	35	45	55	65</a:t>
            </a:r>
          </a:p>
          <a:p>
            <a:pPr>
              <a:tabLst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</a:tabLst>
            </a:pPr>
            <a:r>
              <a:rPr lang="en-US"/>
              <a:t>10</a:t>
            </a:r>
            <a:r>
              <a:rPr lang="en-US" baseline="32000"/>
              <a:t>3</a:t>
            </a:r>
            <a:r>
              <a:rPr lang="en-US"/>
              <a:t> x k, min</a:t>
            </a:r>
            <a:r>
              <a:rPr lang="en-US" baseline="32000"/>
              <a:t>-1</a:t>
            </a:r>
            <a:r>
              <a:rPr lang="en-US"/>
              <a:t>		0.8	3.8	15.1	46.7	151</a:t>
            </a:r>
          </a:p>
          <a:p>
            <a:pPr marL="889000" lvl="2" indent="0">
              <a:tabLst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</a:tabLst>
            </a:pPr>
            <a:endParaRPr lang="en-US"/>
          </a:p>
          <a:p>
            <a:pPr>
              <a:tabLst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</a:tabLst>
            </a:pPr>
            <a:r>
              <a:rPr lang="en-US"/>
              <a:t>Determine the pre-exponential factor and the activation energy.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1" name="Rectangle 1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Where </a:t>
            </a:r>
            <a:r>
              <a:rPr lang="en-US" smtClean="0"/>
              <a:t>We</a:t>
            </a:r>
            <a:r>
              <a:rPr lang="en-US" smtClean="0">
                <a:latin typeface="Arial"/>
              </a:rPr>
              <a:t>’</a:t>
            </a:r>
            <a:r>
              <a:rPr lang="en-US" smtClean="0"/>
              <a:t>re </a:t>
            </a:r>
            <a:r>
              <a:rPr lang="en-US"/>
              <a:t>Going</a:t>
            </a:r>
          </a:p>
        </p:txBody>
      </p:sp>
      <p:sp>
        <p:nvSpPr>
          <p:cNvPr id="20482" name="Rectangle 2"/>
          <p:cNvSpPr>
            <a:spLocks noGrp="1"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pPr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Part I - Chemical Reactions</a:t>
            </a:r>
          </a:p>
          <a:p>
            <a:r>
              <a:rPr lang="en-US"/>
              <a:t>Part II - Chemical Reaction Kinetics</a:t>
            </a:r>
          </a:p>
          <a:p>
            <a:pPr marL="762000" lvl="1"/>
            <a:r>
              <a:rPr lang="en-US"/>
              <a:t>A. Rate Expressions</a:t>
            </a:r>
          </a:p>
          <a:p>
            <a:pPr marL="1206500" lvl="2"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4. Reaction Rates and Temperature Effects</a:t>
            </a:r>
          </a:p>
          <a:p>
            <a:pPr marL="1206500" lvl="2"/>
            <a:r>
              <a:rPr lang="en-US"/>
              <a:t>5. Empirical and Theoretical Rate Expressions</a:t>
            </a:r>
          </a:p>
          <a:p>
            <a:pPr marL="1206500" lvl="2"/>
            <a:r>
              <a:rPr lang="en-US"/>
              <a:t>6. Reaction Mechanisms</a:t>
            </a:r>
          </a:p>
          <a:p>
            <a:pPr marL="1206500" lvl="2"/>
            <a:r>
              <a:rPr lang="en-US"/>
              <a:t>7. The Steady State Approximation</a:t>
            </a:r>
          </a:p>
          <a:p>
            <a:pPr marL="1206500" lvl="2"/>
            <a:r>
              <a:rPr lang="en-US"/>
              <a:t>8. Rate Determining Step</a:t>
            </a:r>
          </a:p>
          <a:p>
            <a:pPr marL="1206500" lvl="2"/>
            <a:r>
              <a:rPr lang="en-US"/>
              <a:t>9. Homogeneous and Enzymatic Catalysis</a:t>
            </a:r>
          </a:p>
          <a:p>
            <a:pPr marL="1206500" lvl="2"/>
            <a:r>
              <a:rPr lang="en-US"/>
              <a:t>10. Heterogeneous Catalysis</a:t>
            </a:r>
          </a:p>
          <a:p>
            <a:pPr marL="762000" lvl="1"/>
            <a:r>
              <a:rPr lang="en-US"/>
              <a:t>B. Kinetics Experiments</a:t>
            </a:r>
          </a:p>
          <a:p>
            <a:pPr marL="762000" lvl="1"/>
            <a:r>
              <a:rPr lang="en-US"/>
              <a:t>C. Analysis of Kinetics Data</a:t>
            </a:r>
          </a:p>
          <a:p>
            <a:r>
              <a:rPr lang="en-US"/>
              <a:t>Part III - Chemical Reaction Engineering</a:t>
            </a:r>
          </a:p>
          <a:p>
            <a:r>
              <a:rPr lang="en-US"/>
              <a:t>Part IV - Non-Ideal Reactions and Reactors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theme/theme1.xml><?xml version="1.0" encoding="utf-8"?>
<a:theme xmlns:a="http://schemas.openxmlformats.org/drawingml/2006/main" name="Title &amp; Subtitle">
  <a:themeElements>
    <a:clrScheme name="Title &amp; Subtitl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Subtitle">
      <a:majorFont>
        <a:latin typeface="Helvetica"/>
        <a:ea typeface="Heiti SC Medium"/>
        <a:cs typeface="Heiti SC Medium"/>
      </a:majorFont>
      <a:minorFont>
        <a:latin typeface="Helvetica"/>
        <a:ea typeface="Heiti SC Medium"/>
        <a:cs typeface="Heiti SC Medium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Subtitl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10.xml><?xml version="1.0" encoding="utf-8"?>
<a:theme xmlns:a="http://schemas.openxmlformats.org/drawingml/2006/main" name="Title &amp; Bullets - Right">
  <a:themeElements>
    <a:clrScheme name="Title &amp; Bullets - Right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 - Right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Bullets - Right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11.xml><?xml version="1.0" encoding="utf-8"?>
<a:theme xmlns:a="http://schemas.openxmlformats.org/drawingml/2006/main" name="Title, Bullets &amp; Photo">
  <a:themeElements>
    <a:clrScheme name="Title, Bullets &amp; Photo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, Bullets &amp; Photo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, Bullets &amp; Photo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Title &amp; Bullets">
  <a:themeElements>
    <a:clrScheme name="Title &amp; Bullets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Bullets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Bullets">
  <a:themeElements>
    <a:clrScheme name="Bullets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Bullets">
      <a:majorFont>
        <a:latin typeface="Gill Sans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Bullets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4.xml><?xml version="1.0" encoding="utf-8"?>
<a:theme xmlns:a="http://schemas.openxmlformats.org/drawingml/2006/main" name="Title - Top">
  <a:themeElements>
    <a:clrScheme name="Title - Top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- Top">
      <a:majorFont>
        <a:latin typeface="Helvetica"/>
        <a:ea typeface="Heiti SC Light"/>
        <a:cs typeface="Heiti SC Light"/>
      </a:majorFont>
      <a:minorFont>
        <a:latin typeface="Gill Sans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- Top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5.xml><?xml version="1.0" encoding="utf-8"?>
<a:theme xmlns:a="http://schemas.openxmlformats.org/drawingml/2006/main" name="Photo - Vertical">
  <a:themeElements>
    <a:clrScheme name="Photo - Vertical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Photo - Vertical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Photo - Vertical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6.xml><?xml version="1.0" encoding="utf-8"?>
<a:theme xmlns:a="http://schemas.openxmlformats.org/drawingml/2006/main" name="Photo - Horizontal">
  <a:themeElements>
    <a:clrScheme name="Photo - Horizontal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Photo - Horizontal">
      <a:majorFont>
        <a:latin typeface="Helvetica"/>
        <a:ea typeface="Heiti SC Light"/>
        <a:cs typeface="Heiti SC Light"/>
      </a:majorFont>
      <a:minorFont>
        <a:latin typeface="Gill Sans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Photo - Horizontal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7.xml><?xml version="1.0" encoding="utf-8"?>
<a:theme xmlns:a="http://schemas.openxmlformats.org/drawingml/2006/main" name="Blank">
  <a:themeElements>
    <a:clrScheme name="Blank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Blank">
      <a:majorFont>
        <a:latin typeface="Gill Sans"/>
        <a:ea typeface="Heiti SC Light"/>
        <a:cs typeface="Heiti SC Light"/>
      </a:majorFont>
      <a:minorFont>
        <a:latin typeface="Gill Sans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Blank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8.xml><?xml version="1.0" encoding="utf-8"?>
<a:theme xmlns:a="http://schemas.openxmlformats.org/drawingml/2006/main" name="Title &amp; Bullets - Left">
  <a:themeElements>
    <a:clrScheme name="Title &amp; Bullets - Left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 - Left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Bullets - Left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9.xml><?xml version="1.0" encoding="utf-8"?>
<a:theme xmlns:a="http://schemas.openxmlformats.org/drawingml/2006/main" name="Title &amp; Bullets - 2 Column">
  <a:themeElements>
    <a:clrScheme name="Title &amp; Bullets - 2 Colum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 - 2 Column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Bullets - 2 Colum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Pages>0</Pages>
  <Words>719</Words>
  <Characters>0</Characters>
  <Application>Microsoft Macintosh PowerPoint</Application>
  <PresentationFormat>Custom</PresentationFormat>
  <Lines>0</Lines>
  <Paragraphs>95</Paragraphs>
  <Slides>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11</vt:i4>
      </vt:variant>
      <vt:variant>
        <vt:lpstr>Slide Titles</vt:lpstr>
      </vt:variant>
      <vt:variant>
        <vt:i4>9</vt:i4>
      </vt:variant>
    </vt:vector>
  </HeadingPairs>
  <TitlesOfParts>
    <vt:vector size="20" baseType="lpstr">
      <vt:lpstr>Title &amp; Subtitle</vt:lpstr>
      <vt:lpstr>Title &amp; Bullets</vt:lpstr>
      <vt:lpstr>Bullets</vt:lpstr>
      <vt:lpstr>Title - Top</vt:lpstr>
      <vt:lpstr>Photo - Vertical</vt:lpstr>
      <vt:lpstr>Photo - Horizontal</vt:lpstr>
      <vt:lpstr>Blank</vt:lpstr>
      <vt:lpstr>Title &amp; Bullets - Left</vt:lpstr>
      <vt:lpstr>Title &amp; Bullets - 2 Column</vt:lpstr>
      <vt:lpstr>Title &amp; Bullets - Right</vt:lpstr>
      <vt:lpstr>Title, Bullets &amp; Photo</vt:lpstr>
      <vt:lpstr>A First Course on Kinetics and Reaction Engineering</vt:lpstr>
      <vt:lpstr>Where We’ve Been</vt:lpstr>
      <vt:lpstr>Unit 4 Summary</vt:lpstr>
      <vt:lpstr>PowerPoint Presentation</vt:lpstr>
      <vt:lpstr>Questions?</vt:lpstr>
      <vt:lpstr>Effect of Stoichiometry on Reaction Rates and Extents</vt:lpstr>
      <vt:lpstr>Arrhenius Problem Types</vt:lpstr>
      <vt:lpstr>Teach Each Other</vt:lpstr>
      <vt:lpstr>Where We’re Going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 First Course on Kinetics and Reaction Engineering</dc:title>
  <dc:subject/>
  <dc:creator/>
  <cp:keywords/>
  <dc:description/>
  <cp:lastModifiedBy>Carl Lund</cp:lastModifiedBy>
  <cp:revision>2</cp:revision>
  <dcterms:modified xsi:type="dcterms:W3CDTF">2014-02-17T20:33:18Z</dcterms:modified>
</cp:coreProperties>
</file>