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Masters/slideMaster12.xml" ContentType="application/vnd.openxmlformats-officedocument.presentationml.slideMaster+xml"/>
  <Override PartName="/ppt/slideMasters/slideMaster13.xml" ContentType="application/vnd.openxmlformats-officedocument.presentationml.slideMaster+xml"/>
  <Override PartName="/ppt/slideMasters/slideMaster14.xml" ContentType="application/vnd.openxmlformats-officedocument.presentationml.slideMaster+xml"/>
  <Override PartName="/ppt/slideMasters/slideMaster15.xml" ContentType="application/vnd.openxmlformats-officedocument.presentationml.slideMaster+xml"/>
  <Override PartName="/ppt/slideMasters/slideMaster16.xml" ContentType="application/vnd.openxmlformats-officedocument.presentationml.slideMaster+xml"/>
  <Override PartName="/ppt/slideMasters/slideMaster17.xml" ContentType="application/vnd.openxmlformats-officedocument.presentationml.slideMaster+xml"/>
  <Override PartName="/ppt/slideMasters/slideMaster18.xml" ContentType="application/vnd.openxmlformats-officedocument.presentationml.slideMaster+xml"/>
  <Override PartName="/ppt/slideMasters/slideMaster19.xml" ContentType="application/vnd.openxmlformats-officedocument.presentationml.slideMaster+xml"/>
  <Override PartName="/ppt/slideMasters/slideMaster20.xml" ContentType="application/vnd.openxmlformats-officedocument.presentationml.slideMaster+xml"/>
  <Override PartName="/ppt/slideMasters/slideMaster21.xml" ContentType="application/vnd.openxmlformats-officedocument.presentationml.slideMaster+xml"/>
  <Override PartName="/ppt/slideMasters/slideMaster22.xml" ContentType="application/vnd.openxmlformats-officedocument.presentationml.slideMaster+xml"/>
  <Override PartName="/ppt/slideMasters/slideMaster23.xml" ContentType="application/vnd.openxmlformats-officedocument.presentationml.slideMaster+xml"/>
  <Override PartName="/ppt/slideMasters/slideMaster24.xml" ContentType="application/vnd.openxmlformats-officedocument.presentationml.slideMaster+xml"/>
  <Override PartName="/ppt/slideMasters/slideMaster25.xml" ContentType="application/vnd.openxmlformats-officedocument.presentationml.slideMaster+xml"/>
  <Override PartName="/ppt/slideMasters/slideMaster26.xml" ContentType="application/vnd.openxmlformats-officedocument.presentationml.slideMaster+xml"/>
  <Override PartName="/ppt/slideMasters/slideMaster27.xml" ContentType="application/vnd.openxmlformats-officedocument.presentationml.slideMaster+xml"/>
  <Override PartName="/ppt/slideMasters/slideMaster28.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ppt/slideLayouts/slideLayout122.xml" ContentType="application/vnd.openxmlformats-officedocument.presentationml.slideLayout+xml"/>
  <Override PartName="/ppt/slideLayouts/slideLayout123.xml" ContentType="application/vnd.openxmlformats-officedocument.presentationml.slideLayout+xml"/>
  <Override PartName="/ppt/slideLayouts/slideLayout124.xml" ContentType="application/vnd.openxmlformats-officedocument.presentationml.slideLayout+xml"/>
  <Override PartName="/ppt/slideLayouts/slideLayout125.xml" ContentType="application/vnd.openxmlformats-officedocument.presentationml.slideLayout+xml"/>
  <Override PartName="/ppt/slideLayouts/slideLayout126.xml" ContentType="application/vnd.openxmlformats-officedocument.presentationml.slideLayout+xml"/>
  <Override PartName="/ppt/slideLayouts/slideLayout127.xml" ContentType="application/vnd.openxmlformats-officedocument.presentationml.slideLayout+xml"/>
  <Override PartName="/ppt/slideLayouts/slideLayout128.xml" ContentType="application/vnd.openxmlformats-officedocument.presentationml.slideLayout+xml"/>
  <Override PartName="/ppt/slideLayouts/slideLayout129.xml" ContentType="application/vnd.openxmlformats-officedocument.presentationml.slideLayout+xml"/>
  <Override PartName="/ppt/slideLayouts/slideLayout130.xml" ContentType="application/vnd.openxmlformats-officedocument.presentationml.slideLayout+xml"/>
  <Override PartName="/ppt/slideLayouts/slideLayout131.xml" ContentType="application/vnd.openxmlformats-officedocument.presentationml.slideLayout+xml"/>
  <Override PartName="/ppt/slideLayouts/slideLayout132.xml" ContentType="application/vnd.openxmlformats-officedocument.presentationml.slideLayout+xml"/>
  <Override PartName="/ppt/theme/theme12.xml" ContentType="application/vnd.openxmlformats-officedocument.theme+xml"/>
  <Override PartName="/ppt/slideLayouts/slideLayout133.xml" ContentType="application/vnd.openxmlformats-officedocument.presentationml.slideLayout+xml"/>
  <Override PartName="/ppt/slideLayouts/slideLayout134.xml" ContentType="application/vnd.openxmlformats-officedocument.presentationml.slideLayout+xml"/>
  <Override PartName="/ppt/slideLayouts/slideLayout135.xml" ContentType="application/vnd.openxmlformats-officedocument.presentationml.slideLayout+xml"/>
  <Override PartName="/ppt/slideLayouts/slideLayout136.xml" ContentType="application/vnd.openxmlformats-officedocument.presentationml.slideLayout+xml"/>
  <Override PartName="/ppt/slideLayouts/slideLayout137.xml" ContentType="application/vnd.openxmlformats-officedocument.presentationml.slideLayout+xml"/>
  <Override PartName="/ppt/slideLayouts/slideLayout138.xml" ContentType="application/vnd.openxmlformats-officedocument.presentationml.slideLayout+xml"/>
  <Override PartName="/ppt/slideLayouts/slideLayout139.xml" ContentType="application/vnd.openxmlformats-officedocument.presentationml.slideLayout+xml"/>
  <Override PartName="/ppt/slideLayouts/slideLayout140.xml" ContentType="application/vnd.openxmlformats-officedocument.presentationml.slideLayout+xml"/>
  <Override PartName="/ppt/slideLayouts/slideLayout141.xml" ContentType="application/vnd.openxmlformats-officedocument.presentationml.slideLayout+xml"/>
  <Override PartName="/ppt/slideLayouts/slideLayout142.xml" ContentType="application/vnd.openxmlformats-officedocument.presentationml.slideLayout+xml"/>
  <Override PartName="/ppt/slideLayouts/slideLayout143.xml" ContentType="application/vnd.openxmlformats-officedocument.presentationml.slideLayout+xml"/>
  <Override PartName="/ppt/theme/theme13.xml" ContentType="application/vnd.openxmlformats-officedocument.theme+xml"/>
  <Override PartName="/ppt/slideLayouts/slideLayout144.xml" ContentType="application/vnd.openxmlformats-officedocument.presentationml.slideLayout+xml"/>
  <Override PartName="/ppt/slideLayouts/slideLayout145.xml" ContentType="application/vnd.openxmlformats-officedocument.presentationml.slideLayout+xml"/>
  <Override PartName="/ppt/slideLayouts/slideLayout146.xml" ContentType="application/vnd.openxmlformats-officedocument.presentationml.slideLayout+xml"/>
  <Override PartName="/ppt/slideLayouts/slideLayout147.xml" ContentType="application/vnd.openxmlformats-officedocument.presentationml.slideLayout+xml"/>
  <Override PartName="/ppt/slideLayouts/slideLayout148.xml" ContentType="application/vnd.openxmlformats-officedocument.presentationml.slideLayout+xml"/>
  <Override PartName="/ppt/slideLayouts/slideLayout149.xml" ContentType="application/vnd.openxmlformats-officedocument.presentationml.slideLayout+xml"/>
  <Override PartName="/ppt/slideLayouts/slideLayout150.xml" ContentType="application/vnd.openxmlformats-officedocument.presentationml.slideLayout+xml"/>
  <Override PartName="/ppt/slideLayouts/slideLayout151.xml" ContentType="application/vnd.openxmlformats-officedocument.presentationml.slideLayout+xml"/>
  <Override PartName="/ppt/slideLayouts/slideLayout152.xml" ContentType="application/vnd.openxmlformats-officedocument.presentationml.slideLayout+xml"/>
  <Override PartName="/ppt/slideLayouts/slideLayout153.xml" ContentType="application/vnd.openxmlformats-officedocument.presentationml.slideLayout+xml"/>
  <Override PartName="/ppt/slideLayouts/slideLayout154.xml" ContentType="application/vnd.openxmlformats-officedocument.presentationml.slideLayout+xml"/>
  <Override PartName="/ppt/theme/theme14.xml" ContentType="application/vnd.openxmlformats-officedocument.theme+xml"/>
  <Override PartName="/ppt/slideLayouts/slideLayout155.xml" ContentType="application/vnd.openxmlformats-officedocument.presentationml.slideLayout+xml"/>
  <Override PartName="/ppt/slideLayouts/slideLayout156.xml" ContentType="application/vnd.openxmlformats-officedocument.presentationml.slideLayout+xml"/>
  <Override PartName="/ppt/slideLayouts/slideLayout157.xml" ContentType="application/vnd.openxmlformats-officedocument.presentationml.slideLayout+xml"/>
  <Override PartName="/ppt/slideLayouts/slideLayout158.xml" ContentType="application/vnd.openxmlformats-officedocument.presentationml.slideLayout+xml"/>
  <Override PartName="/ppt/slideLayouts/slideLayout159.xml" ContentType="application/vnd.openxmlformats-officedocument.presentationml.slideLayout+xml"/>
  <Override PartName="/ppt/slideLayouts/slideLayout160.xml" ContentType="application/vnd.openxmlformats-officedocument.presentationml.slideLayout+xml"/>
  <Override PartName="/ppt/slideLayouts/slideLayout161.xml" ContentType="application/vnd.openxmlformats-officedocument.presentationml.slideLayout+xml"/>
  <Override PartName="/ppt/slideLayouts/slideLayout162.xml" ContentType="application/vnd.openxmlformats-officedocument.presentationml.slideLayout+xml"/>
  <Override PartName="/ppt/slideLayouts/slideLayout163.xml" ContentType="application/vnd.openxmlformats-officedocument.presentationml.slideLayout+xml"/>
  <Override PartName="/ppt/slideLayouts/slideLayout164.xml" ContentType="application/vnd.openxmlformats-officedocument.presentationml.slideLayout+xml"/>
  <Override PartName="/ppt/slideLayouts/slideLayout165.xml" ContentType="application/vnd.openxmlformats-officedocument.presentationml.slideLayout+xml"/>
  <Override PartName="/ppt/theme/theme15.xml" ContentType="application/vnd.openxmlformats-officedocument.theme+xml"/>
  <Override PartName="/ppt/slideLayouts/slideLayout166.xml" ContentType="application/vnd.openxmlformats-officedocument.presentationml.slideLayout+xml"/>
  <Override PartName="/ppt/slideLayouts/slideLayout167.xml" ContentType="application/vnd.openxmlformats-officedocument.presentationml.slideLayout+xml"/>
  <Override PartName="/ppt/slideLayouts/slideLayout168.xml" ContentType="application/vnd.openxmlformats-officedocument.presentationml.slideLayout+xml"/>
  <Override PartName="/ppt/slideLayouts/slideLayout169.xml" ContentType="application/vnd.openxmlformats-officedocument.presentationml.slideLayout+xml"/>
  <Override PartName="/ppt/slideLayouts/slideLayout170.xml" ContentType="application/vnd.openxmlformats-officedocument.presentationml.slideLayout+xml"/>
  <Override PartName="/ppt/slideLayouts/slideLayout171.xml" ContentType="application/vnd.openxmlformats-officedocument.presentationml.slideLayout+xml"/>
  <Override PartName="/ppt/slideLayouts/slideLayout172.xml" ContentType="application/vnd.openxmlformats-officedocument.presentationml.slideLayout+xml"/>
  <Override PartName="/ppt/slideLayouts/slideLayout173.xml" ContentType="application/vnd.openxmlformats-officedocument.presentationml.slideLayout+xml"/>
  <Override PartName="/ppt/slideLayouts/slideLayout174.xml" ContentType="application/vnd.openxmlformats-officedocument.presentationml.slideLayout+xml"/>
  <Override PartName="/ppt/slideLayouts/slideLayout175.xml" ContentType="application/vnd.openxmlformats-officedocument.presentationml.slideLayout+xml"/>
  <Override PartName="/ppt/slideLayouts/slideLayout176.xml" ContentType="application/vnd.openxmlformats-officedocument.presentationml.slideLayout+xml"/>
  <Override PartName="/ppt/theme/theme16.xml" ContentType="application/vnd.openxmlformats-officedocument.theme+xml"/>
  <Override PartName="/ppt/slideLayouts/slideLayout177.xml" ContentType="application/vnd.openxmlformats-officedocument.presentationml.slideLayout+xml"/>
  <Override PartName="/ppt/slideLayouts/slideLayout178.xml" ContentType="application/vnd.openxmlformats-officedocument.presentationml.slideLayout+xml"/>
  <Override PartName="/ppt/slideLayouts/slideLayout179.xml" ContentType="application/vnd.openxmlformats-officedocument.presentationml.slideLayout+xml"/>
  <Override PartName="/ppt/slideLayouts/slideLayout180.xml" ContentType="application/vnd.openxmlformats-officedocument.presentationml.slideLayout+xml"/>
  <Override PartName="/ppt/slideLayouts/slideLayout181.xml" ContentType="application/vnd.openxmlformats-officedocument.presentationml.slideLayout+xml"/>
  <Override PartName="/ppt/slideLayouts/slideLayout182.xml" ContentType="application/vnd.openxmlformats-officedocument.presentationml.slideLayout+xml"/>
  <Override PartName="/ppt/slideLayouts/slideLayout183.xml" ContentType="application/vnd.openxmlformats-officedocument.presentationml.slideLayout+xml"/>
  <Override PartName="/ppt/slideLayouts/slideLayout184.xml" ContentType="application/vnd.openxmlformats-officedocument.presentationml.slideLayout+xml"/>
  <Override PartName="/ppt/slideLayouts/slideLayout185.xml" ContentType="application/vnd.openxmlformats-officedocument.presentationml.slideLayout+xml"/>
  <Override PartName="/ppt/slideLayouts/slideLayout186.xml" ContentType="application/vnd.openxmlformats-officedocument.presentationml.slideLayout+xml"/>
  <Override PartName="/ppt/slideLayouts/slideLayout187.xml" ContentType="application/vnd.openxmlformats-officedocument.presentationml.slideLayout+xml"/>
  <Override PartName="/ppt/theme/theme17.xml" ContentType="application/vnd.openxmlformats-officedocument.theme+xml"/>
  <Override PartName="/ppt/slideLayouts/slideLayout188.xml" ContentType="application/vnd.openxmlformats-officedocument.presentationml.slideLayout+xml"/>
  <Override PartName="/ppt/slideLayouts/slideLayout189.xml" ContentType="application/vnd.openxmlformats-officedocument.presentationml.slideLayout+xml"/>
  <Override PartName="/ppt/slideLayouts/slideLayout190.xml" ContentType="application/vnd.openxmlformats-officedocument.presentationml.slideLayout+xml"/>
  <Override PartName="/ppt/slideLayouts/slideLayout191.xml" ContentType="application/vnd.openxmlformats-officedocument.presentationml.slideLayout+xml"/>
  <Override PartName="/ppt/slideLayouts/slideLayout192.xml" ContentType="application/vnd.openxmlformats-officedocument.presentationml.slideLayout+xml"/>
  <Override PartName="/ppt/slideLayouts/slideLayout193.xml" ContentType="application/vnd.openxmlformats-officedocument.presentationml.slideLayout+xml"/>
  <Override PartName="/ppt/slideLayouts/slideLayout194.xml" ContentType="application/vnd.openxmlformats-officedocument.presentationml.slideLayout+xml"/>
  <Override PartName="/ppt/slideLayouts/slideLayout195.xml" ContentType="application/vnd.openxmlformats-officedocument.presentationml.slideLayout+xml"/>
  <Override PartName="/ppt/slideLayouts/slideLayout196.xml" ContentType="application/vnd.openxmlformats-officedocument.presentationml.slideLayout+xml"/>
  <Override PartName="/ppt/slideLayouts/slideLayout197.xml" ContentType="application/vnd.openxmlformats-officedocument.presentationml.slideLayout+xml"/>
  <Override PartName="/ppt/slideLayouts/slideLayout198.xml" ContentType="application/vnd.openxmlformats-officedocument.presentationml.slideLayout+xml"/>
  <Override PartName="/ppt/theme/theme18.xml" ContentType="application/vnd.openxmlformats-officedocument.theme+xml"/>
  <Override PartName="/ppt/slideLayouts/slideLayout199.xml" ContentType="application/vnd.openxmlformats-officedocument.presentationml.slideLayout+xml"/>
  <Override PartName="/ppt/slideLayouts/slideLayout200.xml" ContentType="application/vnd.openxmlformats-officedocument.presentationml.slideLayout+xml"/>
  <Override PartName="/ppt/slideLayouts/slideLayout201.xml" ContentType="application/vnd.openxmlformats-officedocument.presentationml.slideLayout+xml"/>
  <Override PartName="/ppt/slideLayouts/slideLayout202.xml" ContentType="application/vnd.openxmlformats-officedocument.presentationml.slideLayout+xml"/>
  <Override PartName="/ppt/slideLayouts/slideLayout203.xml" ContentType="application/vnd.openxmlformats-officedocument.presentationml.slideLayout+xml"/>
  <Override PartName="/ppt/slideLayouts/slideLayout204.xml" ContentType="application/vnd.openxmlformats-officedocument.presentationml.slideLayout+xml"/>
  <Override PartName="/ppt/slideLayouts/slideLayout205.xml" ContentType="application/vnd.openxmlformats-officedocument.presentationml.slideLayout+xml"/>
  <Override PartName="/ppt/slideLayouts/slideLayout206.xml" ContentType="application/vnd.openxmlformats-officedocument.presentationml.slideLayout+xml"/>
  <Override PartName="/ppt/slideLayouts/slideLayout207.xml" ContentType="application/vnd.openxmlformats-officedocument.presentationml.slideLayout+xml"/>
  <Override PartName="/ppt/slideLayouts/slideLayout208.xml" ContentType="application/vnd.openxmlformats-officedocument.presentationml.slideLayout+xml"/>
  <Override PartName="/ppt/slideLayouts/slideLayout209.xml" ContentType="application/vnd.openxmlformats-officedocument.presentationml.slideLayout+xml"/>
  <Override PartName="/ppt/theme/theme19.xml" ContentType="application/vnd.openxmlformats-officedocument.theme+xml"/>
  <Override PartName="/ppt/slideLayouts/slideLayout210.xml" ContentType="application/vnd.openxmlformats-officedocument.presentationml.slideLayout+xml"/>
  <Override PartName="/ppt/slideLayouts/slideLayout211.xml" ContentType="application/vnd.openxmlformats-officedocument.presentationml.slideLayout+xml"/>
  <Override PartName="/ppt/slideLayouts/slideLayout212.xml" ContentType="application/vnd.openxmlformats-officedocument.presentationml.slideLayout+xml"/>
  <Override PartName="/ppt/slideLayouts/slideLayout213.xml" ContentType="application/vnd.openxmlformats-officedocument.presentationml.slideLayout+xml"/>
  <Override PartName="/ppt/slideLayouts/slideLayout214.xml" ContentType="application/vnd.openxmlformats-officedocument.presentationml.slideLayout+xml"/>
  <Override PartName="/ppt/slideLayouts/slideLayout215.xml" ContentType="application/vnd.openxmlformats-officedocument.presentationml.slideLayout+xml"/>
  <Override PartName="/ppt/slideLayouts/slideLayout216.xml" ContentType="application/vnd.openxmlformats-officedocument.presentationml.slideLayout+xml"/>
  <Override PartName="/ppt/slideLayouts/slideLayout217.xml" ContentType="application/vnd.openxmlformats-officedocument.presentationml.slideLayout+xml"/>
  <Override PartName="/ppt/slideLayouts/slideLayout218.xml" ContentType="application/vnd.openxmlformats-officedocument.presentationml.slideLayout+xml"/>
  <Override PartName="/ppt/slideLayouts/slideLayout219.xml" ContentType="application/vnd.openxmlformats-officedocument.presentationml.slideLayout+xml"/>
  <Override PartName="/ppt/slideLayouts/slideLayout220.xml" ContentType="application/vnd.openxmlformats-officedocument.presentationml.slideLayout+xml"/>
  <Override PartName="/ppt/theme/theme20.xml" ContentType="application/vnd.openxmlformats-officedocument.theme+xml"/>
  <Override PartName="/ppt/slideLayouts/slideLayout221.xml" ContentType="application/vnd.openxmlformats-officedocument.presentationml.slideLayout+xml"/>
  <Override PartName="/ppt/slideLayouts/slideLayout222.xml" ContentType="application/vnd.openxmlformats-officedocument.presentationml.slideLayout+xml"/>
  <Override PartName="/ppt/slideLayouts/slideLayout223.xml" ContentType="application/vnd.openxmlformats-officedocument.presentationml.slideLayout+xml"/>
  <Override PartName="/ppt/slideLayouts/slideLayout224.xml" ContentType="application/vnd.openxmlformats-officedocument.presentationml.slideLayout+xml"/>
  <Override PartName="/ppt/slideLayouts/slideLayout225.xml" ContentType="application/vnd.openxmlformats-officedocument.presentationml.slideLayout+xml"/>
  <Override PartName="/ppt/slideLayouts/slideLayout226.xml" ContentType="application/vnd.openxmlformats-officedocument.presentationml.slideLayout+xml"/>
  <Override PartName="/ppt/slideLayouts/slideLayout227.xml" ContentType="application/vnd.openxmlformats-officedocument.presentationml.slideLayout+xml"/>
  <Override PartName="/ppt/slideLayouts/slideLayout228.xml" ContentType="application/vnd.openxmlformats-officedocument.presentationml.slideLayout+xml"/>
  <Override PartName="/ppt/slideLayouts/slideLayout229.xml" ContentType="application/vnd.openxmlformats-officedocument.presentationml.slideLayout+xml"/>
  <Override PartName="/ppt/slideLayouts/slideLayout230.xml" ContentType="application/vnd.openxmlformats-officedocument.presentationml.slideLayout+xml"/>
  <Override PartName="/ppt/slideLayouts/slideLayout231.xml" ContentType="application/vnd.openxmlformats-officedocument.presentationml.slideLayout+xml"/>
  <Override PartName="/ppt/theme/theme21.xml" ContentType="application/vnd.openxmlformats-officedocument.theme+xml"/>
  <Override PartName="/ppt/slideLayouts/slideLayout232.xml" ContentType="application/vnd.openxmlformats-officedocument.presentationml.slideLayout+xml"/>
  <Override PartName="/ppt/slideLayouts/slideLayout233.xml" ContentType="application/vnd.openxmlformats-officedocument.presentationml.slideLayout+xml"/>
  <Override PartName="/ppt/slideLayouts/slideLayout234.xml" ContentType="application/vnd.openxmlformats-officedocument.presentationml.slideLayout+xml"/>
  <Override PartName="/ppt/slideLayouts/slideLayout235.xml" ContentType="application/vnd.openxmlformats-officedocument.presentationml.slideLayout+xml"/>
  <Override PartName="/ppt/slideLayouts/slideLayout236.xml" ContentType="application/vnd.openxmlformats-officedocument.presentationml.slideLayout+xml"/>
  <Override PartName="/ppt/slideLayouts/slideLayout237.xml" ContentType="application/vnd.openxmlformats-officedocument.presentationml.slideLayout+xml"/>
  <Override PartName="/ppt/slideLayouts/slideLayout238.xml" ContentType="application/vnd.openxmlformats-officedocument.presentationml.slideLayout+xml"/>
  <Override PartName="/ppt/slideLayouts/slideLayout239.xml" ContentType="application/vnd.openxmlformats-officedocument.presentationml.slideLayout+xml"/>
  <Override PartName="/ppt/slideLayouts/slideLayout240.xml" ContentType="application/vnd.openxmlformats-officedocument.presentationml.slideLayout+xml"/>
  <Override PartName="/ppt/slideLayouts/slideLayout241.xml" ContentType="application/vnd.openxmlformats-officedocument.presentationml.slideLayout+xml"/>
  <Override PartName="/ppt/slideLayouts/slideLayout242.xml" ContentType="application/vnd.openxmlformats-officedocument.presentationml.slideLayout+xml"/>
  <Override PartName="/ppt/theme/theme22.xml" ContentType="application/vnd.openxmlformats-officedocument.theme+xml"/>
  <Override PartName="/ppt/slideLayouts/slideLayout243.xml" ContentType="application/vnd.openxmlformats-officedocument.presentationml.slideLayout+xml"/>
  <Override PartName="/ppt/slideLayouts/slideLayout244.xml" ContentType="application/vnd.openxmlformats-officedocument.presentationml.slideLayout+xml"/>
  <Override PartName="/ppt/slideLayouts/slideLayout245.xml" ContentType="application/vnd.openxmlformats-officedocument.presentationml.slideLayout+xml"/>
  <Override PartName="/ppt/slideLayouts/slideLayout246.xml" ContentType="application/vnd.openxmlformats-officedocument.presentationml.slideLayout+xml"/>
  <Override PartName="/ppt/slideLayouts/slideLayout247.xml" ContentType="application/vnd.openxmlformats-officedocument.presentationml.slideLayout+xml"/>
  <Override PartName="/ppt/slideLayouts/slideLayout248.xml" ContentType="application/vnd.openxmlformats-officedocument.presentationml.slideLayout+xml"/>
  <Override PartName="/ppt/slideLayouts/slideLayout249.xml" ContentType="application/vnd.openxmlformats-officedocument.presentationml.slideLayout+xml"/>
  <Override PartName="/ppt/slideLayouts/slideLayout250.xml" ContentType="application/vnd.openxmlformats-officedocument.presentationml.slideLayout+xml"/>
  <Override PartName="/ppt/slideLayouts/slideLayout251.xml" ContentType="application/vnd.openxmlformats-officedocument.presentationml.slideLayout+xml"/>
  <Override PartName="/ppt/slideLayouts/slideLayout252.xml" ContentType="application/vnd.openxmlformats-officedocument.presentationml.slideLayout+xml"/>
  <Override PartName="/ppt/slideLayouts/slideLayout253.xml" ContentType="application/vnd.openxmlformats-officedocument.presentationml.slideLayout+xml"/>
  <Override PartName="/ppt/theme/theme23.xml" ContentType="application/vnd.openxmlformats-officedocument.theme+xml"/>
  <Override PartName="/ppt/slideLayouts/slideLayout254.xml" ContentType="application/vnd.openxmlformats-officedocument.presentationml.slideLayout+xml"/>
  <Override PartName="/ppt/slideLayouts/slideLayout255.xml" ContentType="application/vnd.openxmlformats-officedocument.presentationml.slideLayout+xml"/>
  <Override PartName="/ppt/slideLayouts/slideLayout256.xml" ContentType="application/vnd.openxmlformats-officedocument.presentationml.slideLayout+xml"/>
  <Override PartName="/ppt/slideLayouts/slideLayout257.xml" ContentType="application/vnd.openxmlformats-officedocument.presentationml.slideLayout+xml"/>
  <Override PartName="/ppt/slideLayouts/slideLayout258.xml" ContentType="application/vnd.openxmlformats-officedocument.presentationml.slideLayout+xml"/>
  <Override PartName="/ppt/slideLayouts/slideLayout259.xml" ContentType="application/vnd.openxmlformats-officedocument.presentationml.slideLayout+xml"/>
  <Override PartName="/ppt/slideLayouts/slideLayout260.xml" ContentType="application/vnd.openxmlformats-officedocument.presentationml.slideLayout+xml"/>
  <Override PartName="/ppt/slideLayouts/slideLayout261.xml" ContentType="application/vnd.openxmlformats-officedocument.presentationml.slideLayout+xml"/>
  <Override PartName="/ppt/slideLayouts/slideLayout262.xml" ContentType="application/vnd.openxmlformats-officedocument.presentationml.slideLayout+xml"/>
  <Override PartName="/ppt/slideLayouts/slideLayout263.xml" ContentType="application/vnd.openxmlformats-officedocument.presentationml.slideLayout+xml"/>
  <Override PartName="/ppt/slideLayouts/slideLayout264.xml" ContentType="application/vnd.openxmlformats-officedocument.presentationml.slideLayout+xml"/>
  <Override PartName="/ppt/theme/theme24.xml" ContentType="application/vnd.openxmlformats-officedocument.theme+xml"/>
  <Override PartName="/ppt/slideLayouts/slideLayout265.xml" ContentType="application/vnd.openxmlformats-officedocument.presentationml.slideLayout+xml"/>
  <Override PartName="/ppt/slideLayouts/slideLayout266.xml" ContentType="application/vnd.openxmlformats-officedocument.presentationml.slideLayout+xml"/>
  <Override PartName="/ppt/slideLayouts/slideLayout267.xml" ContentType="application/vnd.openxmlformats-officedocument.presentationml.slideLayout+xml"/>
  <Override PartName="/ppt/slideLayouts/slideLayout268.xml" ContentType="application/vnd.openxmlformats-officedocument.presentationml.slideLayout+xml"/>
  <Override PartName="/ppt/slideLayouts/slideLayout269.xml" ContentType="application/vnd.openxmlformats-officedocument.presentationml.slideLayout+xml"/>
  <Override PartName="/ppt/slideLayouts/slideLayout270.xml" ContentType="application/vnd.openxmlformats-officedocument.presentationml.slideLayout+xml"/>
  <Override PartName="/ppt/slideLayouts/slideLayout271.xml" ContentType="application/vnd.openxmlformats-officedocument.presentationml.slideLayout+xml"/>
  <Override PartName="/ppt/slideLayouts/slideLayout272.xml" ContentType="application/vnd.openxmlformats-officedocument.presentationml.slideLayout+xml"/>
  <Override PartName="/ppt/slideLayouts/slideLayout273.xml" ContentType="application/vnd.openxmlformats-officedocument.presentationml.slideLayout+xml"/>
  <Override PartName="/ppt/slideLayouts/slideLayout274.xml" ContentType="application/vnd.openxmlformats-officedocument.presentationml.slideLayout+xml"/>
  <Override PartName="/ppt/slideLayouts/slideLayout275.xml" ContentType="application/vnd.openxmlformats-officedocument.presentationml.slideLayout+xml"/>
  <Override PartName="/ppt/theme/theme25.xml" ContentType="application/vnd.openxmlformats-officedocument.theme+xml"/>
  <Override PartName="/ppt/slideLayouts/slideLayout276.xml" ContentType="application/vnd.openxmlformats-officedocument.presentationml.slideLayout+xml"/>
  <Override PartName="/ppt/slideLayouts/slideLayout277.xml" ContentType="application/vnd.openxmlformats-officedocument.presentationml.slideLayout+xml"/>
  <Override PartName="/ppt/slideLayouts/slideLayout278.xml" ContentType="application/vnd.openxmlformats-officedocument.presentationml.slideLayout+xml"/>
  <Override PartName="/ppt/slideLayouts/slideLayout279.xml" ContentType="application/vnd.openxmlformats-officedocument.presentationml.slideLayout+xml"/>
  <Override PartName="/ppt/slideLayouts/slideLayout280.xml" ContentType="application/vnd.openxmlformats-officedocument.presentationml.slideLayout+xml"/>
  <Override PartName="/ppt/slideLayouts/slideLayout281.xml" ContentType="application/vnd.openxmlformats-officedocument.presentationml.slideLayout+xml"/>
  <Override PartName="/ppt/slideLayouts/slideLayout282.xml" ContentType="application/vnd.openxmlformats-officedocument.presentationml.slideLayout+xml"/>
  <Override PartName="/ppt/slideLayouts/slideLayout283.xml" ContentType="application/vnd.openxmlformats-officedocument.presentationml.slideLayout+xml"/>
  <Override PartName="/ppt/slideLayouts/slideLayout284.xml" ContentType="application/vnd.openxmlformats-officedocument.presentationml.slideLayout+xml"/>
  <Override PartName="/ppt/slideLayouts/slideLayout285.xml" ContentType="application/vnd.openxmlformats-officedocument.presentationml.slideLayout+xml"/>
  <Override PartName="/ppt/slideLayouts/slideLayout286.xml" ContentType="application/vnd.openxmlformats-officedocument.presentationml.slideLayout+xml"/>
  <Override PartName="/ppt/theme/theme26.xml" ContentType="application/vnd.openxmlformats-officedocument.theme+xml"/>
  <Override PartName="/ppt/slideLayouts/slideLayout287.xml" ContentType="application/vnd.openxmlformats-officedocument.presentationml.slideLayout+xml"/>
  <Override PartName="/ppt/slideLayouts/slideLayout288.xml" ContentType="application/vnd.openxmlformats-officedocument.presentationml.slideLayout+xml"/>
  <Override PartName="/ppt/slideLayouts/slideLayout289.xml" ContentType="application/vnd.openxmlformats-officedocument.presentationml.slideLayout+xml"/>
  <Override PartName="/ppt/slideLayouts/slideLayout290.xml" ContentType="application/vnd.openxmlformats-officedocument.presentationml.slideLayout+xml"/>
  <Override PartName="/ppt/slideLayouts/slideLayout291.xml" ContentType="application/vnd.openxmlformats-officedocument.presentationml.slideLayout+xml"/>
  <Override PartName="/ppt/slideLayouts/slideLayout292.xml" ContentType="application/vnd.openxmlformats-officedocument.presentationml.slideLayout+xml"/>
  <Override PartName="/ppt/slideLayouts/slideLayout293.xml" ContentType="application/vnd.openxmlformats-officedocument.presentationml.slideLayout+xml"/>
  <Override PartName="/ppt/slideLayouts/slideLayout294.xml" ContentType="application/vnd.openxmlformats-officedocument.presentationml.slideLayout+xml"/>
  <Override PartName="/ppt/slideLayouts/slideLayout295.xml" ContentType="application/vnd.openxmlformats-officedocument.presentationml.slideLayout+xml"/>
  <Override PartName="/ppt/slideLayouts/slideLayout296.xml" ContentType="application/vnd.openxmlformats-officedocument.presentationml.slideLayout+xml"/>
  <Override PartName="/ppt/slideLayouts/slideLayout297.xml" ContentType="application/vnd.openxmlformats-officedocument.presentationml.slideLayout+xml"/>
  <Override PartName="/ppt/theme/theme27.xml" ContentType="application/vnd.openxmlformats-officedocument.theme+xml"/>
  <Override PartName="/ppt/slideLayouts/slideLayout298.xml" ContentType="application/vnd.openxmlformats-officedocument.presentationml.slideLayout+xml"/>
  <Override PartName="/ppt/slideLayouts/slideLayout299.xml" ContentType="application/vnd.openxmlformats-officedocument.presentationml.slideLayout+xml"/>
  <Override PartName="/ppt/slideLayouts/slideLayout300.xml" ContentType="application/vnd.openxmlformats-officedocument.presentationml.slideLayout+xml"/>
  <Override PartName="/ppt/slideLayouts/slideLayout301.xml" ContentType="application/vnd.openxmlformats-officedocument.presentationml.slideLayout+xml"/>
  <Override PartName="/ppt/slideLayouts/slideLayout302.xml" ContentType="application/vnd.openxmlformats-officedocument.presentationml.slideLayout+xml"/>
  <Override PartName="/ppt/slideLayouts/slideLayout303.xml" ContentType="application/vnd.openxmlformats-officedocument.presentationml.slideLayout+xml"/>
  <Override PartName="/ppt/slideLayouts/slideLayout304.xml" ContentType="application/vnd.openxmlformats-officedocument.presentationml.slideLayout+xml"/>
  <Override PartName="/ppt/slideLayouts/slideLayout305.xml" ContentType="application/vnd.openxmlformats-officedocument.presentationml.slideLayout+xml"/>
  <Override PartName="/ppt/slideLayouts/slideLayout306.xml" ContentType="application/vnd.openxmlformats-officedocument.presentationml.slideLayout+xml"/>
  <Override PartName="/ppt/slideLayouts/slideLayout307.xml" ContentType="application/vnd.openxmlformats-officedocument.presentationml.slideLayout+xml"/>
  <Override PartName="/ppt/slideLayouts/slideLayout308.xml" ContentType="application/vnd.openxmlformats-officedocument.presentationml.slideLayout+xml"/>
  <Override PartName="/ppt/theme/theme28.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 id="2147483659" r:id="rId12"/>
    <p:sldMasterId id="2147483660" r:id="rId13"/>
    <p:sldMasterId id="2147483661" r:id="rId14"/>
    <p:sldMasterId id="2147483662" r:id="rId15"/>
    <p:sldMasterId id="2147483663" r:id="rId16"/>
    <p:sldMasterId id="2147483664" r:id="rId17"/>
    <p:sldMasterId id="2147483665" r:id="rId18"/>
    <p:sldMasterId id="2147483666" r:id="rId19"/>
    <p:sldMasterId id="2147483667" r:id="rId20"/>
    <p:sldMasterId id="2147483668" r:id="rId21"/>
    <p:sldMasterId id="2147483669" r:id="rId22"/>
    <p:sldMasterId id="2147483670" r:id="rId23"/>
    <p:sldMasterId id="2147483671" r:id="rId24"/>
    <p:sldMasterId id="2147483672" r:id="rId25"/>
    <p:sldMasterId id="2147483673" r:id="rId26"/>
    <p:sldMasterId id="2147483674" r:id="rId27"/>
    <p:sldMasterId id="2147483675" r:id="rId28"/>
  </p:sldMasterIdLst>
  <p:sldIdLst>
    <p:sldId id="256" r:id="rId29"/>
    <p:sldId id="275" r:id="rId30"/>
  </p:sldIdLst>
  <p:sldSz cx="13004800" cy="9753600"/>
  <p:notesSz cx="6858000" cy="9144000"/>
  <p:defaultTextStyle>
    <a:defPPr>
      <a:defRPr lang="en-US"/>
    </a:defPPr>
    <a:lvl1pPr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1pPr>
    <a:lvl2pPr marL="4572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2pPr>
    <a:lvl3pPr marL="9144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3pPr>
    <a:lvl4pPr marL="13716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4pPr>
    <a:lvl5pPr marL="18288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5pPr>
    <a:lvl6pPr marL="2286000" algn="l" defTabSz="457200" rtl="0" eaLnBrk="1" latinLnBrk="0" hangingPunct="1">
      <a:defRPr sz="4200" kern="1200">
        <a:solidFill>
          <a:srgbClr val="000000"/>
        </a:solidFill>
        <a:latin typeface="Gill Sans" charset="0"/>
        <a:ea typeface="Heiti SC Light" charset="0"/>
        <a:cs typeface="Heiti SC Light" charset="0"/>
        <a:sym typeface="Gill Sans" charset="0"/>
      </a:defRPr>
    </a:lvl6pPr>
    <a:lvl7pPr marL="2743200" algn="l" defTabSz="457200" rtl="0" eaLnBrk="1" latinLnBrk="0" hangingPunct="1">
      <a:defRPr sz="4200" kern="1200">
        <a:solidFill>
          <a:srgbClr val="000000"/>
        </a:solidFill>
        <a:latin typeface="Gill Sans" charset="0"/>
        <a:ea typeface="Heiti SC Light" charset="0"/>
        <a:cs typeface="Heiti SC Light" charset="0"/>
        <a:sym typeface="Gill Sans" charset="0"/>
      </a:defRPr>
    </a:lvl7pPr>
    <a:lvl8pPr marL="3200400" algn="l" defTabSz="457200" rtl="0" eaLnBrk="1" latinLnBrk="0" hangingPunct="1">
      <a:defRPr sz="4200" kern="1200">
        <a:solidFill>
          <a:srgbClr val="000000"/>
        </a:solidFill>
        <a:latin typeface="Gill Sans" charset="0"/>
        <a:ea typeface="Heiti SC Light" charset="0"/>
        <a:cs typeface="Heiti SC Light" charset="0"/>
        <a:sym typeface="Gill Sans" charset="0"/>
      </a:defRPr>
    </a:lvl8pPr>
    <a:lvl9pPr marL="3657600" algn="l" defTabSz="457200" rtl="0" eaLnBrk="1" latinLnBrk="0" hangingPunct="1">
      <a:defRPr sz="4200" kern="1200">
        <a:solidFill>
          <a:srgbClr val="000000"/>
        </a:solidFill>
        <a:latin typeface="Gill Sans" charset="0"/>
        <a:ea typeface="Heiti SC Light" charset="0"/>
        <a:cs typeface="Heiti SC Light" charset="0"/>
        <a:sym typeface="Gill Sans"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1600" y="-96"/>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Master" Target="slideMasters/slideMaster20.xml"/><Relationship Id="rId21" Type="http://schemas.openxmlformats.org/officeDocument/2006/relationships/slideMaster" Target="slideMasters/slideMaster21.xml"/><Relationship Id="rId22" Type="http://schemas.openxmlformats.org/officeDocument/2006/relationships/slideMaster" Target="slideMasters/slideMaster22.xml"/><Relationship Id="rId23" Type="http://schemas.openxmlformats.org/officeDocument/2006/relationships/slideMaster" Target="slideMasters/slideMaster23.xml"/><Relationship Id="rId24" Type="http://schemas.openxmlformats.org/officeDocument/2006/relationships/slideMaster" Target="slideMasters/slideMaster24.xml"/><Relationship Id="rId25" Type="http://schemas.openxmlformats.org/officeDocument/2006/relationships/slideMaster" Target="slideMasters/slideMaster25.xml"/><Relationship Id="rId26" Type="http://schemas.openxmlformats.org/officeDocument/2006/relationships/slideMaster" Target="slideMasters/slideMaster26.xml"/><Relationship Id="rId27" Type="http://schemas.openxmlformats.org/officeDocument/2006/relationships/slideMaster" Target="slideMasters/slideMaster27.xml"/><Relationship Id="rId28" Type="http://schemas.openxmlformats.org/officeDocument/2006/relationships/slideMaster" Target="slideMasters/slideMaster28.xml"/><Relationship Id="rId29" Type="http://schemas.openxmlformats.org/officeDocument/2006/relationships/slide" Target="slides/slide1.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30" Type="http://schemas.openxmlformats.org/officeDocument/2006/relationships/slide" Target="slides/slide2.xml"/><Relationship Id="rId31" Type="http://schemas.openxmlformats.org/officeDocument/2006/relationships/printerSettings" Target="printerSettings/printerSettings1.bin"/><Relationship Id="rId32" Type="http://schemas.openxmlformats.org/officeDocument/2006/relationships/presProps" Target="presProps.xml"/><Relationship Id="rId9" Type="http://schemas.openxmlformats.org/officeDocument/2006/relationships/slideMaster" Target="slideMasters/slideMaster9.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 Id="rId33" Type="http://schemas.openxmlformats.org/officeDocument/2006/relationships/viewProps" Target="viewProps.xml"/><Relationship Id="rId34" Type="http://schemas.openxmlformats.org/officeDocument/2006/relationships/theme" Target="theme/theme1.xml"/><Relationship Id="rId35"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Master" Target="slideMasters/slideMaster12.xml"/><Relationship Id="rId13" Type="http://schemas.openxmlformats.org/officeDocument/2006/relationships/slideMaster" Target="slideMasters/slideMaster13.xml"/><Relationship Id="rId14" Type="http://schemas.openxmlformats.org/officeDocument/2006/relationships/slideMaster" Target="slideMasters/slideMaster14.xml"/><Relationship Id="rId15" Type="http://schemas.openxmlformats.org/officeDocument/2006/relationships/slideMaster" Target="slideMasters/slideMaster15.xml"/><Relationship Id="rId16" Type="http://schemas.openxmlformats.org/officeDocument/2006/relationships/slideMaster" Target="slideMasters/slideMaster16.xml"/><Relationship Id="rId17" Type="http://schemas.openxmlformats.org/officeDocument/2006/relationships/slideMaster" Target="slideMasters/slideMaster17.xml"/><Relationship Id="rId18" Type="http://schemas.openxmlformats.org/officeDocument/2006/relationships/slideMaster" Target="slideMasters/slideMaster18.xml"/><Relationship Id="rId19" Type="http://schemas.openxmlformats.org/officeDocument/2006/relationships/slideMaster" Target="slideMasters/slideMaster19.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3.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4.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5.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6.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7.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8.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9.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0.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1.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3.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4.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5.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6.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7.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8.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9.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0.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1.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2.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3.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4.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5.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6.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7.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8.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9.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0.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1.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2.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3.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4.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5.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6.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7.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8.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9.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0.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1.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2.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3.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4.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5.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6.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7.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8.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9.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0.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1.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2.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3.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4.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5.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6.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7.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78.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79.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0.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1.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2.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3.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4.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5.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6.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7.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8.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89.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0.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1.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2.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3.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4.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5.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6.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7.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8.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9.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00.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1.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2.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3.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4.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5.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6.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7.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8.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9.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0.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1.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2.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3.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4.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5.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6.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7.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8.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9.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0.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21.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2.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3.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4.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5.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6.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7.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8.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9.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0.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1.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2.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3.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4.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5.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6.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7.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8.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9.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0.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1.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2.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3.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4.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5.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6.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7.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8.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9.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0.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1.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2.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3.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4.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5.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6.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7.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8.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9.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0.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1.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2.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3.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4.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5.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6.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7.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8.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9.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0.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1.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2.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3.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4.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5.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6.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7.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8.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9.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0.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1.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2.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3.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4.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5.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6.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7.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88.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89.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0.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1.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2.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3.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4.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5.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6.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7.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8.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299.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00.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1.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2.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3.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4.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5.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6.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7.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8.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86353634"/>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20063975"/>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20561329"/>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97486750"/>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58253855"/>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5088016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89467501"/>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346069015"/>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46479255"/>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12664735"/>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67190487"/>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53321017"/>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87233335"/>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46288681"/>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24248061"/>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77768414"/>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005411792"/>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24751158"/>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17108145"/>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674180346"/>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528575171"/>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55704806"/>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83195380"/>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61652994"/>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56463497"/>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62040524"/>
      </p:ext>
    </p:extLst>
  </p:cSld>
  <p:clrMapOvr>
    <a:masterClrMapping/>
  </p:clrMapOvr>
  <p:transition xmlns:p14="http://schemas.microsoft.com/office/powerpoint/2010/main"/>
</p:sldLayout>
</file>

<file path=ppt/slideLayouts/slideLayout12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22691559"/>
      </p:ext>
    </p:extLst>
  </p:cSld>
  <p:clrMapOvr>
    <a:masterClrMapping/>
  </p:clrMapOvr>
  <p:transition xmlns:p14="http://schemas.microsoft.com/office/powerpoint/2010/main"/>
</p:sldLayout>
</file>

<file path=ppt/slideLayouts/slideLayout12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5337200"/>
      </p:ext>
    </p:extLst>
  </p:cSld>
  <p:clrMapOvr>
    <a:masterClrMapping/>
  </p:clrMapOvr>
  <p:transition xmlns:p14="http://schemas.microsoft.com/office/powerpoint/2010/main"/>
</p:sldLayout>
</file>

<file path=ppt/slideLayouts/slideLayout12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38931228"/>
      </p:ext>
    </p:extLst>
  </p:cSld>
  <p:clrMapOvr>
    <a:masterClrMapping/>
  </p:clrMapOvr>
  <p:transition xmlns:p14="http://schemas.microsoft.com/office/powerpoint/2010/main"/>
</p:sldLayout>
</file>

<file path=ppt/slideLayouts/slideLayout12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25388257"/>
      </p:ext>
    </p:extLst>
  </p:cSld>
  <p:clrMapOvr>
    <a:masterClrMapping/>
  </p:clrMapOvr>
  <p:transition xmlns:p14="http://schemas.microsoft.com/office/powerpoint/2010/main"/>
</p:sldLayout>
</file>

<file path=ppt/slideLayouts/slideLayout12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4839351"/>
      </p:ext>
    </p:extLst>
  </p:cSld>
  <p:clrMapOvr>
    <a:masterClrMapping/>
  </p:clrMapOvr>
  <p:transition xmlns:p14="http://schemas.microsoft.com/office/powerpoint/2010/main"/>
</p:sldLayout>
</file>

<file path=ppt/slideLayouts/slideLayout12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49909988"/>
      </p:ext>
    </p:extLst>
  </p:cSld>
  <p:clrMapOvr>
    <a:masterClrMapping/>
  </p:clrMapOvr>
  <p:transition xmlns:p14="http://schemas.microsoft.com/office/powerpoint/2010/main"/>
</p:sldLayout>
</file>

<file path=ppt/slideLayouts/slideLayout12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29198933"/>
      </p:ext>
    </p:extLst>
  </p:cSld>
  <p:clrMapOvr>
    <a:masterClrMapping/>
  </p:clrMapOvr>
  <p:transition xmlns:p14="http://schemas.microsoft.com/office/powerpoint/2010/main"/>
</p:sldLayout>
</file>

<file path=ppt/slideLayouts/slideLayout12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31083517"/>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53714762"/>
      </p:ext>
    </p:extLst>
  </p:cSld>
  <p:clrMapOvr>
    <a:masterClrMapping/>
  </p:clrMapOvr>
  <p:transition xmlns:p14="http://schemas.microsoft.com/office/powerpoint/2010/main"/>
</p:sldLayout>
</file>

<file path=ppt/slideLayouts/slideLayout13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77714847"/>
      </p:ext>
    </p:extLst>
  </p:cSld>
  <p:clrMapOvr>
    <a:masterClrMapping/>
  </p:clrMapOvr>
  <p:transition xmlns:p14="http://schemas.microsoft.com/office/powerpoint/2010/main"/>
</p:sldLayout>
</file>

<file path=ppt/slideLayouts/slideLayout13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88447893"/>
      </p:ext>
    </p:extLst>
  </p:cSld>
  <p:clrMapOvr>
    <a:masterClrMapping/>
  </p:clrMapOvr>
  <p:transition xmlns:p14="http://schemas.microsoft.com/office/powerpoint/2010/main"/>
</p:sldLayout>
</file>

<file path=ppt/slideLayouts/slideLayout13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5289148"/>
      </p:ext>
    </p:extLst>
  </p:cSld>
  <p:clrMapOvr>
    <a:masterClrMapping/>
  </p:clrMapOvr>
  <p:transition xmlns:p14="http://schemas.microsoft.com/office/powerpoint/2010/main"/>
</p:sldLayout>
</file>

<file path=ppt/slideLayouts/slideLayout13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321431622"/>
      </p:ext>
    </p:extLst>
  </p:cSld>
  <p:clrMapOvr>
    <a:masterClrMapping/>
  </p:clrMapOvr>
  <p:transition xmlns:p14="http://schemas.microsoft.com/office/powerpoint/2010/main"/>
</p:sldLayout>
</file>

<file path=ppt/slideLayouts/slideLayout13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02425858"/>
      </p:ext>
    </p:extLst>
  </p:cSld>
  <p:clrMapOvr>
    <a:masterClrMapping/>
  </p:clrMapOvr>
  <p:transition xmlns:p14="http://schemas.microsoft.com/office/powerpoint/2010/main"/>
</p:sldLayout>
</file>

<file path=ppt/slideLayouts/slideLayout13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023558216"/>
      </p:ext>
    </p:extLst>
  </p:cSld>
  <p:clrMapOvr>
    <a:masterClrMapping/>
  </p:clrMapOvr>
  <p:transition xmlns:p14="http://schemas.microsoft.com/office/powerpoint/2010/main"/>
</p:sldLayout>
</file>

<file path=ppt/slideLayouts/slideLayout13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60737019"/>
      </p:ext>
    </p:extLst>
  </p:cSld>
  <p:clrMapOvr>
    <a:masterClrMapping/>
  </p:clrMapOvr>
  <p:transition xmlns:p14="http://schemas.microsoft.com/office/powerpoint/2010/main"/>
</p:sldLayout>
</file>

<file path=ppt/slideLayouts/slideLayout13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86175637"/>
      </p:ext>
    </p:extLst>
  </p:cSld>
  <p:clrMapOvr>
    <a:masterClrMapping/>
  </p:clrMapOvr>
  <p:transition xmlns:p14="http://schemas.microsoft.com/office/powerpoint/2010/main"/>
</p:sldLayout>
</file>

<file path=ppt/slideLayouts/slideLayout13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52033730"/>
      </p:ext>
    </p:extLst>
  </p:cSld>
  <p:clrMapOvr>
    <a:masterClrMapping/>
  </p:clrMapOvr>
  <p:transition xmlns:p14="http://schemas.microsoft.com/office/powerpoint/2010/main"/>
</p:sldLayout>
</file>

<file path=ppt/slideLayouts/slideLayout13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52601901"/>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919164241"/>
      </p:ext>
    </p:extLst>
  </p:cSld>
  <p:clrMapOvr>
    <a:masterClrMapping/>
  </p:clrMapOvr>
  <p:transition xmlns:p14="http://schemas.microsoft.com/office/powerpoint/2010/main"/>
</p:sldLayout>
</file>

<file path=ppt/slideLayouts/slideLayout14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17948248"/>
      </p:ext>
    </p:extLst>
  </p:cSld>
  <p:clrMapOvr>
    <a:masterClrMapping/>
  </p:clrMapOvr>
  <p:transition xmlns:p14="http://schemas.microsoft.com/office/powerpoint/2010/main"/>
</p:sldLayout>
</file>

<file path=ppt/slideLayouts/slideLayout14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10721235"/>
      </p:ext>
    </p:extLst>
  </p:cSld>
  <p:clrMapOvr>
    <a:masterClrMapping/>
  </p:clrMapOvr>
  <p:transition xmlns:p14="http://schemas.microsoft.com/office/powerpoint/2010/main"/>
</p:sldLayout>
</file>

<file path=ppt/slideLayouts/slideLayout14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26740862"/>
      </p:ext>
    </p:extLst>
  </p:cSld>
  <p:clrMapOvr>
    <a:masterClrMapping/>
  </p:clrMapOvr>
  <p:transition xmlns:p14="http://schemas.microsoft.com/office/powerpoint/2010/main"/>
</p:sldLayout>
</file>

<file path=ppt/slideLayouts/slideLayout14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51744783"/>
      </p:ext>
    </p:extLst>
  </p:cSld>
  <p:clrMapOvr>
    <a:masterClrMapping/>
  </p:clrMapOvr>
  <p:transition xmlns:p14="http://schemas.microsoft.com/office/powerpoint/2010/main"/>
</p:sldLayout>
</file>

<file path=ppt/slideLayouts/slideLayout14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77857768"/>
      </p:ext>
    </p:extLst>
  </p:cSld>
  <p:clrMapOvr>
    <a:masterClrMapping/>
  </p:clrMapOvr>
  <p:transition xmlns:p14="http://schemas.microsoft.com/office/powerpoint/2010/main"/>
</p:sldLayout>
</file>

<file path=ppt/slideLayouts/slideLayout14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46027865"/>
      </p:ext>
    </p:extLst>
  </p:cSld>
  <p:clrMapOvr>
    <a:masterClrMapping/>
  </p:clrMapOvr>
  <p:transition xmlns:p14="http://schemas.microsoft.com/office/powerpoint/2010/main"/>
</p:sldLayout>
</file>

<file path=ppt/slideLayouts/slideLayout14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498441602"/>
      </p:ext>
    </p:extLst>
  </p:cSld>
  <p:clrMapOvr>
    <a:masterClrMapping/>
  </p:clrMapOvr>
  <p:transition xmlns:p14="http://schemas.microsoft.com/office/powerpoint/2010/main"/>
</p:sldLayout>
</file>

<file path=ppt/slideLayouts/slideLayout14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57799129"/>
      </p:ext>
    </p:extLst>
  </p:cSld>
  <p:clrMapOvr>
    <a:masterClrMapping/>
  </p:clrMapOvr>
  <p:transition xmlns:p14="http://schemas.microsoft.com/office/powerpoint/2010/main"/>
</p:sldLayout>
</file>

<file path=ppt/slideLayouts/slideLayout14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36215294"/>
      </p:ext>
    </p:extLst>
  </p:cSld>
  <p:clrMapOvr>
    <a:masterClrMapping/>
  </p:clrMapOvr>
  <p:transition xmlns:p14="http://schemas.microsoft.com/office/powerpoint/2010/main"/>
</p:sldLayout>
</file>

<file path=ppt/slideLayouts/slideLayout14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37876464"/>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2677500"/>
      </p:ext>
    </p:extLst>
  </p:cSld>
  <p:clrMapOvr>
    <a:masterClrMapping/>
  </p:clrMapOvr>
  <p:transition xmlns:p14="http://schemas.microsoft.com/office/powerpoint/2010/main"/>
</p:sldLayout>
</file>

<file path=ppt/slideLayouts/slideLayout15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73498309"/>
      </p:ext>
    </p:extLst>
  </p:cSld>
  <p:clrMapOvr>
    <a:masterClrMapping/>
  </p:clrMapOvr>
  <p:transition xmlns:p14="http://schemas.microsoft.com/office/powerpoint/2010/main"/>
</p:sldLayout>
</file>

<file path=ppt/slideLayouts/slideLayout15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1620918"/>
      </p:ext>
    </p:extLst>
  </p:cSld>
  <p:clrMapOvr>
    <a:masterClrMapping/>
  </p:clrMapOvr>
  <p:transition xmlns:p14="http://schemas.microsoft.com/office/powerpoint/2010/main"/>
</p:sldLayout>
</file>

<file path=ppt/slideLayouts/slideLayout15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78774962"/>
      </p:ext>
    </p:extLst>
  </p:cSld>
  <p:clrMapOvr>
    <a:masterClrMapping/>
  </p:clrMapOvr>
  <p:transition xmlns:p14="http://schemas.microsoft.com/office/powerpoint/2010/main"/>
</p:sldLayout>
</file>

<file path=ppt/slideLayouts/slideLayout15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09326736"/>
      </p:ext>
    </p:extLst>
  </p:cSld>
  <p:clrMapOvr>
    <a:masterClrMapping/>
  </p:clrMapOvr>
  <p:transition xmlns:p14="http://schemas.microsoft.com/office/powerpoint/2010/main"/>
</p:sldLayout>
</file>

<file path=ppt/slideLayouts/slideLayout15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634577"/>
      </p:ext>
    </p:extLst>
  </p:cSld>
  <p:clrMapOvr>
    <a:masterClrMapping/>
  </p:clrMapOvr>
  <p:transition xmlns:p14="http://schemas.microsoft.com/office/powerpoint/2010/main"/>
</p:sldLayout>
</file>

<file path=ppt/slideLayouts/slideLayout15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34904785"/>
      </p:ext>
    </p:extLst>
  </p:cSld>
  <p:clrMapOvr>
    <a:masterClrMapping/>
  </p:clrMapOvr>
  <p:transition xmlns:p14="http://schemas.microsoft.com/office/powerpoint/2010/main"/>
</p:sldLayout>
</file>

<file path=ppt/slideLayouts/slideLayout15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55271485"/>
      </p:ext>
    </p:extLst>
  </p:cSld>
  <p:clrMapOvr>
    <a:masterClrMapping/>
  </p:clrMapOvr>
  <p:transition xmlns:p14="http://schemas.microsoft.com/office/powerpoint/2010/main"/>
</p:sldLayout>
</file>

<file path=ppt/slideLayouts/slideLayout15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91355283"/>
      </p:ext>
    </p:extLst>
  </p:cSld>
  <p:clrMapOvr>
    <a:masterClrMapping/>
  </p:clrMapOvr>
  <p:transition xmlns:p14="http://schemas.microsoft.com/office/powerpoint/2010/main"/>
</p:sldLayout>
</file>

<file path=ppt/slideLayouts/slideLayout15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7868213"/>
      </p:ext>
    </p:extLst>
  </p:cSld>
  <p:clrMapOvr>
    <a:masterClrMapping/>
  </p:clrMapOvr>
  <p:transition xmlns:p14="http://schemas.microsoft.com/office/powerpoint/2010/main"/>
</p:sldLayout>
</file>

<file path=ppt/slideLayouts/slideLayout15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26581105"/>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07045554"/>
      </p:ext>
    </p:extLst>
  </p:cSld>
  <p:clrMapOvr>
    <a:masterClrMapping/>
  </p:clrMapOvr>
  <p:transition xmlns:p14="http://schemas.microsoft.com/office/powerpoint/2010/main"/>
</p:sldLayout>
</file>

<file path=ppt/slideLayouts/slideLayout16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883443143"/>
      </p:ext>
    </p:extLst>
  </p:cSld>
  <p:clrMapOvr>
    <a:masterClrMapping/>
  </p:clrMapOvr>
  <p:transition xmlns:p14="http://schemas.microsoft.com/office/powerpoint/2010/main"/>
</p:sldLayout>
</file>

<file path=ppt/slideLayouts/slideLayout16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336599750"/>
      </p:ext>
    </p:extLst>
  </p:cSld>
  <p:clrMapOvr>
    <a:masterClrMapping/>
  </p:clrMapOvr>
  <p:transition xmlns:p14="http://schemas.microsoft.com/office/powerpoint/2010/main"/>
</p:sldLayout>
</file>

<file path=ppt/slideLayouts/slideLayout16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24396484"/>
      </p:ext>
    </p:extLst>
  </p:cSld>
  <p:clrMapOvr>
    <a:masterClrMapping/>
  </p:clrMapOvr>
  <p:transition xmlns:p14="http://schemas.microsoft.com/office/powerpoint/2010/main"/>
</p:sldLayout>
</file>

<file path=ppt/slideLayouts/slideLayout16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2472160"/>
      </p:ext>
    </p:extLst>
  </p:cSld>
  <p:clrMapOvr>
    <a:masterClrMapping/>
  </p:clrMapOvr>
  <p:transition xmlns:p14="http://schemas.microsoft.com/office/powerpoint/2010/main"/>
</p:sldLayout>
</file>

<file path=ppt/slideLayouts/slideLayout16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90096574"/>
      </p:ext>
    </p:extLst>
  </p:cSld>
  <p:clrMapOvr>
    <a:masterClrMapping/>
  </p:clrMapOvr>
  <p:transition xmlns:p14="http://schemas.microsoft.com/office/powerpoint/2010/main"/>
</p:sldLayout>
</file>

<file path=ppt/slideLayouts/slideLayout16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672234"/>
      </p:ext>
    </p:extLst>
  </p:cSld>
  <p:clrMapOvr>
    <a:masterClrMapping/>
  </p:clrMapOvr>
  <p:transition xmlns:p14="http://schemas.microsoft.com/office/powerpoint/2010/main"/>
</p:sldLayout>
</file>

<file path=ppt/slideLayouts/slideLayout16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05612507"/>
      </p:ext>
    </p:extLst>
  </p:cSld>
  <p:clrMapOvr>
    <a:masterClrMapping/>
  </p:clrMapOvr>
  <p:transition xmlns:p14="http://schemas.microsoft.com/office/powerpoint/2010/main"/>
</p:sldLayout>
</file>

<file path=ppt/slideLayouts/slideLayout16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83711072"/>
      </p:ext>
    </p:extLst>
  </p:cSld>
  <p:clrMapOvr>
    <a:masterClrMapping/>
  </p:clrMapOvr>
  <p:transition xmlns:p14="http://schemas.microsoft.com/office/powerpoint/2010/main"/>
</p:sldLayout>
</file>

<file path=ppt/slideLayouts/slideLayout16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719004966"/>
      </p:ext>
    </p:extLst>
  </p:cSld>
  <p:clrMapOvr>
    <a:masterClrMapping/>
  </p:clrMapOvr>
  <p:transition xmlns:p14="http://schemas.microsoft.com/office/powerpoint/2010/main"/>
</p:sldLayout>
</file>

<file path=ppt/slideLayouts/slideLayout16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06831051"/>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051378812"/>
      </p:ext>
    </p:extLst>
  </p:cSld>
  <p:clrMapOvr>
    <a:masterClrMapping/>
  </p:clrMapOvr>
  <p:transition xmlns:p14="http://schemas.microsoft.com/office/powerpoint/2010/main"/>
</p:sldLayout>
</file>

<file path=ppt/slideLayouts/slideLayout17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83493602"/>
      </p:ext>
    </p:extLst>
  </p:cSld>
  <p:clrMapOvr>
    <a:masterClrMapping/>
  </p:clrMapOvr>
  <p:transition xmlns:p14="http://schemas.microsoft.com/office/powerpoint/2010/main"/>
</p:sldLayout>
</file>

<file path=ppt/slideLayouts/slideLayout17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474368060"/>
      </p:ext>
    </p:extLst>
  </p:cSld>
  <p:clrMapOvr>
    <a:masterClrMapping/>
  </p:clrMapOvr>
  <p:transition xmlns:p14="http://schemas.microsoft.com/office/powerpoint/2010/main"/>
</p:sldLayout>
</file>

<file path=ppt/slideLayouts/slideLayout17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85946748"/>
      </p:ext>
    </p:extLst>
  </p:cSld>
  <p:clrMapOvr>
    <a:masterClrMapping/>
  </p:clrMapOvr>
  <p:transition xmlns:p14="http://schemas.microsoft.com/office/powerpoint/2010/main"/>
</p:sldLayout>
</file>

<file path=ppt/slideLayouts/slideLayout17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07599280"/>
      </p:ext>
    </p:extLst>
  </p:cSld>
  <p:clrMapOvr>
    <a:masterClrMapping/>
  </p:clrMapOvr>
  <p:transition xmlns:p14="http://schemas.microsoft.com/office/powerpoint/2010/main"/>
</p:sldLayout>
</file>

<file path=ppt/slideLayouts/slideLayout17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08141175"/>
      </p:ext>
    </p:extLst>
  </p:cSld>
  <p:clrMapOvr>
    <a:masterClrMapping/>
  </p:clrMapOvr>
  <p:transition xmlns:p14="http://schemas.microsoft.com/office/powerpoint/2010/main"/>
</p:sldLayout>
</file>

<file path=ppt/slideLayouts/slideLayout17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56251379"/>
      </p:ext>
    </p:extLst>
  </p:cSld>
  <p:clrMapOvr>
    <a:masterClrMapping/>
  </p:clrMapOvr>
  <p:transition xmlns:p14="http://schemas.microsoft.com/office/powerpoint/2010/main"/>
</p:sldLayout>
</file>

<file path=ppt/slideLayouts/slideLayout17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58330473"/>
      </p:ext>
    </p:extLst>
  </p:cSld>
  <p:clrMapOvr>
    <a:masterClrMapping/>
  </p:clrMapOvr>
  <p:transition xmlns:p14="http://schemas.microsoft.com/office/powerpoint/2010/main"/>
</p:sldLayout>
</file>

<file path=ppt/slideLayouts/slideLayout17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83282158"/>
      </p:ext>
    </p:extLst>
  </p:cSld>
  <p:clrMapOvr>
    <a:masterClrMapping/>
  </p:clrMapOvr>
  <p:transition xmlns:p14="http://schemas.microsoft.com/office/powerpoint/2010/main"/>
</p:sldLayout>
</file>

<file path=ppt/slideLayouts/slideLayout17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19283767"/>
      </p:ext>
    </p:extLst>
  </p:cSld>
  <p:clrMapOvr>
    <a:masterClrMapping/>
  </p:clrMapOvr>
  <p:transition xmlns:p14="http://schemas.microsoft.com/office/powerpoint/2010/main"/>
</p:sldLayout>
</file>

<file path=ppt/slideLayouts/slideLayout17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8594494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92903635"/>
      </p:ext>
    </p:extLst>
  </p:cSld>
  <p:clrMapOvr>
    <a:masterClrMapping/>
  </p:clrMapOvr>
  <p:transition xmlns:p14="http://schemas.microsoft.com/office/powerpoint/2010/main"/>
</p:sldLayout>
</file>

<file path=ppt/slideLayouts/slideLayout18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10674350"/>
      </p:ext>
    </p:extLst>
  </p:cSld>
  <p:clrMapOvr>
    <a:masterClrMapping/>
  </p:clrMapOvr>
  <p:transition xmlns:p14="http://schemas.microsoft.com/office/powerpoint/2010/main"/>
</p:sldLayout>
</file>

<file path=ppt/slideLayouts/slideLayout18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64596054"/>
      </p:ext>
    </p:extLst>
  </p:cSld>
  <p:clrMapOvr>
    <a:masterClrMapping/>
  </p:clrMapOvr>
  <p:transition xmlns:p14="http://schemas.microsoft.com/office/powerpoint/2010/main"/>
</p:sldLayout>
</file>

<file path=ppt/slideLayouts/slideLayout18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413946664"/>
      </p:ext>
    </p:extLst>
  </p:cSld>
  <p:clrMapOvr>
    <a:masterClrMapping/>
  </p:clrMapOvr>
  <p:transition xmlns:p14="http://schemas.microsoft.com/office/powerpoint/2010/main"/>
</p:sldLayout>
</file>

<file path=ppt/slideLayouts/slideLayout18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64660853"/>
      </p:ext>
    </p:extLst>
  </p:cSld>
  <p:clrMapOvr>
    <a:masterClrMapping/>
  </p:clrMapOvr>
  <p:transition xmlns:p14="http://schemas.microsoft.com/office/powerpoint/2010/main"/>
</p:sldLayout>
</file>

<file path=ppt/slideLayouts/slideLayout18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41457938"/>
      </p:ext>
    </p:extLst>
  </p:cSld>
  <p:clrMapOvr>
    <a:masterClrMapping/>
  </p:clrMapOvr>
  <p:transition xmlns:p14="http://schemas.microsoft.com/office/powerpoint/2010/main"/>
</p:sldLayout>
</file>

<file path=ppt/slideLayouts/slideLayout18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10467683"/>
      </p:ext>
    </p:extLst>
  </p:cSld>
  <p:clrMapOvr>
    <a:masterClrMapping/>
  </p:clrMapOvr>
  <p:transition xmlns:p14="http://schemas.microsoft.com/office/powerpoint/2010/main"/>
</p:sldLayout>
</file>

<file path=ppt/slideLayouts/slideLayout18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3382538"/>
      </p:ext>
    </p:extLst>
  </p:cSld>
  <p:clrMapOvr>
    <a:masterClrMapping/>
  </p:clrMapOvr>
  <p:transition xmlns:p14="http://schemas.microsoft.com/office/powerpoint/2010/main"/>
</p:sldLayout>
</file>

<file path=ppt/slideLayouts/slideLayout18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71744705"/>
      </p:ext>
    </p:extLst>
  </p:cSld>
  <p:clrMapOvr>
    <a:masterClrMapping/>
  </p:clrMapOvr>
  <p:transition xmlns:p14="http://schemas.microsoft.com/office/powerpoint/2010/main"/>
</p:sldLayout>
</file>

<file path=ppt/slideLayouts/slideLayout18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31514576"/>
      </p:ext>
    </p:extLst>
  </p:cSld>
  <p:clrMapOvr>
    <a:masterClrMapping/>
  </p:clrMapOvr>
  <p:transition xmlns:p14="http://schemas.microsoft.com/office/powerpoint/2010/main"/>
</p:sldLayout>
</file>

<file path=ppt/slideLayouts/slideLayout18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16281163"/>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42938621"/>
      </p:ext>
    </p:extLst>
  </p:cSld>
  <p:clrMapOvr>
    <a:masterClrMapping/>
  </p:clrMapOvr>
  <p:transition xmlns:p14="http://schemas.microsoft.com/office/powerpoint/2010/main"/>
</p:sldLayout>
</file>

<file path=ppt/slideLayouts/slideLayout19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31707265"/>
      </p:ext>
    </p:extLst>
  </p:cSld>
  <p:clrMapOvr>
    <a:masterClrMapping/>
  </p:clrMapOvr>
  <p:transition xmlns:p14="http://schemas.microsoft.com/office/powerpoint/2010/main"/>
</p:sldLayout>
</file>

<file path=ppt/slideLayouts/slideLayout19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09486593"/>
      </p:ext>
    </p:extLst>
  </p:cSld>
  <p:clrMapOvr>
    <a:masterClrMapping/>
  </p:clrMapOvr>
  <p:transition xmlns:p14="http://schemas.microsoft.com/office/powerpoint/2010/main"/>
</p:sldLayout>
</file>

<file path=ppt/slideLayouts/slideLayout19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45878590"/>
      </p:ext>
    </p:extLst>
  </p:cSld>
  <p:clrMapOvr>
    <a:masterClrMapping/>
  </p:clrMapOvr>
  <p:transition xmlns:p14="http://schemas.microsoft.com/office/powerpoint/2010/main"/>
</p:sldLayout>
</file>

<file path=ppt/slideLayouts/slideLayout19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3989994574"/>
      </p:ext>
    </p:extLst>
  </p:cSld>
  <p:clrMapOvr>
    <a:masterClrMapping/>
  </p:clrMapOvr>
  <p:transition xmlns:p14="http://schemas.microsoft.com/office/powerpoint/2010/main"/>
</p:sldLayout>
</file>

<file path=ppt/slideLayouts/slideLayout19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590128015"/>
      </p:ext>
    </p:extLst>
  </p:cSld>
  <p:clrMapOvr>
    <a:masterClrMapping/>
  </p:clrMapOvr>
  <p:transition xmlns:p14="http://schemas.microsoft.com/office/powerpoint/2010/main"/>
</p:sldLayout>
</file>

<file path=ppt/slideLayouts/slideLayout19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83320769"/>
      </p:ext>
    </p:extLst>
  </p:cSld>
  <p:clrMapOvr>
    <a:masterClrMapping/>
  </p:clrMapOvr>
  <p:transition xmlns:p14="http://schemas.microsoft.com/office/powerpoint/2010/main"/>
</p:sldLayout>
</file>

<file path=ppt/slideLayouts/slideLayout19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0491072"/>
      </p:ext>
    </p:extLst>
  </p:cSld>
  <p:clrMapOvr>
    <a:masterClrMapping/>
  </p:clrMapOvr>
  <p:transition xmlns:p14="http://schemas.microsoft.com/office/powerpoint/2010/main"/>
</p:sldLayout>
</file>

<file path=ppt/slideLayouts/slideLayout19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5079507"/>
      </p:ext>
    </p:extLst>
  </p:cSld>
  <p:clrMapOvr>
    <a:masterClrMapping/>
  </p:clrMapOvr>
  <p:transition xmlns:p14="http://schemas.microsoft.com/office/powerpoint/2010/main"/>
</p:sldLayout>
</file>

<file path=ppt/slideLayouts/slideLayout19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64906607"/>
      </p:ext>
    </p:extLst>
  </p:cSld>
  <p:clrMapOvr>
    <a:masterClrMapping/>
  </p:clrMapOvr>
  <p:transition xmlns:p14="http://schemas.microsoft.com/office/powerpoint/2010/main"/>
</p:sldLayout>
</file>

<file path=ppt/slideLayouts/slideLayout19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86951134"/>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7387864"/>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51565751"/>
      </p:ext>
    </p:extLst>
  </p:cSld>
  <p:clrMapOvr>
    <a:masterClrMapping/>
  </p:clrMapOvr>
  <p:transition xmlns:p14="http://schemas.microsoft.com/office/powerpoint/2010/main"/>
</p:sldLayout>
</file>

<file path=ppt/slideLayouts/slideLayout20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93839670"/>
      </p:ext>
    </p:extLst>
  </p:cSld>
  <p:clrMapOvr>
    <a:masterClrMapping/>
  </p:clrMapOvr>
  <p:transition xmlns:p14="http://schemas.microsoft.com/office/powerpoint/2010/main"/>
</p:sldLayout>
</file>

<file path=ppt/slideLayouts/slideLayout20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78990789"/>
      </p:ext>
    </p:extLst>
  </p:cSld>
  <p:clrMapOvr>
    <a:masterClrMapping/>
  </p:clrMapOvr>
  <p:transition xmlns:p14="http://schemas.microsoft.com/office/powerpoint/2010/main"/>
</p:sldLayout>
</file>

<file path=ppt/slideLayouts/slideLayout20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1270000"/>
            <a:ext cx="5156200" cy="7213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270000"/>
            <a:ext cx="5156200" cy="7213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08643261"/>
      </p:ext>
    </p:extLst>
  </p:cSld>
  <p:clrMapOvr>
    <a:masterClrMapping/>
  </p:clrMapOvr>
  <p:transition xmlns:p14="http://schemas.microsoft.com/office/powerpoint/2010/main"/>
</p:sldLayout>
</file>

<file path=ppt/slideLayouts/slideLayout20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6517269"/>
      </p:ext>
    </p:extLst>
  </p:cSld>
  <p:clrMapOvr>
    <a:masterClrMapping/>
  </p:clrMapOvr>
  <p:transition xmlns:p14="http://schemas.microsoft.com/office/powerpoint/2010/main"/>
</p:sldLayout>
</file>

<file path=ppt/slideLayouts/slideLayout20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875852556"/>
      </p:ext>
    </p:extLst>
  </p:cSld>
  <p:clrMapOvr>
    <a:masterClrMapping/>
  </p:clrMapOvr>
  <p:transition xmlns:p14="http://schemas.microsoft.com/office/powerpoint/2010/main"/>
</p:sldLayout>
</file>

<file path=ppt/slideLayouts/slideLayout20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887087453"/>
      </p:ext>
    </p:extLst>
  </p:cSld>
  <p:clrMapOvr>
    <a:masterClrMapping/>
  </p:clrMapOvr>
  <p:transition xmlns:p14="http://schemas.microsoft.com/office/powerpoint/2010/main"/>
</p:sldLayout>
</file>

<file path=ppt/slideLayouts/slideLayout20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3929545"/>
      </p:ext>
    </p:extLst>
  </p:cSld>
  <p:clrMapOvr>
    <a:masterClrMapping/>
  </p:clrMapOvr>
  <p:transition xmlns:p14="http://schemas.microsoft.com/office/powerpoint/2010/main"/>
</p:sldLayout>
</file>

<file path=ppt/slideLayouts/slideLayout20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0447038"/>
      </p:ext>
    </p:extLst>
  </p:cSld>
  <p:clrMapOvr>
    <a:masterClrMapping/>
  </p:clrMapOvr>
  <p:transition xmlns:p14="http://schemas.microsoft.com/office/powerpoint/2010/main"/>
</p:sldLayout>
</file>

<file path=ppt/slideLayouts/slideLayout20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26841739"/>
      </p:ext>
    </p:extLst>
  </p:cSld>
  <p:clrMapOvr>
    <a:masterClrMapping/>
  </p:clrMapOvr>
  <p:transition xmlns:p14="http://schemas.microsoft.com/office/powerpoint/2010/main"/>
</p:sldLayout>
</file>

<file path=ppt/slideLayouts/slideLayout20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0930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0930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04145756"/>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60653804"/>
      </p:ext>
    </p:extLst>
  </p:cSld>
  <p:clrMapOvr>
    <a:masterClrMapping/>
  </p:clrMapOvr>
  <p:transition xmlns:p14="http://schemas.microsoft.com/office/powerpoint/2010/main"/>
</p:sldLayout>
</file>

<file path=ppt/slideLayouts/slideLayout21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76933278"/>
      </p:ext>
    </p:extLst>
  </p:cSld>
  <p:clrMapOvr>
    <a:masterClrMapping/>
  </p:clrMapOvr>
  <p:transition xmlns:p14="http://schemas.microsoft.com/office/powerpoint/2010/main"/>
</p:sldLayout>
</file>

<file path=ppt/slideLayouts/slideLayout21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8946337"/>
      </p:ext>
    </p:extLst>
  </p:cSld>
  <p:clrMapOvr>
    <a:masterClrMapping/>
  </p:clrMapOvr>
  <p:transition xmlns:p14="http://schemas.microsoft.com/office/powerpoint/2010/main"/>
</p:sldLayout>
</file>

<file path=ppt/slideLayouts/slideLayout21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99510659"/>
      </p:ext>
    </p:extLst>
  </p:cSld>
  <p:clrMapOvr>
    <a:masterClrMapping/>
  </p:clrMapOvr>
  <p:transition xmlns:p14="http://schemas.microsoft.com/office/powerpoint/2010/main"/>
</p:sldLayout>
</file>

<file path=ppt/slideLayouts/slideLayout2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01987953"/>
      </p:ext>
    </p:extLst>
  </p:cSld>
  <p:clrMapOvr>
    <a:masterClrMapping/>
  </p:clrMapOvr>
  <p:transition xmlns:p14="http://schemas.microsoft.com/office/powerpoint/2010/main"/>
</p:sldLayout>
</file>

<file path=ppt/slideLayouts/slideLayout21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76112739"/>
      </p:ext>
    </p:extLst>
  </p:cSld>
  <p:clrMapOvr>
    <a:masterClrMapping/>
  </p:clrMapOvr>
  <p:transition xmlns:p14="http://schemas.microsoft.com/office/powerpoint/2010/main"/>
</p:sldLayout>
</file>

<file path=ppt/slideLayouts/slideLayout21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912070036"/>
      </p:ext>
    </p:extLst>
  </p:cSld>
  <p:clrMapOvr>
    <a:masterClrMapping/>
  </p:clrMapOvr>
  <p:transition xmlns:p14="http://schemas.microsoft.com/office/powerpoint/2010/main"/>
</p:sldLayout>
</file>

<file path=ppt/slideLayouts/slideLayout21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94673552"/>
      </p:ext>
    </p:extLst>
  </p:cSld>
  <p:clrMapOvr>
    <a:masterClrMapping/>
  </p:clrMapOvr>
  <p:transition xmlns:p14="http://schemas.microsoft.com/office/powerpoint/2010/main"/>
</p:sldLayout>
</file>

<file path=ppt/slideLayouts/slideLayout21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88223874"/>
      </p:ext>
    </p:extLst>
  </p:cSld>
  <p:clrMapOvr>
    <a:masterClrMapping/>
  </p:clrMapOvr>
  <p:transition xmlns:p14="http://schemas.microsoft.com/office/powerpoint/2010/main"/>
</p:sldLayout>
</file>

<file path=ppt/slideLayouts/slideLayout21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3859142"/>
      </p:ext>
    </p:extLst>
  </p:cSld>
  <p:clrMapOvr>
    <a:masterClrMapping/>
  </p:clrMapOvr>
  <p:transition xmlns:p14="http://schemas.microsoft.com/office/powerpoint/2010/main"/>
</p:sldLayout>
</file>

<file path=ppt/slideLayouts/slideLayout21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02174658"/>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9084852"/>
      </p:ext>
    </p:extLst>
  </p:cSld>
  <p:clrMapOvr>
    <a:masterClrMapping/>
  </p:clrMapOvr>
  <p:transition xmlns:p14="http://schemas.microsoft.com/office/powerpoint/2010/main"/>
</p:sldLayout>
</file>

<file path=ppt/slideLayouts/slideLayout22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46908149"/>
      </p:ext>
    </p:extLst>
  </p:cSld>
  <p:clrMapOvr>
    <a:masterClrMapping/>
  </p:clrMapOvr>
  <p:transition xmlns:p14="http://schemas.microsoft.com/office/powerpoint/2010/main"/>
</p:sldLayout>
</file>

<file path=ppt/slideLayouts/slideLayout22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114360975"/>
      </p:ext>
    </p:extLst>
  </p:cSld>
  <p:clrMapOvr>
    <a:masterClrMapping/>
  </p:clrMapOvr>
  <p:transition xmlns:p14="http://schemas.microsoft.com/office/powerpoint/2010/main"/>
</p:sldLayout>
</file>

<file path=ppt/slideLayouts/slideLayout22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80332833"/>
      </p:ext>
    </p:extLst>
  </p:cSld>
  <p:clrMapOvr>
    <a:masterClrMapping/>
  </p:clrMapOvr>
  <p:transition xmlns:p14="http://schemas.microsoft.com/office/powerpoint/2010/main"/>
</p:sldLayout>
</file>

<file path=ppt/slideLayouts/slideLayout22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421868585"/>
      </p:ext>
    </p:extLst>
  </p:cSld>
  <p:clrMapOvr>
    <a:masterClrMapping/>
  </p:clrMapOvr>
  <p:transition xmlns:p14="http://schemas.microsoft.com/office/powerpoint/2010/main"/>
</p:sldLayout>
</file>

<file path=ppt/slideLayouts/slideLayout22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17144339"/>
      </p:ext>
    </p:extLst>
  </p:cSld>
  <p:clrMapOvr>
    <a:masterClrMapping/>
  </p:clrMapOvr>
  <p:transition xmlns:p14="http://schemas.microsoft.com/office/powerpoint/2010/main"/>
</p:sldLayout>
</file>

<file path=ppt/slideLayouts/slideLayout22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73077704"/>
      </p:ext>
    </p:extLst>
  </p:cSld>
  <p:clrMapOvr>
    <a:masterClrMapping/>
  </p:clrMapOvr>
  <p:transition xmlns:p14="http://schemas.microsoft.com/office/powerpoint/2010/main"/>
</p:sldLayout>
</file>

<file path=ppt/slideLayouts/slideLayout22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470425134"/>
      </p:ext>
    </p:extLst>
  </p:cSld>
  <p:clrMapOvr>
    <a:masterClrMapping/>
  </p:clrMapOvr>
  <p:transition xmlns:p14="http://schemas.microsoft.com/office/powerpoint/2010/main"/>
</p:sldLayout>
</file>

<file path=ppt/slideLayouts/slideLayout22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2114376"/>
      </p:ext>
    </p:extLst>
  </p:cSld>
  <p:clrMapOvr>
    <a:masterClrMapping/>
  </p:clrMapOvr>
  <p:transition xmlns:p14="http://schemas.microsoft.com/office/powerpoint/2010/main"/>
</p:sldLayout>
</file>

<file path=ppt/slideLayouts/slideLayout22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09040536"/>
      </p:ext>
    </p:extLst>
  </p:cSld>
  <p:clrMapOvr>
    <a:masterClrMapping/>
  </p:clrMapOvr>
  <p:transition xmlns:p14="http://schemas.microsoft.com/office/powerpoint/2010/main"/>
</p:sldLayout>
</file>

<file path=ppt/slideLayouts/slideLayout22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12914230"/>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193233006"/>
      </p:ext>
    </p:extLst>
  </p:cSld>
  <p:clrMapOvr>
    <a:masterClrMapping/>
  </p:clrMapOvr>
  <p:transition xmlns:p14="http://schemas.microsoft.com/office/powerpoint/2010/main"/>
</p:sldLayout>
</file>

<file path=ppt/slideLayouts/slideLayout23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061093"/>
      </p:ext>
    </p:extLst>
  </p:cSld>
  <p:clrMapOvr>
    <a:masterClrMapping/>
  </p:clrMapOvr>
  <p:transition xmlns:p14="http://schemas.microsoft.com/office/powerpoint/2010/main"/>
</p:sldLayout>
</file>

<file path=ppt/slideLayouts/slideLayout23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00704647"/>
      </p:ext>
    </p:extLst>
  </p:cSld>
  <p:clrMapOvr>
    <a:masterClrMapping/>
  </p:clrMapOvr>
  <p:transition xmlns:p14="http://schemas.microsoft.com/office/powerpoint/2010/main"/>
</p:sldLayout>
</file>

<file path=ppt/slideLayouts/slideLayout23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15757633"/>
      </p:ext>
    </p:extLst>
  </p:cSld>
  <p:clrMapOvr>
    <a:masterClrMapping/>
  </p:clrMapOvr>
  <p:transition xmlns:p14="http://schemas.microsoft.com/office/powerpoint/2010/main"/>
</p:sldLayout>
</file>

<file path=ppt/slideLayouts/slideLayout23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13942819"/>
      </p:ext>
    </p:extLst>
  </p:cSld>
  <p:clrMapOvr>
    <a:masterClrMapping/>
  </p:clrMapOvr>
  <p:transition xmlns:p14="http://schemas.microsoft.com/office/powerpoint/2010/main"/>
</p:sldLayout>
</file>

<file path=ppt/slideLayouts/slideLayout23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744060996"/>
      </p:ext>
    </p:extLst>
  </p:cSld>
  <p:clrMapOvr>
    <a:masterClrMapping/>
  </p:clrMapOvr>
  <p:transition xmlns:p14="http://schemas.microsoft.com/office/powerpoint/2010/main"/>
</p:sldLayout>
</file>

<file path=ppt/slideLayouts/slideLayout23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36257525"/>
      </p:ext>
    </p:extLst>
  </p:cSld>
  <p:clrMapOvr>
    <a:masterClrMapping/>
  </p:clrMapOvr>
  <p:transition xmlns:p14="http://schemas.microsoft.com/office/powerpoint/2010/main"/>
</p:sldLayout>
</file>

<file path=ppt/slideLayouts/slideLayout23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68406915"/>
      </p:ext>
    </p:extLst>
  </p:cSld>
  <p:clrMapOvr>
    <a:masterClrMapping/>
  </p:clrMapOvr>
  <p:transition xmlns:p14="http://schemas.microsoft.com/office/powerpoint/2010/main"/>
</p:sldLayout>
</file>

<file path=ppt/slideLayouts/slideLayout23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88328131"/>
      </p:ext>
    </p:extLst>
  </p:cSld>
  <p:clrMapOvr>
    <a:masterClrMapping/>
  </p:clrMapOvr>
  <p:transition xmlns:p14="http://schemas.microsoft.com/office/powerpoint/2010/main"/>
</p:sldLayout>
</file>

<file path=ppt/slideLayouts/slideLayout23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4194699"/>
      </p:ext>
    </p:extLst>
  </p:cSld>
  <p:clrMapOvr>
    <a:masterClrMapping/>
  </p:clrMapOvr>
  <p:transition xmlns:p14="http://schemas.microsoft.com/office/powerpoint/2010/main"/>
</p:sldLayout>
</file>

<file path=ppt/slideLayouts/slideLayout23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29857439"/>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62420469"/>
      </p:ext>
    </p:extLst>
  </p:cSld>
  <p:clrMapOvr>
    <a:masterClrMapping/>
  </p:clrMapOvr>
  <p:transition xmlns:p14="http://schemas.microsoft.com/office/powerpoint/2010/main"/>
</p:sldLayout>
</file>

<file path=ppt/slideLayouts/slideLayout24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48655875"/>
      </p:ext>
    </p:extLst>
  </p:cSld>
  <p:clrMapOvr>
    <a:masterClrMapping/>
  </p:clrMapOvr>
  <p:transition xmlns:p14="http://schemas.microsoft.com/office/powerpoint/2010/main"/>
</p:sldLayout>
</file>

<file path=ppt/slideLayouts/slideLayout24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42094614"/>
      </p:ext>
    </p:extLst>
  </p:cSld>
  <p:clrMapOvr>
    <a:masterClrMapping/>
  </p:clrMapOvr>
  <p:transition xmlns:p14="http://schemas.microsoft.com/office/powerpoint/2010/main"/>
</p:sldLayout>
</file>

<file path=ppt/slideLayouts/slideLayout24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91538632"/>
      </p:ext>
    </p:extLst>
  </p:cSld>
  <p:clrMapOvr>
    <a:masterClrMapping/>
  </p:clrMapOvr>
  <p:transition xmlns:p14="http://schemas.microsoft.com/office/powerpoint/2010/main"/>
</p:sldLayout>
</file>

<file path=ppt/slideLayouts/slideLayout24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5903432"/>
      </p:ext>
    </p:extLst>
  </p:cSld>
  <p:clrMapOvr>
    <a:masterClrMapping/>
  </p:clrMapOvr>
  <p:transition xmlns:p14="http://schemas.microsoft.com/office/powerpoint/2010/main"/>
</p:sldLayout>
</file>

<file path=ppt/slideLayouts/slideLayout24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02179319"/>
      </p:ext>
    </p:extLst>
  </p:cSld>
  <p:clrMapOvr>
    <a:masterClrMapping/>
  </p:clrMapOvr>
  <p:transition xmlns:p14="http://schemas.microsoft.com/office/powerpoint/2010/main"/>
</p:sldLayout>
</file>

<file path=ppt/slideLayouts/slideLayout24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625948"/>
      </p:ext>
    </p:extLst>
  </p:cSld>
  <p:clrMapOvr>
    <a:masterClrMapping/>
  </p:clrMapOvr>
  <p:transition xmlns:p14="http://schemas.microsoft.com/office/powerpoint/2010/main"/>
</p:sldLayout>
</file>

<file path=ppt/slideLayouts/slideLayout24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59433593"/>
      </p:ext>
    </p:extLst>
  </p:cSld>
  <p:clrMapOvr>
    <a:masterClrMapping/>
  </p:clrMapOvr>
  <p:transition xmlns:p14="http://schemas.microsoft.com/office/powerpoint/2010/main"/>
</p:sldLayout>
</file>

<file path=ppt/slideLayouts/slideLayout24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04975012"/>
      </p:ext>
    </p:extLst>
  </p:cSld>
  <p:clrMapOvr>
    <a:masterClrMapping/>
  </p:clrMapOvr>
  <p:transition xmlns:p14="http://schemas.microsoft.com/office/powerpoint/2010/main"/>
</p:sldLayout>
</file>

<file path=ppt/slideLayouts/slideLayout24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160446821"/>
      </p:ext>
    </p:extLst>
  </p:cSld>
  <p:clrMapOvr>
    <a:masterClrMapping/>
  </p:clrMapOvr>
  <p:transition xmlns:p14="http://schemas.microsoft.com/office/powerpoint/2010/main"/>
</p:sldLayout>
</file>

<file path=ppt/slideLayouts/slideLayout24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4012816"/>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63436274"/>
      </p:ext>
    </p:extLst>
  </p:cSld>
  <p:clrMapOvr>
    <a:masterClrMapping/>
  </p:clrMapOvr>
  <p:transition xmlns:p14="http://schemas.microsoft.com/office/powerpoint/2010/main"/>
</p:sldLayout>
</file>

<file path=ppt/slideLayouts/slideLayout25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8805867"/>
      </p:ext>
    </p:extLst>
  </p:cSld>
  <p:clrMapOvr>
    <a:masterClrMapping/>
  </p:clrMapOvr>
  <p:transition xmlns:p14="http://schemas.microsoft.com/office/powerpoint/2010/main"/>
</p:sldLayout>
</file>

<file path=ppt/slideLayouts/slideLayout25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60922358"/>
      </p:ext>
    </p:extLst>
  </p:cSld>
  <p:clrMapOvr>
    <a:masterClrMapping/>
  </p:clrMapOvr>
  <p:transition xmlns:p14="http://schemas.microsoft.com/office/powerpoint/2010/main"/>
</p:sldLayout>
</file>

<file path=ppt/slideLayouts/slideLayout25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99474110"/>
      </p:ext>
    </p:extLst>
  </p:cSld>
  <p:clrMapOvr>
    <a:masterClrMapping/>
  </p:clrMapOvr>
  <p:transition xmlns:p14="http://schemas.microsoft.com/office/powerpoint/2010/main"/>
</p:sldLayout>
</file>

<file path=ppt/slideLayouts/slideLayout25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19494041"/>
      </p:ext>
    </p:extLst>
  </p:cSld>
  <p:clrMapOvr>
    <a:masterClrMapping/>
  </p:clrMapOvr>
  <p:transition xmlns:p14="http://schemas.microsoft.com/office/powerpoint/2010/main"/>
</p:sldLayout>
</file>

<file path=ppt/slideLayouts/slideLayout25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02452535"/>
      </p:ext>
    </p:extLst>
  </p:cSld>
  <p:clrMapOvr>
    <a:masterClrMapping/>
  </p:clrMapOvr>
  <p:transition xmlns:p14="http://schemas.microsoft.com/office/powerpoint/2010/main"/>
</p:sldLayout>
</file>

<file path=ppt/slideLayouts/slideLayout25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59137533"/>
      </p:ext>
    </p:extLst>
  </p:cSld>
  <p:clrMapOvr>
    <a:masterClrMapping/>
  </p:clrMapOvr>
  <p:transition xmlns:p14="http://schemas.microsoft.com/office/powerpoint/2010/main"/>
</p:sldLayout>
</file>

<file path=ppt/slideLayouts/slideLayout25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14838956"/>
      </p:ext>
    </p:extLst>
  </p:cSld>
  <p:clrMapOvr>
    <a:masterClrMapping/>
  </p:clrMapOvr>
  <p:transition xmlns:p14="http://schemas.microsoft.com/office/powerpoint/2010/main"/>
</p:sldLayout>
</file>

<file path=ppt/slideLayouts/slideLayout25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89075523"/>
      </p:ext>
    </p:extLst>
  </p:cSld>
  <p:clrMapOvr>
    <a:masterClrMapping/>
  </p:clrMapOvr>
  <p:transition xmlns:p14="http://schemas.microsoft.com/office/powerpoint/2010/main"/>
</p:sldLayout>
</file>

<file path=ppt/slideLayouts/slideLayout25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28793441"/>
      </p:ext>
    </p:extLst>
  </p:cSld>
  <p:clrMapOvr>
    <a:masterClrMapping/>
  </p:clrMapOvr>
  <p:transition xmlns:p14="http://schemas.microsoft.com/office/powerpoint/2010/main"/>
</p:sldLayout>
</file>

<file path=ppt/slideLayouts/slideLayout25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45382898"/>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8691894"/>
      </p:ext>
    </p:extLst>
  </p:cSld>
  <p:clrMapOvr>
    <a:masterClrMapping/>
  </p:clrMapOvr>
  <p:transition xmlns:p14="http://schemas.microsoft.com/office/powerpoint/2010/main"/>
</p:sldLayout>
</file>

<file path=ppt/slideLayouts/slideLayout26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16295641"/>
      </p:ext>
    </p:extLst>
  </p:cSld>
  <p:clrMapOvr>
    <a:masterClrMapping/>
  </p:clrMapOvr>
  <p:transition xmlns:p14="http://schemas.microsoft.com/office/powerpoint/2010/main"/>
</p:sldLayout>
</file>

<file path=ppt/slideLayouts/slideLayout26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95912750"/>
      </p:ext>
    </p:extLst>
  </p:cSld>
  <p:clrMapOvr>
    <a:masterClrMapping/>
  </p:clrMapOvr>
  <p:transition xmlns:p14="http://schemas.microsoft.com/office/powerpoint/2010/main"/>
</p:sldLayout>
</file>

<file path=ppt/slideLayouts/slideLayout26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53926621"/>
      </p:ext>
    </p:extLst>
  </p:cSld>
  <p:clrMapOvr>
    <a:masterClrMapping/>
  </p:clrMapOvr>
  <p:transition xmlns:p14="http://schemas.microsoft.com/office/powerpoint/2010/main"/>
</p:sldLayout>
</file>

<file path=ppt/slideLayouts/slideLayout26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89274843"/>
      </p:ext>
    </p:extLst>
  </p:cSld>
  <p:clrMapOvr>
    <a:masterClrMapping/>
  </p:clrMapOvr>
  <p:transition xmlns:p14="http://schemas.microsoft.com/office/powerpoint/2010/main"/>
</p:sldLayout>
</file>

<file path=ppt/slideLayouts/slideLayout26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46136608"/>
      </p:ext>
    </p:extLst>
  </p:cSld>
  <p:clrMapOvr>
    <a:masterClrMapping/>
  </p:clrMapOvr>
  <p:transition xmlns:p14="http://schemas.microsoft.com/office/powerpoint/2010/main"/>
</p:sldLayout>
</file>

<file path=ppt/slideLayouts/slideLayout26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79372158"/>
      </p:ext>
    </p:extLst>
  </p:cSld>
  <p:clrMapOvr>
    <a:masterClrMapping/>
  </p:clrMapOvr>
  <p:transition xmlns:p14="http://schemas.microsoft.com/office/powerpoint/2010/main"/>
</p:sldLayout>
</file>

<file path=ppt/slideLayouts/slideLayout26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20887195"/>
      </p:ext>
    </p:extLst>
  </p:cSld>
  <p:clrMapOvr>
    <a:masterClrMapping/>
  </p:clrMapOvr>
  <p:transition xmlns:p14="http://schemas.microsoft.com/office/powerpoint/2010/main"/>
</p:sldLayout>
</file>

<file path=ppt/slideLayouts/slideLayout26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60273950"/>
      </p:ext>
    </p:extLst>
  </p:cSld>
  <p:clrMapOvr>
    <a:masterClrMapping/>
  </p:clrMapOvr>
  <p:transition xmlns:p14="http://schemas.microsoft.com/office/powerpoint/2010/main"/>
</p:sldLayout>
</file>

<file path=ppt/slideLayouts/slideLayout26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03444779"/>
      </p:ext>
    </p:extLst>
  </p:cSld>
  <p:clrMapOvr>
    <a:masterClrMapping/>
  </p:clrMapOvr>
  <p:transition xmlns:p14="http://schemas.microsoft.com/office/powerpoint/2010/main"/>
</p:sldLayout>
</file>

<file path=ppt/slideLayouts/slideLayout26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66320562"/>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5607029"/>
      </p:ext>
    </p:extLst>
  </p:cSld>
  <p:clrMapOvr>
    <a:masterClrMapping/>
  </p:clrMapOvr>
  <p:transition xmlns:p14="http://schemas.microsoft.com/office/powerpoint/2010/main"/>
</p:sldLayout>
</file>

<file path=ppt/slideLayouts/slideLayout27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401367914"/>
      </p:ext>
    </p:extLst>
  </p:cSld>
  <p:clrMapOvr>
    <a:masterClrMapping/>
  </p:clrMapOvr>
  <p:transition xmlns:p14="http://schemas.microsoft.com/office/powerpoint/2010/main"/>
</p:sldLayout>
</file>

<file path=ppt/slideLayouts/slideLayout27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37038863"/>
      </p:ext>
    </p:extLst>
  </p:cSld>
  <p:clrMapOvr>
    <a:masterClrMapping/>
  </p:clrMapOvr>
  <p:transition xmlns:p14="http://schemas.microsoft.com/office/powerpoint/2010/main"/>
</p:sldLayout>
</file>

<file path=ppt/slideLayouts/slideLayout27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85334162"/>
      </p:ext>
    </p:extLst>
  </p:cSld>
  <p:clrMapOvr>
    <a:masterClrMapping/>
  </p:clrMapOvr>
  <p:transition xmlns:p14="http://schemas.microsoft.com/office/powerpoint/2010/main"/>
</p:sldLayout>
</file>

<file path=ppt/slideLayouts/slideLayout27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4016400"/>
      </p:ext>
    </p:extLst>
  </p:cSld>
  <p:clrMapOvr>
    <a:masterClrMapping/>
  </p:clrMapOvr>
  <p:transition xmlns:p14="http://schemas.microsoft.com/office/powerpoint/2010/main"/>
</p:sldLayout>
</file>

<file path=ppt/slideLayouts/slideLayout27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10897628"/>
      </p:ext>
    </p:extLst>
  </p:cSld>
  <p:clrMapOvr>
    <a:masterClrMapping/>
  </p:clrMapOvr>
  <p:transition xmlns:p14="http://schemas.microsoft.com/office/powerpoint/2010/main"/>
</p:sldLayout>
</file>

<file path=ppt/slideLayouts/slideLayout27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8270923"/>
      </p:ext>
    </p:extLst>
  </p:cSld>
  <p:clrMapOvr>
    <a:masterClrMapping/>
  </p:clrMapOvr>
  <p:transition xmlns:p14="http://schemas.microsoft.com/office/powerpoint/2010/main"/>
</p:sldLayout>
</file>

<file path=ppt/slideLayouts/slideLayout27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38081012"/>
      </p:ext>
    </p:extLst>
  </p:cSld>
  <p:clrMapOvr>
    <a:masterClrMapping/>
  </p:clrMapOvr>
  <p:transition xmlns:p14="http://schemas.microsoft.com/office/powerpoint/2010/main"/>
</p:sldLayout>
</file>

<file path=ppt/slideLayouts/slideLayout27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9338998"/>
      </p:ext>
    </p:extLst>
  </p:cSld>
  <p:clrMapOvr>
    <a:masterClrMapping/>
  </p:clrMapOvr>
  <p:transition xmlns:p14="http://schemas.microsoft.com/office/powerpoint/2010/main"/>
</p:sldLayout>
</file>

<file path=ppt/slideLayouts/slideLayout27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57905077"/>
      </p:ext>
    </p:extLst>
  </p:cSld>
  <p:clrMapOvr>
    <a:masterClrMapping/>
  </p:clrMapOvr>
  <p:transition xmlns:p14="http://schemas.microsoft.com/office/powerpoint/2010/main"/>
</p:sldLayout>
</file>

<file path=ppt/slideLayouts/slideLayout27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98611418"/>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556454256"/>
      </p:ext>
    </p:extLst>
  </p:cSld>
  <p:clrMapOvr>
    <a:masterClrMapping/>
  </p:clrMapOvr>
  <p:transition xmlns:p14="http://schemas.microsoft.com/office/powerpoint/2010/main"/>
</p:sldLayout>
</file>

<file path=ppt/slideLayouts/slideLayout28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70859638"/>
      </p:ext>
    </p:extLst>
  </p:cSld>
  <p:clrMapOvr>
    <a:masterClrMapping/>
  </p:clrMapOvr>
  <p:transition xmlns:p14="http://schemas.microsoft.com/office/powerpoint/2010/main"/>
</p:sldLayout>
</file>

<file path=ppt/slideLayouts/slideLayout28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148605217"/>
      </p:ext>
    </p:extLst>
  </p:cSld>
  <p:clrMapOvr>
    <a:masterClrMapping/>
  </p:clrMapOvr>
  <p:transition xmlns:p14="http://schemas.microsoft.com/office/powerpoint/2010/main"/>
</p:sldLayout>
</file>

<file path=ppt/slideLayouts/slideLayout28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235664051"/>
      </p:ext>
    </p:extLst>
  </p:cSld>
  <p:clrMapOvr>
    <a:masterClrMapping/>
  </p:clrMapOvr>
  <p:transition xmlns:p14="http://schemas.microsoft.com/office/powerpoint/2010/main"/>
</p:sldLayout>
</file>

<file path=ppt/slideLayouts/slideLayout28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1418701"/>
      </p:ext>
    </p:extLst>
  </p:cSld>
  <p:clrMapOvr>
    <a:masterClrMapping/>
  </p:clrMapOvr>
  <p:transition xmlns:p14="http://schemas.microsoft.com/office/powerpoint/2010/main"/>
</p:sldLayout>
</file>

<file path=ppt/slideLayouts/slideLayout28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91438159"/>
      </p:ext>
    </p:extLst>
  </p:cSld>
  <p:clrMapOvr>
    <a:masterClrMapping/>
  </p:clrMapOvr>
  <p:transition xmlns:p14="http://schemas.microsoft.com/office/powerpoint/2010/main"/>
</p:sldLayout>
</file>

<file path=ppt/slideLayouts/slideLayout28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90823151"/>
      </p:ext>
    </p:extLst>
  </p:cSld>
  <p:clrMapOvr>
    <a:masterClrMapping/>
  </p:clrMapOvr>
  <p:transition xmlns:p14="http://schemas.microsoft.com/office/powerpoint/2010/main"/>
</p:sldLayout>
</file>

<file path=ppt/slideLayouts/slideLayout28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22336936"/>
      </p:ext>
    </p:extLst>
  </p:cSld>
  <p:clrMapOvr>
    <a:masterClrMapping/>
  </p:clrMapOvr>
  <p:transition xmlns:p14="http://schemas.microsoft.com/office/powerpoint/2010/main"/>
</p:sldLayout>
</file>

<file path=ppt/slideLayouts/slideLayout28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95279816"/>
      </p:ext>
    </p:extLst>
  </p:cSld>
  <p:clrMapOvr>
    <a:masterClrMapping/>
  </p:clrMapOvr>
  <p:transition xmlns:p14="http://schemas.microsoft.com/office/powerpoint/2010/main"/>
</p:sldLayout>
</file>

<file path=ppt/slideLayouts/slideLayout28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24942458"/>
      </p:ext>
    </p:extLst>
  </p:cSld>
  <p:clrMapOvr>
    <a:masterClrMapping/>
  </p:clrMapOvr>
  <p:transition xmlns:p14="http://schemas.microsoft.com/office/powerpoint/2010/main"/>
</p:sldLayout>
</file>

<file path=ppt/slideLayouts/slideLayout28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576926122"/>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63659119"/>
      </p:ext>
    </p:extLst>
  </p:cSld>
  <p:clrMapOvr>
    <a:masterClrMapping/>
  </p:clrMapOvr>
  <p:transition xmlns:p14="http://schemas.microsoft.com/office/powerpoint/2010/main"/>
</p:sldLayout>
</file>

<file path=ppt/slideLayouts/slideLayout29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96301337"/>
      </p:ext>
    </p:extLst>
  </p:cSld>
  <p:clrMapOvr>
    <a:masterClrMapping/>
  </p:clrMapOvr>
  <p:transition xmlns:p14="http://schemas.microsoft.com/office/powerpoint/2010/main"/>
</p:sldLayout>
</file>

<file path=ppt/slideLayouts/slideLayout29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03230162"/>
      </p:ext>
    </p:extLst>
  </p:cSld>
  <p:clrMapOvr>
    <a:masterClrMapping/>
  </p:clrMapOvr>
  <p:transition xmlns:p14="http://schemas.microsoft.com/office/powerpoint/2010/main"/>
</p:sldLayout>
</file>

<file path=ppt/slideLayouts/slideLayout29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513376077"/>
      </p:ext>
    </p:extLst>
  </p:cSld>
  <p:clrMapOvr>
    <a:masterClrMapping/>
  </p:clrMapOvr>
  <p:transition xmlns:p14="http://schemas.microsoft.com/office/powerpoint/2010/main"/>
</p:sldLayout>
</file>

<file path=ppt/slideLayouts/slideLayout29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7074921"/>
      </p:ext>
    </p:extLst>
  </p:cSld>
  <p:clrMapOvr>
    <a:masterClrMapping/>
  </p:clrMapOvr>
  <p:transition xmlns:p14="http://schemas.microsoft.com/office/powerpoint/2010/main"/>
</p:sldLayout>
</file>

<file path=ppt/slideLayouts/slideLayout29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32974779"/>
      </p:ext>
    </p:extLst>
  </p:cSld>
  <p:clrMapOvr>
    <a:masterClrMapping/>
  </p:clrMapOvr>
  <p:transition xmlns:p14="http://schemas.microsoft.com/office/powerpoint/2010/main"/>
</p:sldLayout>
</file>

<file path=ppt/slideLayouts/slideLayout29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71675117"/>
      </p:ext>
    </p:extLst>
  </p:cSld>
  <p:clrMapOvr>
    <a:masterClrMapping/>
  </p:clrMapOvr>
  <p:transition xmlns:p14="http://schemas.microsoft.com/office/powerpoint/2010/main"/>
</p:sldLayout>
</file>

<file path=ppt/slideLayouts/slideLayout29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00543920"/>
      </p:ext>
    </p:extLst>
  </p:cSld>
  <p:clrMapOvr>
    <a:masterClrMapping/>
  </p:clrMapOvr>
  <p:transition xmlns:p14="http://schemas.microsoft.com/office/powerpoint/2010/main"/>
</p:sldLayout>
</file>

<file path=ppt/slideLayouts/slideLayout29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82749909"/>
      </p:ext>
    </p:extLst>
  </p:cSld>
  <p:clrMapOvr>
    <a:masterClrMapping/>
  </p:clrMapOvr>
  <p:transition xmlns:p14="http://schemas.microsoft.com/office/powerpoint/2010/main"/>
</p:sldLayout>
</file>

<file path=ppt/slideLayouts/slideLayout29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39826216"/>
      </p:ext>
    </p:extLst>
  </p:cSld>
  <p:clrMapOvr>
    <a:masterClrMapping/>
  </p:clrMapOvr>
  <p:transition xmlns:p14="http://schemas.microsoft.com/office/powerpoint/2010/main"/>
</p:sldLayout>
</file>

<file path=ppt/slideLayouts/slideLayout29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26939387"/>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558049288"/>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02210247"/>
      </p:ext>
    </p:extLst>
  </p:cSld>
  <p:clrMapOvr>
    <a:masterClrMapping/>
  </p:clrMapOvr>
  <p:transition xmlns:p14="http://schemas.microsoft.com/office/powerpoint/2010/main"/>
</p:sldLayout>
</file>

<file path=ppt/slideLayouts/slideLayout30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38445727"/>
      </p:ext>
    </p:extLst>
  </p:cSld>
  <p:clrMapOvr>
    <a:masterClrMapping/>
  </p:clrMapOvr>
  <p:transition xmlns:p14="http://schemas.microsoft.com/office/powerpoint/2010/main"/>
</p:sldLayout>
</file>

<file path=ppt/slideLayouts/slideLayout30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31637919"/>
      </p:ext>
    </p:extLst>
  </p:cSld>
  <p:clrMapOvr>
    <a:masterClrMapping/>
  </p:clrMapOvr>
  <p:transition xmlns:p14="http://schemas.microsoft.com/office/powerpoint/2010/main"/>
</p:sldLayout>
</file>

<file path=ppt/slideLayouts/slideLayout30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57284101"/>
      </p:ext>
    </p:extLst>
  </p:cSld>
  <p:clrMapOvr>
    <a:masterClrMapping/>
  </p:clrMapOvr>
  <p:transition xmlns:p14="http://schemas.microsoft.com/office/powerpoint/2010/main"/>
</p:sldLayout>
</file>

<file path=ppt/slideLayouts/slideLayout30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247356206"/>
      </p:ext>
    </p:extLst>
  </p:cSld>
  <p:clrMapOvr>
    <a:masterClrMapping/>
  </p:clrMapOvr>
  <p:transition xmlns:p14="http://schemas.microsoft.com/office/powerpoint/2010/main"/>
</p:sldLayout>
</file>

<file path=ppt/slideLayouts/slideLayout30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677411521"/>
      </p:ext>
    </p:extLst>
  </p:cSld>
  <p:clrMapOvr>
    <a:masterClrMapping/>
  </p:clrMapOvr>
  <p:transition xmlns:p14="http://schemas.microsoft.com/office/powerpoint/2010/main"/>
</p:sldLayout>
</file>

<file path=ppt/slideLayouts/slideLayout30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8218747"/>
      </p:ext>
    </p:extLst>
  </p:cSld>
  <p:clrMapOvr>
    <a:masterClrMapping/>
  </p:clrMapOvr>
  <p:transition xmlns:p14="http://schemas.microsoft.com/office/powerpoint/2010/main"/>
</p:sldLayout>
</file>

<file path=ppt/slideLayouts/slideLayout30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49577942"/>
      </p:ext>
    </p:extLst>
  </p:cSld>
  <p:clrMapOvr>
    <a:masterClrMapping/>
  </p:clrMapOvr>
  <p:transition xmlns:p14="http://schemas.microsoft.com/office/powerpoint/2010/main"/>
</p:sldLayout>
</file>

<file path=ppt/slideLayouts/slideLayout30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32940438"/>
      </p:ext>
    </p:extLst>
  </p:cSld>
  <p:clrMapOvr>
    <a:masterClrMapping/>
  </p:clrMapOvr>
  <p:transition xmlns:p14="http://schemas.microsoft.com/office/powerpoint/2010/main"/>
</p:sldLayout>
</file>

<file path=ppt/slideLayouts/slideLayout30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85046575"/>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84923122"/>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15224206"/>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4357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94250084"/>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92962189"/>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90905041"/>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467828905"/>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25514928"/>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4935680"/>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937335891"/>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70146777"/>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20510970"/>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7891569"/>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93031638"/>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25923260"/>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67676132"/>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9493828"/>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60537138"/>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60251699"/>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7167225"/>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05050280"/>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88377785"/>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534880526"/>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579155931"/>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75653826"/>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03208205"/>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63898376"/>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9972394"/>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685568996"/>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47487597"/>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17973095"/>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52736679"/>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85438945"/>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12065115"/>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47804484"/>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01174343"/>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60948177"/>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34519537"/>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67474306"/>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40107649"/>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25113136"/>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21896461"/>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4125748"/>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66509339"/>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32853946"/>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7006825"/>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479659721"/>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448040082"/>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5755109"/>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27475842"/>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04059443"/>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7835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78359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76023447"/>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31394061"/>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83523026"/>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69669429"/>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691761523"/>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57264546"/>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40614292"/>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66870571"/>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59901999"/>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22664031"/>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439361"/>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4953609"/>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41300"/>
            <a:ext cx="1466850" cy="7848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41300"/>
            <a:ext cx="4248150" cy="7848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73333541"/>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58244078"/>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57216760"/>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67957443"/>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108062565"/>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899443"/>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82772530"/>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201277402"/>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307347210"/>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35274009"/>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73069514"/>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44715071"/>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93061747"/>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12.xml.rels><?xml version="1.0" encoding="UTF-8" standalone="yes"?>
<Relationships xmlns="http://schemas.openxmlformats.org/package/2006/relationships"><Relationship Id="rId11" Type="http://schemas.openxmlformats.org/officeDocument/2006/relationships/slideLayout" Target="../slideLayouts/slideLayout132.xml"/><Relationship Id="rId12" Type="http://schemas.openxmlformats.org/officeDocument/2006/relationships/theme" Target="../theme/theme12.xml"/><Relationship Id="rId1" Type="http://schemas.openxmlformats.org/officeDocument/2006/relationships/slideLayout" Target="../slideLayouts/slideLayout122.xml"/><Relationship Id="rId2" Type="http://schemas.openxmlformats.org/officeDocument/2006/relationships/slideLayout" Target="../slideLayouts/slideLayout123.xml"/><Relationship Id="rId3" Type="http://schemas.openxmlformats.org/officeDocument/2006/relationships/slideLayout" Target="../slideLayouts/slideLayout124.xml"/><Relationship Id="rId4" Type="http://schemas.openxmlformats.org/officeDocument/2006/relationships/slideLayout" Target="../slideLayouts/slideLayout125.xml"/><Relationship Id="rId5" Type="http://schemas.openxmlformats.org/officeDocument/2006/relationships/slideLayout" Target="../slideLayouts/slideLayout126.xml"/><Relationship Id="rId6" Type="http://schemas.openxmlformats.org/officeDocument/2006/relationships/slideLayout" Target="../slideLayouts/slideLayout127.xml"/><Relationship Id="rId7" Type="http://schemas.openxmlformats.org/officeDocument/2006/relationships/slideLayout" Target="../slideLayouts/slideLayout128.xml"/><Relationship Id="rId8" Type="http://schemas.openxmlformats.org/officeDocument/2006/relationships/slideLayout" Target="../slideLayouts/slideLayout129.xml"/><Relationship Id="rId9" Type="http://schemas.openxmlformats.org/officeDocument/2006/relationships/slideLayout" Target="../slideLayouts/slideLayout130.xml"/><Relationship Id="rId10" Type="http://schemas.openxmlformats.org/officeDocument/2006/relationships/slideLayout" Target="../slideLayouts/slideLayout131.xml"/></Relationships>
</file>

<file path=ppt/slideMasters/_rels/slideMaster13.xml.rels><?xml version="1.0" encoding="UTF-8" standalone="yes"?>
<Relationships xmlns="http://schemas.openxmlformats.org/package/2006/relationships"><Relationship Id="rId11" Type="http://schemas.openxmlformats.org/officeDocument/2006/relationships/slideLayout" Target="../slideLayouts/slideLayout143.xml"/><Relationship Id="rId12" Type="http://schemas.openxmlformats.org/officeDocument/2006/relationships/theme" Target="../theme/theme13.xml"/><Relationship Id="rId1" Type="http://schemas.openxmlformats.org/officeDocument/2006/relationships/slideLayout" Target="../slideLayouts/slideLayout133.xml"/><Relationship Id="rId2" Type="http://schemas.openxmlformats.org/officeDocument/2006/relationships/slideLayout" Target="../slideLayouts/slideLayout134.xml"/><Relationship Id="rId3" Type="http://schemas.openxmlformats.org/officeDocument/2006/relationships/slideLayout" Target="../slideLayouts/slideLayout135.xml"/><Relationship Id="rId4" Type="http://schemas.openxmlformats.org/officeDocument/2006/relationships/slideLayout" Target="../slideLayouts/slideLayout136.xml"/><Relationship Id="rId5" Type="http://schemas.openxmlformats.org/officeDocument/2006/relationships/slideLayout" Target="../slideLayouts/slideLayout137.xml"/><Relationship Id="rId6" Type="http://schemas.openxmlformats.org/officeDocument/2006/relationships/slideLayout" Target="../slideLayouts/slideLayout138.xml"/><Relationship Id="rId7" Type="http://schemas.openxmlformats.org/officeDocument/2006/relationships/slideLayout" Target="../slideLayouts/slideLayout139.xml"/><Relationship Id="rId8" Type="http://schemas.openxmlformats.org/officeDocument/2006/relationships/slideLayout" Target="../slideLayouts/slideLayout140.xml"/><Relationship Id="rId9" Type="http://schemas.openxmlformats.org/officeDocument/2006/relationships/slideLayout" Target="../slideLayouts/slideLayout141.xml"/><Relationship Id="rId10" Type="http://schemas.openxmlformats.org/officeDocument/2006/relationships/slideLayout" Target="../slideLayouts/slideLayout142.xml"/></Relationships>
</file>

<file path=ppt/slideMasters/_rels/slideMaster14.xml.rels><?xml version="1.0" encoding="UTF-8" standalone="yes"?>
<Relationships xmlns="http://schemas.openxmlformats.org/package/2006/relationships"><Relationship Id="rId11" Type="http://schemas.openxmlformats.org/officeDocument/2006/relationships/slideLayout" Target="../slideLayouts/slideLayout154.xml"/><Relationship Id="rId12" Type="http://schemas.openxmlformats.org/officeDocument/2006/relationships/theme" Target="../theme/theme14.xml"/><Relationship Id="rId1" Type="http://schemas.openxmlformats.org/officeDocument/2006/relationships/slideLayout" Target="../slideLayouts/slideLayout144.xml"/><Relationship Id="rId2" Type="http://schemas.openxmlformats.org/officeDocument/2006/relationships/slideLayout" Target="../slideLayouts/slideLayout145.xml"/><Relationship Id="rId3" Type="http://schemas.openxmlformats.org/officeDocument/2006/relationships/slideLayout" Target="../slideLayouts/slideLayout146.xml"/><Relationship Id="rId4" Type="http://schemas.openxmlformats.org/officeDocument/2006/relationships/slideLayout" Target="../slideLayouts/slideLayout147.xml"/><Relationship Id="rId5" Type="http://schemas.openxmlformats.org/officeDocument/2006/relationships/slideLayout" Target="../slideLayouts/slideLayout148.xml"/><Relationship Id="rId6" Type="http://schemas.openxmlformats.org/officeDocument/2006/relationships/slideLayout" Target="../slideLayouts/slideLayout149.xml"/><Relationship Id="rId7" Type="http://schemas.openxmlformats.org/officeDocument/2006/relationships/slideLayout" Target="../slideLayouts/slideLayout150.xml"/><Relationship Id="rId8" Type="http://schemas.openxmlformats.org/officeDocument/2006/relationships/slideLayout" Target="../slideLayouts/slideLayout151.xml"/><Relationship Id="rId9" Type="http://schemas.openxmlformats.org/officeDocument/2006/relationships/slideLayout" Target="../slideLayouts/slideLayout152.xml"/><Relationship Id="rId10" Type="http://schemas.openxmlformats.org/officeDocument/2006/relationships/slideLayout" Target="../slideLayouts/slideLayout153.xml"/></Relationships>
</file>

<file path=ppt/slideMasters/_rels/slideMaster15.xml.rels><?xml version="1.0" encoding="UTF-8" standalone="yes"?>
<Relationships xmlns="http://schemas.openxmlformats.org/package/2006/relationships"><Relationship Id="rId11" Type="http://schemas.openxmlformats.org/officeDocument/2006/relationships/slideLayout" Target="../slideLayouts/slideLayout165.xml"/><Relationship Id="rId12" Type="http://schemas.openxmlformats.org/officeDocument/2006/relationships/theme" Target="../theme/theme15.xml"/><Relationship Id="rId1" Type="http://schemas.openxmlformats.org/officeDocument/2006/relationships/slideLayout" Target="../slideLayouts/slideLayout155.xml"/><Relationship Id="rId2" Type="http://schemas.openxmlformats.org/officeDocument/2006/relationships/slideLayout" Target="../slideLayouts/slideLayout156.xml"/><Relationship Id="rId3" Type="http://schemas.openxmlformats.org/officeDocument/2006/relationships/slideLayout" Target="../slideLayouts/slideLayout157.xml"/><Relationship Id="rId4" Type="http://schemas.openxmlformats.org/officeDocument/2006/relationships/slideLayout" Target="../slideLayouts/slideLayout158.xml"/><Relationship Id="rId5" Type="http://schemas.openxmlformats.org/officeDocument/2006/relationships/slideLayout" Target="../slideLayouts/slideLayout159.xml"/><Relationship Id="rId6" Type="http://schemas.openxmlformats.org/officeDocument/2006/relationships/slideLayout" Target="../slideLayouts/slideLayout160.xml"/><Relationship Id="rId7" Type="http://schemas.openxmlformats.org/officeDocument/2006/relationships/slideLayout" Target="../slideLayouts/slideLayout161.xml"/><Relationship Id="rId8" Type="http://schemas.openxmlformats.org/officeDocument/2006/relationships/slideLayout" Target="../slideLayouts/slideLayout162.xml"/><Relationship Id="rId9" Type="http://schemas.openxmlformats.org/officeDocument/2006/relationships/slideLayout" Target="../slideLayouts/slideLayout163.xml"/><Relationship Id="rId10" Type="http://schemas.openxmlformats.org/officeDocument/2006/relationships/slideLayout" Target="../slideLayouts/slideLayout164.xml"/></Relationships>
</file>

<file path=ppt/slideMasters/_rels/slideMaster16.xml.rels><?xml version="1.0" encoding="UTF-8" standalone="yes"?>
<Relationships xmlns="http://schemas.openxmlformats.org/package/2006/relationships"><Relationship Id="rId11" Type="http://schemas.openxmlformats.org/officeDocument/2006/relationships/slideLayout" Target="../slideLayouts/slideLayout176.xml"/><Relationship Id="rId12" Type="http://schemas.openxmlformats.org/officeDocument/2006/relationships/theme" Target="../theme/theme16.xml"/><Relationship Id="rId1" Type="http://schemas.openxmlformats.org/officeDocument/2006/relationships/slideLayout" Target="../slideLayouts/slideLayout166.xml"/><Relationship Id="rId2" Type="http://schemas.openxmlformats.org/officeDocument/2006/relationships/slideLayout" Target="../slideLayouts/slideLayout167.xml"/><Relationship Id="rId3" Type="http://schemas.openxmlformats.org/officeDocument/2006/relationships/slideLayout" Target="../slideLayouts/slideLayout168.xml"/><Relationship Id="rId4" Type="http://schemas.openxmlformats.org/officeDocument/2006/relationships/slideLayout" Target="../slideLayouts/slideLayout169.xml"/><Relationship Id="rId5" Type="http://schemas.openxmlformats.org/officeDocument/2006/relationships/slideLayout" Target="../slideLayouts/slideLayout170.xml"/><Relationship Id="rId6" Type="http://schemas.openxmlformats.org/officeDocument/2006/relationships/slideLayout" Target="../slideLayouts/slideLayout171.xml"/><Relationship Id="rId7" Type="http://schemas.openxmlformats.org/officeDocument/2006/relationships/slideLayout" Target="../slideLayouts/slideLayout172.xml"/><Relationship Id="rId8" Type="http://schemas.openxmlformats.org/officeDocument/2006/relationships/slideLayout" Target="../slideLayouts/slideLayout173.xml"/><Relationship Id="rId9" Type="http://schemas.openxmlformats.org/officeDocument/2006/relationships/slideLayout" Target="../slideLayouts/slideLayout174.xml"/><Relationship Id="rId10" Type="http://schemas.openxmlformats.org/officeDocument/2006/relationships/slideLayout" Target="../slideLayouts/slideLayout175.xml"/></Relationships>
</file>

<file path=ppt/slideMasters/_rels/slideMaster17.xml.rels><?xml version="1.0" encoding="UTF-8" standalone="yes"?>
<Relationships xmlns="http://schemas.openxmlformats.org/package/2006/relationships"><Relationship Id="rId11" Type="http://schemas.openxmlformats.org/officeDocument/2006/relationships/slideLayout" Target="../slideLayouts/slideLayout187.xml"/><Relationship Id="rId12" Type="http://schemas.openxmlformats.org/officeDocument/2006/relationships/theme" Target="../theme/theme17.xml"/><Relationship Id="rId1" Type="http://schemas.openxmlformats.org/officeDocument/2006/relationships/slideLayout" Target="../slideLayouts/slideLayout177.xml"/><Relationship Id="rId2" Type="http://schemas.openxmlformats.org/officeDocument/2006/relationships/slideLayout" Target="../slideLayouts/slideLayout178.xml"/><Relationship Id="rId3" Type="http://schemas.openxmlformats.org/officeDocument/2006/relationships/slideLayout" Target="../slideLayouts/slideLayout179.xml"/><Relationship Id="rId4" Type="http://schemas.openxmlformats.org/officeDocument/2006/relationships/slideLayout" Target="../slideLayouts/slideLayout180.xml"/><Relationship Id="rId5" Type="http://schemas.openxmlformats.org/officeDocument/2006/relationships/slideLayout" Target="../slideLayouts/slideLayout181.xml"/><Relationship Id="rId6" Type="http://schemas.openxmlformats.org/officeDocument/2006/relationships/slideLayout" Target="../slideLayouts/slideLayout182.xml"/><Relationship Id="rId7" Type="http://schemas.openxmlformats.org/officeDocument/2006/relationships/slideLayout" Target="../slideLayouts/slideLayout183.xml"/><Relationship Id="rId8" Type="http://schemas.openxmlformats.org/officeDocument/2006/relationships/slideLayout" Target="../slideLayouts/slideLayout184.xml"/><Relationship Id="rId9" Type="http://schemas.openxmlformats.org/officeDocument/2006/relationships/slideLayout" Target="../slideLayouts/slideLayout185.xml"/><Relationship Id="rId10" Type="http://schemas.openxmlformats.org/officeDocument/2006/relationships/slideLayout" Target="../slideLayouts/slideLayout186.xml"/></Relationships>
</file>

<file path=ppt/slideMasters/_rels/slideMaster18.xml.rels><?xml version="1.0" encoding="UTF-8" standalone="yes"?>
<Relationships xmlns="http://schemas.openxmlformats.org/package/2006/relationships"><Relationship Id="rId11" Type="http://schemas.openxmlformats.org/officeDocument/2006/relationships/slideLayout" Target="../slideLayouts/slideLayout198.xml"/><Relationship Id="rId12" Type="http://schemas.openxmlformats.org/officeDocument/2006/relationships/theme" Target="../theme/theme18.xml"/><Relationship Id="rId1" Type="http://schemas.openxmlformats.org/officeDocument/2006/relationships/slideLayout" Target="../slideLayouts/slideLayout188.xml"/><Relationship Id="rId2" Type="http://schemas.openxmlformats.org/officeDocument/2006/relationships/slideLayout" Target="../slideLayouts/slideLayout189.xml"/><Relationship Id="rId3" Type="http://schemas.openxmlformats.org/officeDocument/2006/relationships/slideLayout" Target="../slideLayouts/slideLayout190.xml"/><Relationship Id="rId4" Type="http://schemas.openxmlformats.org/officeDocument/2006/relationships/slideLayout" Target="../slideLayouts/slideLayout191.xml"/><Relationship Id="rId5" Type="http://schemas.openxmlformats.org/officeDocument/2006/relationships/slideLayout" Target="../slideLayouts/slideLayout192.xml"/><Relationship Id="rId6" Type="http://schemas.openxmlformats.org/officeDocument/2006/relationships/slideLayout" Target="../slideLayouts/slideLayout193.xml"/><Relationship Id="rId7" Type="http://schemas.openxmlformats.org/officeDocument/2006/relationships/slideLayout" Target="../slideLayouts/slideLayout194.xml"/><Relationship Id="rId8" Type="http://schemas.openxmlformats.org/officeDocument/2006/relationships/slideLayout" Target="../slideLayouts/slideLayout195.xml"/><Relationship Id="rId9" Type="http://schemas.openxmlformats.org/officeDocument/2006/relationships/slideLayout" Target="../slideLayouts/slideLayout196.xml"/><Relationship Id="rId10" Type="http://schemas.openxmlformats.org/officeDocument/2006/relationships/slideLayout" Target="../slideLayouts/slideLayout197.xml"/></Relationships>
</file>

<file path=ppt/slideMasters/_rels/slideMaster19.xml.rels><?xml version="1.0" encoding="UTF-8" standalone="yes"?>
<Relationships xmlns="http://schemas.openxmlformats.org/package/2006/relationships"><Relationship Id="rId11" Type="http://schemas.openxmlformats.org/officeDocument/2006/relationships/slideLayout" Target="../slideLayouts/slideLayout209.xml"/><Relationship Id="rId12" Type="http://schemas.openxmlformats.org/officeDocument/2006/relationships/theme" Target="../theme/theme19.xml"/><Relationship Id="rId1" Type="http://schemas.openxmlformats.org/officeDocument/2006/relationships/slideLayout" Target="../slideLayouts/slideLayout199.xml"/><Relationship Id="rId2" Type="http://schemas.openxmlformats.org/officeDocument/2006/relationships/slideLayout" Target="../slideLayouts/slideLayout200.xml"/><Relationship Id="rId3" Type="http://schemas.openxmlformats.org/officeDocument/2006/relationships/slideLayout" Target="../slideLayouts/slideLayout201.xml"/><Relationship Id="rId4" Type="http://schemas.openxmlformats.org/officeDocument/2006/relationships/slideLayout" Target="../slideLayouts/slideLayout202.xml"/><Relationship Id="rId5" Type="http://schemas.openxmlformats.org/officeDocument/2006/relationships/slideLayout" Target="../slideLayouts/slideLayout203.xml"/><Relationship Id="rId6" Type="http://schemas.openxmlformats.org/officeDocument/2006/relationships/slideLayout" Target="../slideLayouts/slideLayout204.xml"/><Relationship Id="rId7" Type="http://schemas.openxmlformats.org/officeDocument/2006/relationships/slideLayout" Target="../slideLayouts/slideLayout205.xml"/><Relationship Id="rId8" Type="http://schemas.openxmlformats.org/officeDocument/2006/relationships/slideLayout" Target="../slideLayouts/slideLayout206.xml"/><Relationship Id="rId9" Type="http://schemas.openxmlformats.org/officeDocument/2006/relationships/slideLayout" Target="../slideLayouts/slideLayout207.xml"/><Relationship Id="rId10" Type="http://schemas.openxmlformats.org/officeDocument/2006/relationships/slideLayout" Target="../slideLayouts/slideLayout20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20.xml.rels><?xml version="1.0" encoding="UTF-8" standalone="yes"?>
<Relationships xmlns="http://schemas.openxmlformats.org/package/2006/relationships"><Relationship Id="rId11" Type="http://schemas.openxmlformats.org/officeDocument/2006/relationships/slideLayout" Target="../slideLayouts/slideLayout220.xml"/><Relationship Id="rId12" Type="http://schemas.openxmlformats.org/officeDocument/2006/relationships/theme" Target="../theme/theme20.xml"/><Relationship Id="rId1" Type="http://schemas.openxmlformats.org/officeDocument/2006/relationships/slideLayout" Target="../slideLayouts/slideLayout210.xml"/><Relationship Id="rId2" Type="http://schemas.openxmlformats.org/officeDocument/2006/relationships/slideLayout" Target="../slideLayouts/slideLayout211.xml"/><Relationship Id="rId3" Type="http://schemas.openxmlformats.org/officeDocument/2006/relationships/slideLayout" Target="../slideLayouts/slideLayout212.xml"/><Relationship Id="rId4" Type="http://schemas.openxmlformats.org/officeDocument/2006/relationships/slideLayout" Target="../slideLayouts/slideLayout213.xml"/><Relationship Id="rId5" Type="http://schemas.openxmlformats.org/officeDocument/2006/relationships/slideLayout" Target="../slideLayouts/slideLayout214.xml"/><Relationship Id="rId6" Type="http://schemas.openxmlformats.org/officeDocument/2006/relationships/slideLayout" Target="../slideLayouts/slideLayout215.xml"/><Relationship Id="rId7" Type="http://schemas.openxmlformats.org/officeDocument/2006/relationships/slideLayout" Target="../slideLayouts/slideLayout216.xml"/><Relationship Id="rId8" Type="http://schemas.openxmlformats.org/officeDocument/2006/relationships/slideLayout" Target="../slideLayouts/slideLayout217.xml"/><Relationship Id="rId9" Type="http://schemas.openxmlformats.org/officeDocument/2006/relationships/slideLayout" Target="../slideLayouts/slideLayout218.xml"/><Relationship Id="rId10" Type="http://schemas.openxmlformats.org/officeDocument/2006/relationships/slideLayout" Target="../slideLayouts/slideLayout219.xml"/></Relationships>
</file>

<file path=ppt/slideMasters/_rels/slideMaster21.xml.rels><?xml version="1.0" encoding="UTF-8" standalone="yes"?>
<Relationships xmlns="http://schemas.openxmlformats.org/package/2006/relationships"><Relationship Id="rId11" Type="http://schemas.openxmlformats.org/officeDocument/2006/relationships/slideLayout" Target="../slideLayouts/slideLayout231.xml"/><Relationship Id="rId12" Type="http://schemas.openxmlformats.org/officeDocument/2006/relationships/theme" Target="../theme/theme21.xml"/><Relationship Id="rId1" Type="http://schemas.openxmlformats.org/officeDocument/2006/relationships/slideLayout" Target="../slideLayouts/slideLayout221.xml"/><Relationship Id="rId2" Type="http://schemas.openxmlformats.org/officeDocument/2006/relationships/slideLayout" Target="../slideLayouts/slideLayout222.xml"/><Relationship Id="rId3" Type="http://schemas.openxmlformats.org/officeDocument/2006/relationships/slideLayout" Target="../slideLayouts/slideLayout223.xml"/><Relationship Id="rId4" Type="http://schemas.openxmlformats.org/officeDocument/2006/relationships/slideLayout" Target="../slideLayouts/slideLayout224.xml"/><Relationship Id="rId5" Type="http://schemas.openxmlformats.org/officeDocument/2006/relationships/slideLayout" Target="../slideLayouts/slideLayout225.xml"/><Relationship Id="rId6" Type="http://schemas.openxmlformats.org/officeDocument/2006/relationships/slideLayout" Target="../slideLayouts/slideLayout226.xml"/><Relationship Id="rId7" Type="http://schemas.openxmlformats.org/officeDocument/2006/relationships/slideLayout" Target="../slideLayouts/slideLayout227.xml"/><Relationship Id="rId8" Type="http://schemas.openxmlformats.org/officeDocument/2006/relationships/slideLayout" Target="../slideLayouts/slideLayout228.xml"/><Relationship Id="rId9" Type="http://schemas.openxmlformats.org/officeDocument/2006/relationships/slideLayout" Target="../slideLayouts/slideLayout229.xml"/><Relationship Id="rId10" Type="http://schemas.openxmlformats.org/officeDocument/2006/relationships/slideLayout" Target="../slideLayouts/slideLayout230.xml"/></Relationships>
</file>

<file path=ppt/slideMasters/_rels/slideMaster22.xml.rels><?xml version="1.0" encoding="UTF-8" standalone="yes"?>
<Relationships xmlns="http://schemas.openxmlformats.org/package/2006/relationships"><Relationship Id="rId11" Type="http://schemas.openxmlformats.org/officeDocument/2006/relationships/slideLayout" Target="../slideLayouts/slideLayout242.xml"/><Relationship Id="rId12" Type="http://schemas.openxmlformats.org/officeDocument/2006/relationships/theme" Target="../theme/theme22.xml"/><Relationship Id="rId1" Type="http://schemas.openxmlformats.org/officeDocument/2006/relationships/slideLayout" Target="../slideLayouts/slideLayout232.xml"/><Relationship Id="rId2" Type="http://schemas.openxmlformats.org/officeDocument/2006/relationships/slideLayout" Target="../slideLayouts/slideLayout233.xml"/><Relationship Id="rId3" Type="http://schemas.openxmlformats.org/officeDocument/2006/relationships/slideLayout" Target="../slideLayouts/slideLayout234.xml"/><Relationship Id="rId4" Type="http://schemas.openxmlformats.org/officeDocument/2006/relationships/slideLayout" Target="../slideLayouts/slideLayout235.xml"/><Relationship Id="rId5" Type="http://schemas.openxmlformats.org/officeDocument/2006/relationships/slideLayout" Target="../slideLayouts/slideLayout236.xml"/><Relationship Id="rId6" Type="http://schemas.openxmlformats.org/officeDocument/2006/relationships/slideLayout" Target="../slideLayouts/slideLayout237.xml"/><Relationship Id="rId7" Type="http://schemas.openxmlformats.org/officeDocument/2006/relationships/slideLayout" Target="../slideLayouts/slideLayout238.xml"/><Relationship Id="rId8" Type="http://schemas.openxmlformats.org/officeDocument/2006/relationships/slideLayout" Target="../slideLayouts/slideLayout239.xml"/><Relationship Id="rId9" Type="http://schemas.openxmlformats.org/officeDocument/2006/relationships/slideLayout" Target="../slideLayouts/slideLayout240.xml"/><Relationship Id="rId10" Type="http://schemas.openxmlformats.org/officeDocument/2006/relationships/slideLayout" Target="../slideLayouts/slideLayout241.xml"/></Relationships>
</file>

<file path=ppt/slideMasters/_rels/slideMaster23.xml.rels><?xml version="1.0" encoding="UTF-8" standalone="yes"?>
<Relationships xmlns="http://schemas.openxmlformats.org/package/2006/relationships"><Relationship Id="rId11" Type="http://schemas.openxmlformats.org/officeDocument/2006/relationships/slideLayout" Target="../slideLayouts/slideLayout253.xml"/><Relationship Id="rId12" Type="http://schemas.openxmlformats.org/officeDocument/2006/relationships/theme" Target="../theme/theme23.xml"/><Relationship Id="rId1" Type="http://schemas.openxmlformats.org/officeDocument/2006/relationships/slideLayout" Target="../slideLayouts/slideLayout243.xml"/><Relationship Id="rId2" Type="http://schemas.openxmlformats.org/officeDocument/2006/relationships/slideLayout" Target="../slideLayouts/slideLayout244.xml"/><Relationship Id="rId3" Type="http://schemas.openxmlformats.org/officeDocument/2006/relationships/slideLayout" Target="../slideLayouts/slideLayout245.xml"/><Relationship Id="rId4" Type="http://schemas.openxmlformats.org/officeDocument/2006/relationships/slideLayout" Target="../slideLayouts/slideLayout246.xml"/><Relationship Id="rId5" Type="http://schemas.openxmlformats.org/officeDocument/2006/relationships/slideLayout" Target="../slideLayouts/slideLayout247.xml"/><Relationship Id="rId6" Type="http://schemas.openxmlformats.org/officeDocument/2006/relationships/slideLayout" Target="../slideLayouts/slideLayout248.xml"/><Relationship Id="rId7" Type="http://schemas.openxmlformats.org/officeDocument/2006/relationships/slideLayout" Target="../slideLayouts/slideLayout249.xml"/><Relationship Id="rId8" Type="http://schemas.openxmlformats.org/officeDocument/2006/relationships/slideLayout" Target="../slideLayouts/slideLayout250.xml"/><Relationship Id="rId9" Type="http://schemas.openxmlformats.org/officeDocument/2006/relationships/slideLayout" Target="../slideLayouts/slideLayout251.xml"/><Relationship Id="rId10" Type="http://schemas.openxmlformats.org/officeDocument/2006/relationships/slideLayout" Target="../slideLayouts/slideLayout252.xml"/></Relationships>
</file>

<file path=ppt/slideMasters/_rels/slideMaster24.xml.rels><?xml version="1.0" encoding="UTF-8" standalone="yes"?>
<Relationships xmlns="http://schemas.openxmlformats.org/package/2006/relationships"><Relationship Id="rId11" Type="http://schemas.openxmlformats.org/officeDocument/2006/relationships/slideLayout" Target="../slideLayouts/slideLayout264.xml"/><Relationship Id="rId12" Type="http://schemas.openxmlformats.org/officeDocument/2006/relationships/theme" Target="../theme/theme24.xml"/><Relationship Id="rId1" Type="http://schemas.openxmlformats.org/officeDocument/2006/relationships/slideLayout" Target="../slideLayouts/slideLayout254.xml"/><Relationship Id="rId2" Type="http://schemas.openxmlformats.org/officeDocument/2006/relationships/slideLayout" Target="../slideLayouts/slideLayout255.xml"/><Relationship Id="rId3" Type="http://schemas.openxmlformats.org/officeDocument/2006/relationships/slideLayout" Target="../slideLayouts/slideLayout256.xml"/><Relationship Id="rId4" Type="http://schemas.openxmlformats.org/officeDocument/2006/relationships/slideLayout" Target="../slideLayouts/slideLayout257.xml"/><Relationship Id="rId5" Type="http://schemas.openxmlformats.org/officeDocument/2006/relationships/slideLayout" Target="../slideLayouts/slideLayout258.xml"/><Relationship Id="rId6" Type="http://schemas.openxmlformats.org/officeDocument/2006/relationships/slideLayout" Target="../slideLayouts/slideLayout259.xml"/><Relationship Id="rId7" Type="http://schemas.openxmlformats.org/officeDocument/2006/relationships/slideLayout" Target="../slideLayouts/slideLayout260.xml"/><Relationship Id="rId8" Type="http://schemas.openxmlformats.org/officeDocument/2006/relationships/slideLayout" Target="../slideLayouts/slideLayout261.xml"/><Relationship Id="rId9" Type="http://schemas.openxmlformats.org/officeDocument/2006/relationships/slideLayout" Target="../slideLayouts/slideLayout262.xml"/><Relationship Id="rId10" Type="http://schemas.openxmlformats.org/officeDocument/2006/relationships/slideLayout" Target="../slideLayouts/slideLayout263.xml"/></Relationships>
</file>

<file path=ppt/slideMasters/_rels/slideMaster25.xml.rels><?xml version="1.0" encoding="UTF-8" standalone="yes"?>
<Relationships xmlns="http://schemas.openxmlformats.org/package/2006/relationships"><Relationship Id="rId11" Type="http://schemas.openxmlformats.org/officeDocument/2006/relationships/slideLayout" Target="../slideLayouts/slideLayout275.xml"/><Relationship Id="rId12" Type="http://schemas.openxmlformats.org/officeDocument/2006/relationships/theme" Target="../theme/theme25.xml"/><Relationship Id="rId1" Type="http://schemas.openxmlformats.org/officeDocument/2006/relationships/slideLayout" Target="../slideLayouts/slideLayout265.xml"/><Relationship Id="rId2" Type="http://schemas.openxmlformats.org/officeDocument/2006/relationships/slideLayout" Target="../slideLayouts/slideLayout266.xml"/><Relationship Id="rId3" Type="http://schemas.openxmlformats.org/officeDocument/2006/relationships/slideLayout" Target="../slideLayouts/slideLayout267.xml"/><Relationship Id="rId4" Type="http://schemas.openxmlformats.org/officeDocument/2006/relationships/slideLayout" Target="../slideLayouts/slideLayout268.xml"/><Relationship Id="rId5" Type="http://schemas.openxmlformats.org/officeDocument/2006/relationships/slideLayout" Target="../slideLayouts/slideLayout269.xml"/><Relationship Id="rId6" Type="http://schemas.openxmlformats.org/officeDocument/2006/relationships/slideLayout" Target="../slideLayouts/slideLayout270.xml"/><Relationship Id="rId7" Type="http://schemas.openxmlformats.org/officeDocument/2006/relationships/slideLayout" Target="../slideLayouts/slideLayout271.xml"/><Relationship Id="rId8" Type="http://schemas.openxmlformats.org/officeDocument/2006/relationships/slideLayout" Target="../slideLayouts/slideLayout272.xml"/><Relationship Id="rId9" Type="http://schemas.openxmlformats.org/officeDocument/2006/relationships/slideLayout" Target="../slideLayouts/slideLayout273.xml"/><Relationship Id="rId10" Type="http://schemas.openxmlformats.org/officeDocument/2006/relationships/slideLayout" Target="../slideLayouts/slideLayout274.xml"/></Relationships>
</file>

<file path=ppt/slideMasters/_rels/slideMaster26.xml.rels><?xml version="1.0" encoding="UTF-8" standalone="yes"?>
<Relationships xmlns="http://schemas.openxmlformats.org/package/2006/relationships"><Relationship Id="rId11" Type="http://schemas.openxmlformats.org/officeDocument/2006/relationships/slideLayout" Target="../slideLayouts/slideLayout286.xml"/><Relationship Id="rId12" Type="http://schemas.openxmlformats.org/officeDocument/2006/relationships/theme" Target="../theme/theme26.xml"/><Relationship Id="rId1" Type="http://schemas.openxmlformats.org/officeDocument/2006/relationships/slideLayout" Target="../slideLayouts/slideLayout276.xml"/><Relationship Id="rId2" Type="http://schemas.openxmlformats.org/officeDocument/2006/relationships/slideLayout" Target="../slideLayouts/slideLayout277.xml"/><Relationship Id="rId3" Type="http://schemas.openxmlformats.org/officeDocument/2006/relationships/slideLayout" Target="../slideLayouts/slideLayout278.xml"/><Relationship Id="rId4" Type="http://schemas.openxmlformats.org/officeDocument/2006/relationships/slideLayout" Target="../slideLayouts/slideLayout279.xml"/><Relationship Id="rId5" Type="http://schemas.openxmlformats.org/officeDocument/2006/relationships/slideLayout" Target="../slideLayouts/slideLayout280.xml"/><Relationship Id="rId6" Type="http://schemas.openxmlformats.org/officeDocument/2006/relationships/slideLayout" Target="../slideLayouts/slideLayout281.xml"/><Relationship Id="rId7" Type="http://schemas.openxmlformats.org/officeDocument/2006/relationships/slideLayout" Target="../slideLayouts/slideLayout282.xml"/><Relationship Id="rId8" Type="http://schemas.openxmlformats.org/officeDocument/2006/relationships/slideLayout" Target="../slideLayouts/slideLayout283.xml"/><Relationship Id="rId9" Type="http://schemas.openxmlformats.org/officeDocument/2006/relationships/slideLayout" Target="../slideLayouts/slideLayout284.xml"/><Relationship Id="rId10" Type="http://schemas.openxmlformats.org/officeDocument/2006/relationships/slideLayout" Target="../slideLayouts/slideLayout285.xml"/></Relationships>
</file>

<file path=ppt/slideMasters/_rels/slideMaster27.xml.rels><?xml version="1.0" encoding="UTF-8" standalone="yes"?>
<Relationships xmlns="http://schemas.openxmlformats.org/package/2006/relationships"><Relationship Id="rId11" Type="http://schemas.openxmlformats.org/officeDocument/2006/relationships/slideLayout" Target="../slideLayouts/slideLayout297.xml"/><Relationship Id="rId12" Type="http://schemas.openxmlformats.org/officeDocument/2006/relationships/theme" Target="../theme/theme27.xml"/><Relationship Id="rId1" Type="http://schemas.openxmlformats.org/officeDocument/2006/relationships/slideLayout" Target="../slideLayouts/slideLayout287.xml"/><Relationship Id="rId2" Type="http://schemas.openxmlformats.org/officeDocument/2006/relationships/slideLayout" Target="../slideLayouts/slideLayout288.xml"/><Relationship Id="rId3" Type="http://schemas.openxmlformats.org/officeDocument/2006/relationships/slideLayout" Target="../slideLayouts/slideLayout289.xml"/><Relationship Id="rId4" Type="http://schemas.openxmlformats.org/officeDocument/2006/relationships/slideLayout" Target="../slideLayouts/slideLayout290.xml"/><Relationship Id="rId5" Type="http://schemas.openxmlformats.org/officeDocument/2006/relationships/slideLayout" Target="../slideLayouts/slideLayout291.xml"/><Relationship Id="rId6" Type="http://schemas.openxmlformats.org/officeDocument/2006/relationships/slideLayout" Target="../slideLayouts/slideLayout292.xml"/><Relationship Id="rId7" Type="http://schemas.openxmlformats.org/officeDocument/2006/relationships/slideLayout" Target="../slideLayouts/slideLayout293.xml"/><Relationship Id="rId8" Type="http://schemas.openxmlformats.org/officeDocument/2006/relationships/slideLayout" Target="../slideLayouts/slideLayout294.xml"/><Relationship Id="rId9" Type="http://schemas.openxmlformats.org/officeDocument/2006/relationships/slideLayout" Target="../slideLayouts/slideLayout295.xml"/><Relationship Id="rId10" Type="http://schemas.openxmlformats.org/officeDocument/2006/relationships/slideLayout" Target="../slideLayouts/slideLayout296.xml"/></Relationships>
</file>

<file path=ppt/slideMasters/_rels/slideMaster28.xml.rels><?xml version="1.0" encoding="UTF-8" standalone="yes"?>
<Relationships xmlns="http://schemas.openxmlformats.org/package/2006/relationships"><Relationship Id="rId11" Type="http://schemas.openxmlformats.org/officeDocument/2006/relationships/slideLayout" Target="../slideLayouts/slideLayout308.xml"/><Relationship Id="rId12" Type="http://schemas.openxmlformats.org/officeDocument/2006/relationships/theme" Target="../theme/theme28.xml"/><Relationship Id="rId1" Type="http://schemas.openxmlformats.org/officeDocument/2006/relationships/slideLayout" Target="../slideLayouts/slideLayout298.xml"/><Relationship Id="rId2" Type="http://schemas.openxmlformats.org/officeDocument/2006/relationships/slideLayout" Target="../slideLayouts/slideLayout299.xml"/><Relationship Id="rId3" Type="http://schemas.openxmlformats.org/officeDocument/2006/relationships/slideLayout" Target="../slideLayouts/slideLayout300.xml"/><Relationship Id="rId4" Type="http://schemas.openxmlformats.org/officeDocument/2006/relationships/slideLayout" Target="../slideLayouts/slideLayout301.xml"/><Relationship Id="rId5" Type="http://schemas.openxmlformats.org/officeDocument/2006/relationships/slideLayout" Target="../slideLayouts/slideLayout302.xml"/><Relationship Id="rId6" Type="http://schemas.openxmlformats.org/officeDocument/2006/relationships/slideLayout" Target="../slideLayouts/slideLayout303.xml"/><Relationship Id="rId7" Type="http://schemas.openxmlformats.org/officeDocument/2006/relationships/slideLayout" Target="../slideLayouts/slideLayout304.xml"/><Relationship Id="rId8" Type="http://schemas.openxmlformats.org/officeDocument/2006/relationships/slideLayout" Target="../slideLayouts/slideLayout305.xml"/><Relationship Id="rId9" Type="http://schemas.openxmlformats.org/officeDocument/2006/relationships/slideLayout" Target="../slideLayouts/slideLayout306.xml"/><Relationship Id="rId10" Type="http://schemas.openxmlformats.org/officeDocument/2006/relationships/slideLayout" Target="../slideLayouts/slideLayout307.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6" r:id="rId1"/>
    <p:sldLayoutId id="2147483677" r:id="rId2"/>
    <p:sldLayoutId id="2147483678" r:id="rId3"/>
    <p:sldLayoutId id="2147483679" r:id="rId4"/>
    <p:sldLayoutId id="2147483680" r:id="rId5"/>
    <p:sldLayoutId id="2147483681" r:id="rId6"/>
    <p:sldLayoutId id="2147483682" r:id="rId7"/>
    <p:sldLayoutId id="2147483683" r:id="rId8"/>
    <p:sldLayoutId id="2147483684" r:id="rId9"/>
    <p:sldLayoutId id="2147483685" r:id="rId10"/>
    <p:sldLayoutId id="214748368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75" r:id="rId1"/>
    <p:sldLayoutId id="2147483776" r:id="rId2"/>
    <p:sldLayoutId id="2147483777" r:id="rId3"/>
    <p:sldLayoutId id="2147483778" r:id="rId4"/>
    <p:sldLayoutId id="2147483779" r:id="rId5"/>
    <p:sldLayoutId id="2147483780" r:id="rId6"/>
    <p:sldLayoutId id="2147483781" r:id="rId7"/>
    <p:sldLayoutId id="2147483782" r:id="rId8"/>
    <p:sldLayoutId id="2147483783" r:id="rId9"/>
    <p:sldLayoutId id="2147483784" r:id="rId10"/>
    <p:sldLayoutId id="214748378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700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86" r:id="rId1"/>
    <p:sldLayoutId id="2147483787" r:id="rId2"/>
    <p:sldLayoutId id="2147483788" r:id="rId3"/>
    <p:sldLayoutId id="2147483789" r:id="rId4"/>
    <p:sldLayoutId id="2147483790" r:id="rId5"/>
    <p:sldLayoutId id="2147483791" r:id="rId6"/>
    <p:sldLayoutId id="2147483792" r:id="rId7"/>
    <p:sldLayoutId id="2147483793" r:id="rId8"/>
    <p:sldLayoutId id="2147483794" r:id="rId9"/>
    <p:sldLayoutId id="2147483795" r:id="rId10"/>
    <p:sldLayoutId id="2147483796"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7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8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229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97" r:id="rId1"/>
    <p:sldLayoutId id="2147483798" r:id="rId2"/>
    <p:sldLayoutId id="2147483799" r:id="rId3"/>
    <p:sldLayoutId id="2147483800" r:id="rId4"/>
    <p:sldLayoutId id="2147483801" r:id="rId5"/>
    <p:sldLayoutId id="2147483802" r:id="rId6"/>
    <p:sldLayoutId id="2147483803" r:id="rId7"/>
    <p:sldLayoutId id="2147483804" r:id="rId8"/>
    <p:sldLayoutId id="2147483805" r:id="rId9"/>
    <p:sldLayoutId id="2147483806" r:id="rId10"/>
    <p:sldLayoutId id="2147483807"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800"/>
        </a:spcBef>
        <a:spcAft>
          <a:spcPct val="0"/>
        </a:spcAft>
        <a:buSzPct val="125000"/>
        <a:buFont typeface="Helvetica" charset="0"/>
        <a:buChar char="-"/>
        <a:defRPr sz="32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313"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3314" name="Rectangle 2"/>
          <p:cNvSpPr>
            <a:spLocks noChangeArrowheads="1"/>
          </p:cNvSpPr>
          <p:nvPr>
            <p:ph type="body" idx="1"/>
          </p:nvPr>
        </p:nvSpPr>
        <p:spPr bwMode="auto">
          <a:xfrm>
            <a:off x="65024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08" r:id="rId1"/>
    <p:sldLayoutId id="2147483809" r:id="rId2"/>
    <p:sldLayoutId id="2147483810" r:id="rId3"/>
    <p:sldLayoutId id="2147483811" r:id="rId4"/>
    <p:sldLayoutId id="2147483812" r:id="rId5"/>
    <p:sldLayoutId id="2147483813" r:id="rId6"/>
    <p:sldLayoutId id="2147483814" r:id="rId7"/>
    <p:sldLayoutId id="2147483815" r:id="rId8"/>
    <p:sldLayoutId id="2147483816" r:id="rId9"/>
    <p:sldLayoutId id="2147483817" r:id="rId10"/>
    <p:sldLayoutId id="2147483818"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1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7"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4338" name="Rectangle 2"/>
          <p:cNvSpPr>
            <a:spLocks noChangeArrowheads="1"/>
          </p:cNvSpPr>
          <p:nvPr>
            <p:ph type="body" idx="1"/>
          </p:nvPr>
        </p:nvSpPr>
        <p:spPr bwMode="auto">
          <a:xfrm>
            <a:off x="12700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19" r:id="rId1"/>
    <p:sldLayoutId id="2147483820" r:id="rId2"/>
    <p:sldLayoutId id="2147483821" r:id="rId3"/>
    <p:sldLayoutId id="2147483822" r:id="rId4"/>
    <p:sldLayoutId id="2147483823" r:id="rId5"/>
    <p:sldLayoutId id="2147483824" r:id="rId6"/>
    <p:sldLayoutId id="2147483825" r:id="rId7"/>
    <p:sldLayoutId id="2147483826" r:id="rId8"/>
    <p:sldLayoutId id="2147483827" r:id="rId9"/>
    <p:sldLayoutId id="2147483828" r:id="rId10"/>
    <p:sldLayoutId id="2147483829"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1"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15362"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830" r:id="rId1"/>
    <p:sldLayoutId id="2147483831" r:id="rId2"/>
    <p:sldLayoutId id="2147483832" r:id="rId3"/>
    <p:sldLayoutId id="2147483833" r:id="rId4"/>
    <p:sldLayoutId id="2147483834" r:id="rId5"/>
    <p:sldLayoutId id="2147483835" r:id="rId6"/>
    <p:sldLayoutId id="2147483836" r:id="rId7"/>
    <p:sldLayoutId id="2147483837" r:id="rId8"/>
    <p:sldLayoutId id="2147483838" r:id="rId9"/>
    <p:sldLayoutId id="2147483839" r:id="rId10"/>
    <p:sldLayoutId id="2147483840"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5"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16386"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0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741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52" r:id="rId1"/>
    <p:sldLayoutId id="2147483853" r:id="rId2"/>
    <p:sldLayoutId id="2147483854" r:id="rId3"/>
    <p:sldLayoutId id="2147483855" r:id="rId4"/>
    <p:sldLayoutId id="2147483856" r:id="rId5"/>
    <p:sldLayoutId id="2147483857" r:id="rId6"/>
    <p:sldLayoutId id="2147483858" r:id="rId7"/>
    <p:sldLayoutId id="2147483859" r:id="rId8"/>
    <p:sldLayoutId id="2147483860" r:id="rId9"/>
    <p:sldLayoutId id="2147483861" r:id="rId10"/>
    <p:sldLayoutId id="2147483862"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838200" indent="-571500" algn="l" rtl="0" fontAlgn="base">
        <a:spcBef>
          <a:spcPts val="1800"/>
        </a:spcBef>
        <a:spcAft>
          <a:spcPct val="0"/>
        </a:spcAft>
        <a:buSzPct val="171000"/>
        <a:buFont typeface="Helvetica" charset="0"/>
        <a:buChar char="•"/>
        <a:defRPr sz="4200">
          <a:solidFill>
            <a:schemeClr val="tx1"/>
          </a:solidFill>
          <a:latin typeface="+mn-lt"/>
          <a:ea typeface="+mn-ea"/>
          <a:cs typeface="+mn-cs"/>
          <a:sym typeface="Helvetica"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Helvetica" charset="0"/>
        </a:defRPr>
      </a:lvl2pPr>
      <a:lvl3pPr marL="1727200" indent="-571500" algn="l" rtl="0" fontAlgn="base">
        <a:spcBef>
          <a:spcPts val="1800"/>
        </a:spcBef>
        <a:spcAft>
          <a:spcPct val="0"/>
        </a:spcAft>
        <a:buClr>
          <a:srgbClr val="000000"/>
        </a:buClr>
        <a:buSzPct val="125000"/>
        <a:buFont typeface="Helvetica" charset="0"/>
        <a:buChar char="-"/>
        <a:defRPr sz="3600">
          <a:solidFill>
            <a:schemeClr val="tx1"/>
          </a:solidFill>
          <a:latin typeface="+mn-lt"/>
          <a:ea typeface="+mn-ea"/>
          <a:cs typeface="+mn-cs"/>
          <a:sym typeface="Helvetica" charset="0"/>
        </a:defRPr>
      </a:lvl3pPr>
      <a:lvl4pPr marL="2171700" indent="-571500"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63" r:id="rId1"/>
    <p:sldLayoutId id="2147483864" r:id="rId2"/>
    <p:sldLayoutId id="2147483865" r:id="rId3"/>
    <p:sldLayoutId id="2147483866" r:id="rId4"/>
    <p:sldLayoutId id="2147483867" r:id="rId5"/>
    <p:sldLayoutId id="2147483868" r:id="rId6"/>
    <p:sldLayoutId id="2147483869" r:id="rId7"/>
    <p:sldLayoutId id="2147483870" r:id="rId8"/>
    <p:sldLayoutId id="2147483871" r:id="rId9"/>
    <p:sldLayoutId id="2147483872" r:id="rId10"/>
    <p:sldLayoutId id="2147483873"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7" name="Rectangle 1"/>
          <p:cNvSpPr>
            <a:spLocks noChangeArrowheads="1"/>
          </p:cNvSpPr>
          <p:nvPr>
            <p:ph type="body" idx="1"/>
          </p:nvPr>
        </p:nvSpPr>
        <p:spPr bwMode="auto">
          <a:xfrm>
            <a:off x="1270000" y="1270000"/>
            <a:ext cx="10464800" cy="72136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74" r:id="rId1"/>
    <p:sldLayoutId id="2147483875" r:id="rId2"/>
    <p:sldLayoutId id="2147483876" r:id="rId3"/>
    <p:sldLayoutId id="2147483877" r:id="rId4"/>
    <p:sldLayoutId id="2147483878" r:id="rId5"/>
    <p:sldLayoutId id="2147483879" r:id="rId6"/>
    <p:sldLayoutId id="2147483880" r:id="rId7"/>
    <p:sldLayoutId id="2147483881" r:id="rId8"/>
    <p:sldLayoutId id="2147483882" r:id="rId9"/>
    <p:sldLayoutId id="2147483883" r:id="rId10"/>
    <p:sldLayoutId id="2147483884"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38200" indent="-571500" algn="l" rtl="0" fontAlgn="base">
        <a:spcBef>
          <a:spcPts val="1800"/>
        </a:spcBef>
        <a:spcAft>
          <a:spcPct val="0"/>
        </a:spcAft>
        <a:buSzPct val="171000"/>
        <a:buFont typeface="Helvetica" charset="0"/>
        <a:buChar char="•"/>
        <a:defRPr sz="4200">
          <a:solidFill>
            <a:schemeClr val="tx1"/>
          </a:solidFill>
          <a:latin typeface="+mn-lt"/>
          <a:ea typeface="+mn-ea"/>
          <a:cs typeface="+mn-cs"/>
          <a:sym typeface="Helvetica" charset="0"/>
        </a:defRPr>
      </a:lvl1pPr>
      <a:lvl2pPr marL="1282700" indent="-571500" algn="l" rtl="0" fontAlgn="base">
        <a:spcBef>
          <a:spcPts val="1800"/>
        </a:spcBef>
        <a:spcAft>
          <a:spcPct val="0"/>
        </a:spcAft>
        <a:buSzPct val="100000"/>
        <a:buFont typeface="Lucida Grande" charset="0"/>
        <a:buChar char="‣"/>
        <a:defRPr sz="4200">
          <a:solidFill>
            <a:schemeClr val="tx1"/>
          </a:solidFill>
          <a:latin typeface="+mn-lt"/>
          <a:ea typeface="+mn-ea"/>
          <a:cs typeface="+mn-cs"/>
          <a:sym typeface="Helvetica" charset="0"/>
        </a:defRPr>
      </a:lvl2pPr>
      <a:lvl3pPr marL="1727200" indent="-571500" algn="l" rtl="0" fontAlgn="base">
        <a:spcBef>
          <a:spcPts val="1800"/>
        </a:spcBef>
        <a:spcAft>
          <a:spcPct val="0"/>
        </a:spcAft>
        <a:buClr>
          <a:srgbClr val="000000"/>
        </a:buClr>
        <a:buSzPct val="125000"/>
        <a:buFont typeface="Helvetica" charset="0"/>
        <a:buChar char="-"/>
        <a:defRPr sz="3600">
          <a:solidFill>
            <a:schemeClr val="tx1"/>
          </a:solidFill>
          <a:latin typeface="+mn-lt"/>
          <a:ea typeface="+mn-ea"/>
          <a:cs typeface="+mn-cs"/>
          <a:sym typeface="Helvetica" charset="0"/>
        </a:defRPr>
      </a:lvl3pPr>
      <a:lvl4pPr marL="2171700" indent="-571500"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205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482"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20483"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latin typeface="Helvetica" charset="0"/>
                <a:ea typeface="ＭＳ Ｐゴシック" charset="0"/>
                <a:cs typeface="Helvetica" charset="0"/>
                <a:sym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885" r:id="rId1"/>
    <p:sldLayoutId id="2147483886" r:id="rId2"/>
    <p:sldLayoutId id="2147483887" r:id="rId3"/>
    <p:sldLayoutId id="2147483888" r:id="rId4"/>
    <p:sldLayoutId id="2147483889" r:id="rId5"/>
    <p:sldLayoutId id="2147483890" r:id="rId6"/>
    <p:sldLayoutId id="2147483891" r:id="rId7"/>
    <p:sldLayoutId id="2147483892" r:id="rId8"/>
    <p:sldLayoutId id="2147483893" r:id="rId9"/>
    <p:sldLayoutId id="2147483894" r:id="rId10"/>
    <p:sldLayoutId id="2147483895"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150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896" r:id="rId1"/>
    <p:sldLayoutId id="2147483897" r:id="rId2"/>
    <p:sldLayoutId id="2147483898" r:id="rId3"/>
    <p:sldLayoutId id="2147483899" r:id="rId4"/>
    <p:sldLayoutId id="2147483900" r:id="rId5"/>
    <p:sldLayoutId id="2147483901" r:id="rId6"/>
    <p:sldLayoutId id="2147483902" r:id="rId7"/>
    <p:sldLayoutId id="2147483903" r:id="rId8"/>
    <p:sldLayoutId id="2147483904" r:id="rId9"/>
    <p:sldLayoutId id="2147483905" r:id="rId10"/>
    <p:sldLayoutId id="214748390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29"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2530"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07" r:id="rId1"/>
    <p:sldLayoutId id="2147483908" r:id="rId2"/>
    <p:sldLayoutId id="2147483909" r:id="rId3"/>
    <p:sldLayoutId id="2147483910" r:id="rId4"/>
    <p:sldLayoutId id="2147483911" r:id="rId5"/>
    <p:sldLayoutId id="2147483912" r:id="rId6"/>
    <p:sldLayoutId id="2147483913" r:id="rId7"/>
    <p:sldLayoutId id="2147483914" r:id="rId8"/>
    <p:sldLayoutId id="2147483915" r:id="rId9"/>
    <p:sldLayoutId id="2147483916" r:id="rId10"/>
    <p:sldLayoutId id="214748391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355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18" r:id="rId1"/>
    <p:sldLayoutId id="2147483919" r:id="rId2"/>
    <p:sldLayoutId id="2147483920" r:id="rId3"/>
    <p:sldLayoutId id="2147483921" r:id="rId4"/>
    <p:sldLayoutId id="2147483922" r:id="rId5"/>
    <p:sldLayoutId id="2147483923" r:id="rId6"/>
    <p:sldLayoutId id="2147483924" r:id="rId7"/>
    <p:sldLayoutId id="2147483925" r:id="rId8"/>
    <p:sldLayoutId id="2147483926" r:id="rId9"/>
    <p:sldLayoutId id="2147483927" r:id="rId10"/>
    <p:sldLayoutId id="214748392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929" r:id="rId1"/>
    <p:sldLayoutId id="2147483930" r:id="rId2"/>
    <p:sldLayoutId id="2147483931" r:id="rId3"/>
    <p:sldLayoutId id="2147483932" r:id="rId4"/>
    <p:sldLayoutId id="2147483933" r:id="rId5"/>
    <p:sldLayoutId id="2147483934" r:id="rId6"/>
    <p:sldLayoutId id="2147483935" r:id="rId7"/>
    <p:sldLayoutId id="2147483936" r:id="rId8"/>
    <p:sldLayoutId id="2147483937" r:id="rId9"/>
    <p:sldLayoutId id="2147483938" r:id="rId10"/>
    <p:sldLayoutId id="2147483939"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60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5602"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40" r:id="rId1"/>
    <p:sldLayoutId id="2147483941" r:id="rId2"/>
    <p:sldLayoutId id="2147483942" r:id="rId3"/>
    <p:sldLayoutId id="2147483943" r:id="rId4"/>
    <p:sldLayoutId id="2147483944" r:id="rId5"/>
    <p:sldLayoutId id="2147483945" r:id="rId6"/>
    <p:sldLayoutId id="2147483946" r:id="rId7"/>
    <p:sldLayoutId id="2147483947" r:id="rId8"/>
    <p:sldLayoutId id="2147483948" r:id="rId9"/>
    <p:sldLayoutId id="2147483949" r:id="rId10"/>
    <p:sldLayoutId id="214748395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6625"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6626"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51" r:id="rId1"/>
    <p:sldLayoutId id="2147483952" r:id="rId2"/>
    <p:sldLayoutId id="2147483953" r:id="rId3"/>
    <p:sldLayoutId id="2147483954" r:id="rId4"/>
    <p:sldLayoutId id="2147483955" r:id="rId5"/>
    <p:sldLayoutId id="2147483956" r:id="rId6"/>
    <p:sldLayoutId id="2147483957" r:id="rId7"/>
    <p:sldLayoutId id="2147483958" r:id="rId8"/>
    <p:sldLayoutId id="2147483959" r:id="rId9"/>
    <p:sldLayoutId id="2147483960" r:id="rId10"/>
    <p:sldLayoutId id="214748396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49"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7650"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62" r:id="rId1"/>
    <p:sldLayoutId id="2147483963" r:id="rId2"/>
    <p:sldLayoutId id="2147483964" r:id="rId3"/>
    <p:sldLayoutId id="2147483965" r:id="rId4"/>
    <p:sldLayoutId id="2147483966" r:id="rId5"/>
    <p:sldLayoutId id="2147483967" r:id="rId6"/>
    <p:sldLayoutId id="2147483968" r:id="rId7"/>
    <p:sldLayoutId id="2147483969" r:id="rId8"/>
    <p:sldLayoutId id="2147483970" r:id="rId9"/>
    <p:sldLayoutId id="2147483971" r:id="rId10"/>
    <p:sldLayoutId id="214748397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86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8674"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73" r:id="rId1"/>
    <p:sldLayoutId id="2147483974" r:id="rId2"/>
    <p:sldLayoutId id="2147483975" r:id="rId3"/>
    <p:sldLayoutId id="2147483976" r:id="rId4"/>
    <p:sldLayoutId id="2147483977" r:id="rId5"/>
    <p:sldLayoutId id="2147483978" r:id="rId6"/>
    <p:sldLayoutId id="2147483979" r:id="rId7"/>
    <p:sldLayoutId id="2147483980" r:id="rId8"/>
    <p:sldLayoutId id="2147483981" r:id="rId9"/>
    <p:sldLayoutId id="2147483982" r:id="rId10"/>
    <p:sldLayoutId id="214748398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971800"/>
            <a:ext cx="10464800" cy="381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8" r:id="rId1"/>
    <p:sldLayoutId id="2147483699" r:id="rId2"/>
    <p:sldLayoutId id="2147483700" r:id="rId3"/>
    <p:sldLayoutId id="2147483701" r:id="rId4"/>
    <p:sldLayoutId id="2147483702" r:id="rId5"/>
    <p:sldLayoutId id="2147483703" r:id="rId6"/>
    <p:sldLayoutId id="2147483704" r:id="rId7"/>
    <p:sldLayoutId id="2147483705" r:id="rId8"/>
    <p:sldLayoutId id="2147483706" r:id="rId9"/>
    <p:sldLayoutId id="2147483707" r:id="rId10"/>
    <p:sldLayoutId id="2147483708"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4098"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Helvetica" charset="0"/>
        </a:defRPr>
      </a:lvl1pPr>
      <a:lvl2pPr algn="ctr" rtl="0" fontAlgn="base">
        <a:spcBef>
          <a:spcPct val="0"/>
        </a:spcBef>
        <a:spcAft>
          <a:spcPct val="0"/>
        </a:spcAft>
        <a:defRPr sz="24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title"/>
          </p:nvPr>
        </p:nvSpPr>
        <p:spPr bwMode="auto">
          <a:xfrm>
            <a:off x="1270000" y="7480300"/>
            <a:ext cx="10464800" cy="1587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20" r:id="rId1"/>
    <p:sldLayoutId id="2147483721" r:id="rId2"/>
    <p:sldLayoutId id="2147483722" r:id="rId3"/>
    <p:sldLayoutId id="2147483723" r:id="rId4"/>
    <p:sldLayoutId id="2147483724" r:id="rId5"/>
    <p:sldLayoutId id="2147483725" r:id="rId6"/>
    <p:sldLayoutId id="2147483726" r:id="rId7"/>
    <p:sldLayoutId id="2147483727" r:id="rId8"/>
    <p:sldLayoutId id="2147483728" r:id="rId9"/>
    <p:sldLayoutId id="2147483729" r:id="rId10"/>
    <p:sldLayoutId id="2147483730"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366000"/>
            <a:ext cx="104648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1" r:id="rId1"/>
    <p:sldLayoutId id="2147483732" r:id="rId2"/>
    <p:sldLayoutId id="2147483733" r:id="rId3"/>
    <p:sldLayoutId id="2147483734" r:id="rId4"/>
    <p:sldLayoutId id="2147483735" r:id="rId5"/>
    <p:sldLayoutId id="2147483736" r:id="rId6"/>
    <p:sldLayoutId id="2147483737" r:id="rId7"/>
    <p:sldLayoutId id="2147483738" r:id="rId8"/>
    <p:sldLayoutId id="2147483739" r:id="rId9"/>
    <p:sldLayoutId id="2147483740" r:id="rId10"/>
    <p:sldLayoutId id="2147483741"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69" name="Rectangle 1"/>
          <p:cNvSpPr>
            <a:spLocks noChangeArrowheads="1"/>
          </p:cNvSpPr>
          <p:nvPr>
            <p:ph type="body" idx="1"/>
          </p:nvPr>
        </p:nvSpPr>
        <p:spPr bwMode="auto">
          <a:xfrm>
            <a:off x="635000" y="2044700"/>
            <a:ext cx="5867400" cy="6045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7170" name="Rectangle 2"/>
          <p:cNvSpPr>
            <a:spLocks noChangeArrowheads="1"/>
          </p:cNvSpPr>
          <p:nvPr>
            <p:ph type="title"/>
          </p:nvPr>
        </p:nvSpPr>
        <p:spPr bwMode="auto">
          <a:xfrm>
            <a:off x="635000" y="254000"/>
            <a:ext cx="58674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b"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2" r:id="rId1"/>
    <p:sldLayoutId id="2147483743" r:id="rId2"/>
    <p:sldLayoutId id="2147483744" r:id="rId3"/>
    <p:sldLayoutId id="2147483745" r:id="rId4"/>
    <p:sldLayoutId id="2147483746" r:id="rId5"/>
    <p:sldLayoutId id="2147483747" r:id="rId6"/>
    <p:sldLayoutId id="2147483748" r:id="rId7"/>
    <p:sldLayoutId id="2147483749" r:id="rId8"/>
    <p:sldLayoutId id="2147483750" r:id="rId9"/>
    <p:sldLayoutId id="2147483751" r:id="rId10"/>
    <p:sldLayoutId id="2147483752" r:id="rId11"/>
  </p:sldLayoutIdLst>
  <p:transition xmlns:p14="http://schemas.microsoft.com/office/powerpoint/2010/main"/>
  <p:txStyles>
    <p:titleStyle>
      <a:lvl1pPr algn="ctr" rtl="0" fontAlgn="base">
        <a:spcBef>
          <a:spcPct val="0"/>
        </a:spcBef>
        <a:spcAft>
          <a:spcPct val="0"/>
        </a:spcAft>
        <a:defRPr sz="4200">
          <a:solidFill>
            <a:schemeClr val="tx1"/>
          </a:solidFill>
          <a:latin typeface="+mj-lt"/>
          <a:ea typeface="+mj-ea"/>
          <a:cs typeface="+mj-cs"/>
          <a:sym typeface="Helvetica" charset="0"/>
        </a:defRPr>
      </a:lvl1pPr>
      <a:lvl2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200">
          <a:solidFill>
            <a:schemeClr val="tx1"/>
          </a:solidFill>
          <a:latin typeface="+mn-lt"/>
          <a:ea typeface="+mn-ea"/>
          <a:cs typeface="+mn-cs"/>
          <a:sym typeface="Helvetica" charset="0"/>
        </a:defRPr>
      </a:lvl1pPr>
      <a:lvl2pPr algn="ctr" rtl="0" fontAlgn="base">
        <a:spcBef>
          <a:spcPct val="0"/>
        </a:spcBef>
        <a:spcAft>
          <a:spcPct val="0"/>
        </a:spcAft>
        <a:defRPr sz="32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sz="2400">
          <a:solidFill>
            <a:schemeClr val="tx1"/>
          </a:solidFill>
          <a:latin typeface="+mn-lt"/>
          <a:ea typeface="+mn-ea"/>
          <a:cs typeface="+mn-cs"/>
          <a:sym typeface="Helvetica" charset="0"/>
        </a:defRPr>
      </a:lvl5pPr>
      <a:lvl6pPr marL="457200" algn="ctr" rtl="0" fontAlgn="base">
        <a:spcBef>
          <a:spcPct val="0"/>
        </a:spcBef>
        <a:spcAft>
          <a:spcPct val="0"/>
        </a:spcAft>
        <a:defRPr sz="2400">
          <a:solidFill>
            <a:schemeClr val="tx1"/>
          </a:solidFill>
          <a:latin typeface="+mn-lt"/>
          <a:ea typeface="+mn-ea"/>
          <a:cs typeface="+mn-cs"/>
          <a:sym typeface="Helvetica" charset="0"/>
        </a:defRPr>
      </a:lvl6pPr>
      <a:lvl7pPr marL="914400" algn="ctr" rtl="0" fontAlgn="base">
        <a:spcBef>
          <a:spcPct val="0"/>
        </a:spcBef>
        <a:spcAft>
          <a:spcPct val="0"/>
        </a:spcAft>
        <a:defRPr sz="2400">
          <a:solidFill>
            <a:schemeClr val="tx1"/>
          </a:solidFill>
          <a:latin typeface="+mn-lt"/>
          <a:ea typeface="+mn-ea"/>
          <a:cs typeface="+mn-cs"/>
          <a:sym typeface="Helvetica" charset="0"/>
        </a:defRPr>
      </a:lvl7pPr>
      <a:lvl8pPr marL="1371600" algn="ctr" rtl="0" fontAlgn="base">
        <a:spcBef>
          <a:spcPct val="0"/>
        </a:spcBef>
        <a:spcAft>
          <a:spcPct val="0"/>
        </a:spcAft>
        <a:defRPr sz="2400">
          <a:solidFill>
            <a:schemeClr val="tx1"/>
          </a:solidFill>
          <a:latin typeface="+mn-lt"/>
          <a:ea typeface="+mn-ea"/>
          <a:cs typeface="+mn-cs"/>
          <a:sym typeface="Helvetica" charset="0"/>
        </a:defRPr>
      </a:lvl8pPr>
      <a:lvl9pPr marL="1828800" algn="ctr" rtl="0" fontAlgn="base">
        <a:spcBef>
          <a:spcPct val="0"/>
        </a:spcBef>
        <a:spcAft>
          <a:spcPct val="0"/>
        </a:spcAft>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body" idx="1"/>
          </p:nvPr>
        </p:nvSpPr>
        <p:spPr bwMode="auto">
          <a:xfrm>
            <a:off x="635000" y="2044700"/>
            <a:ext cx="5867400" cy="6045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8194" name="Rectangle 2"/>
          <p:cNvSpPr>
            <a:spLocks noChangeArrowheads="1"/>
          </p:cNvSpPr>
          <p:nvPr>
            <p:ph type="title"/>
          </p:nvPr>
        </p:nvSpPr>
        <p:spPr bwMode="auto">
          <a:xfrm>
            <a:off x="635000" y="241300"/>
            <a:ext cx="58674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b"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53" r:id="rId1"/>
    <p:sldLayoutId id="2147483754" r:id="rId2"/>
    <p:sldLayoutId id="2147483755" r:id="rId3"/>
    <p:sldLayoutId id="2147483756" r:id="rId4"/>
    <p:sldLayoutId id="2147483757" r:id="rId5"/>
    <p:sldLayoutId id="2147483758" r:id="rId6"/>
    <p:sldLayoutId id="2147483759" r:id="rId7"/>
    <p:sldLayoutId id="2147483760" r:id="rId8"/>
    <p:sldLayoutId id="2147483761" r:id="rId9"/>
    <p:sldLayoutId id="2147483762" r:id="rId10"/>
    <p:sldLayoutId id="2147483763" r:id="rId11"/>
  </p:sldLayoutIdLst>
  <p:transition xmlns:p14="http://schemas.microsoft.com/office/powerpoint/2010/main"/>
  <p:txStyles>
    <p:titleStyle>
      <a:lvl1pPr algn="ctr" rtl="0" fontAlgn="base">
        <a:spcBef>
          <a:spcPct val="0"/>
        </a:spcBef>
        <a:spcAft>
          <a:spcPct val="0"/>
        </a:spcAft>
        <a:defRPr sz="4200">
          <a:solidFill>
            <a:schemeClr val="tx1"/>
          </a:solidFill>
          <a:latin typeface="+mj-lt"/>
          <a:ea typeface="+mj-ea"/>
          <a:cs typeface="+mj-cs"/>
          <a:sym typeface="Helvetica" charset="0"/>
        </a:defRPr>
      </a:lvl1pPr>
      <a:lvl2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200">
          <a:solidFill>
            <a:schemeClr val="tx1"/>
          </a:solidFill>
          <a:latin typeface="+mn-lt"/>
          <a:ea typeface="+mn-ea"/>
          <a:cs typeface="+mn-cs"/>
          <a:sym typeface="Helvetica" charset="0"/>
        </a:defRPr>
      </a:lvl1pPr>
      <a:lvl2pPr algn="ctr" rtl="0" fontAlgn="base">
        <a:spcBef>
          <a:spcPct val="0"/>
        </a:spcBef>
        <a:spcAft>
          <a:spcPct val="0"/>
        </a:spcAft>
        <a:defRPr sz="32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sz="2400">
          <a:solidFill>
            <a:schemeClr val="tx1"/>
          </a:solidFill>
          <a:latin typeface="+mn-lt"/>
          <a:ea typeface="+mn-ea"/>
          <a:cs typeface="+mn-cs"/>
          <a:sym typeface="Helvetica" charset="0"/>
        </a:defRPr>
      </a:lvl5pPr>
      <a:lvl6pPr marL="457200" algn="ctr" rtl="0" fontAlgn="base">
        <a:spcBef>
          <a:spcPct val="0"/>
        </a:spcBef>
        <a:spcAft>
          <a:spcPct val="0"/>
        </a:spcAft>
        <a:defRPr sz="2400">
          <a:solidFill>
            <a:schemeClr val="tx1"/>
          </a:solidFill>
          <a:latin typeface="+mn-lt"/>
          <a:ea typeface="+mn-ea"/>
          <a:cs typeface="+mn-cs"/>
          <a:sym typeface="Helvetica" charset="0"/>
        </a:defRPr>
      </a:lvl6pPr>
      <a:lvl7pPr marL="914400" algn="ctr" rtl="0" fontAlgn="base">
        <a:spcBef>
          <a:spcPct val="0"/>
        </a:spcBef>
        <a:spcAft>
          <a:spcPct val="0"/>
        </a:spcAft>
        <a:defRPr sz="2400">
          <a:solidFill>
            <a:schemeClr val="tx1"/>
          </a:solidFill>
          <a:latin typeface="+mn-lt"/>
          <a:ea typeface="+mn-ea"/>
          <a:cs typeface="+mn-cs"/>
          <a:sym typeface="Helvetica" charset="0"/>
        </a:defRPr>
      </a:lvl7pPr>
      <a:lvl8pPr marL="1371600" algn="ctr" rtl="0" fontAlgn="base">
        <a:spcBef>
          <a:spcPct val="0"/>
        </a:spcBef>
        <a:spcAft>
          <a:spcPct val="0"/>
        </a:spcAft>
        <a:defRPr sz="2400">
          <a:solidFill>
            <a:schemeClr val="tx1"/>
          </a:solidFill>
          <a:latin typeface="+mn-lt"/>
          <a:ea typeface="+mn-ea"/>
          <a:cs typeface="+mn-cs"/>
          <a:sym typeface="Helvetica" charset="0"/>
        </a:defRPr>
      </a:lvl8pPr>
      <a:lvl9pPr marL="1828800" algn="ctr" rtl="0" fontAlgn="base">
        <a:spcBef>
          <a:spcPct val="0"/>
        </a:spcBef>
        <a:spcAft>
          <a:spcPct val="0"/>
        </a:spcAft>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title"/>
          </p:nvPr>
        </p:nvSpPr>
        <p:spPr bwMode="auto">
          <a:xfrm>
            <a:off x="1270000" y="241300"/>
            <a:ext cx="104648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64" r:id="rId1"/>
    <p:sldLayoutId id="2147483765" r:id="rId2"/>
    <p:sldLayoutId id="2147483766" r:id="rId3"/>
    <p:sldLayoutId id="2147483767" r:id="rId4"/>
    <p:sldLayoutId id="2147483768" r:id="rId5"/>
    <p:sldLayoutId id="2147483769" r:id="rId6"/>
    <p:sldLayoutId id="2147483770" r:id="rId7"/>
    <p:sldLayoutId id="2147483771" r:id="rId8"/>
    <p:sldLayoutId id="2147483772" r:id="rId9"/>
    <p:sldLayoutId id="2147483773" r:id="rId10"/>
    <p:sldLayoutId id="2147483774"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ph type="body" idx="1"/>
          </p:nvPr>
        </p:nvSpPr>
        <p:spPr>
          <a:ln/>
        </p:spPr>
        <p:txBody>
          <a:bodyPr/>
          <a:lstStyle/>
          <a:p>
            <a:pPr>
              <a:buClrTx/>
            </a:pPr>
            <a:r>
              <a:rPr lang="en-US"/>
              <a:t>In a moment you will be shown a description of an engineer</a:t>
            </a:r>
            <a:r>
              <a:rPr lang="ja-JP" altLang="en-US">
                <a:latin typeface="Arial"/>
              </a:rPr>
              <a:t>’</a:t>
            </a:r>
            <a:r>
              <a:rPr lang="en-US"/>
              <a:t>s attempt to scale up a chemical reaction.</a:t>
            </a:r>
          </a:p>
          <a:p>
            <a:pPr>
              <a:buClrTx/>
            </a:pPr>
            <a:r>
              <a:rPr lang="en-US"/>
              <a:t>After reading the description, you will be given a few minutes to generate a list of possible explanations for what went wrong.</a:t>
            </a:r>
          </a:p>
          <a:p>
            <a:pPr marL="762000" lvl="1"/>
            <a:r>
              <a:rPr lang="en-US"/>
              <a:t>You will each generate your own list</a:t>
            </a:r>
          </a:p>
          <a:p>
            <a:pPr marL="762000" lvl="1"/>
            <a:r>
              <a:rPr lang="en-US"/>
              <a:t>The list need not be detailed; a phrase for each item will suffice</a:t>
            </a:r>
          </a:p>
          <a:p>
            <a:pPr>
              <a:buClrTx/>
            </a:pPr>
            <a:r>
              <a:rPr lang="en-US"/>
              <a:t>Following that you will be given an opportunity to discuss your ideas with a few classmates and reach a decision about what went wrong</a:t>
            </a:r>
          </a:p>
          <a:p>
            <a:pPr>
              <a:buClrTx/>
            </a:pPr>
            <a:r>
              <a:rPr lang="en-US"/>
              <a:t>You will then write a brief memo to the engineer involved, explaining what you think happened and offering any suggestions you have for rectifying the situation</a:t>
            </a:r>
          </a:p>
        </p:txBody>
      </p:sp>
      <p:sp>
        <p:nvSpPr>
          <p:cNvPr id="29698" name="Rectangle 2"/>
          <p:cNvSpPr>
            <a:spLocks noChangeArrowheads="1"/>
          </p:cNvSpPr>
          <p:nvPr>
            <p:ph type="title"/>
          </p:nvPr>
        </p:nvSpPr>
        <p:spPr>
          <a:ln/>
        </p:spPr>
        <p:txBody>
          <a:bodyPr/>
          <a:lstStyle/>
          <a:p>
            <a:r>
              <a:rPr lang="en-US"/>
              <a:t>Instructions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ph type="body" idx="1"/>
          </p:nvPr>
        </p:nvSpPr>
        <p:spPr>
          <a:ln/>
        </p:spPr>
        <p:txBody>
          <a:bodyPr/>
          <a:lstStyle/>
          <a:p>
            <a:pPr marL="0" indent="266700">
              <a:lnSpc>
                <a:spcPct val="90000"/>
              </a:lnSpc>
              <a:spcBef>
                <a:spcPct val="0"/>
              </a:spcBef>
              <a:buFont typeface="Arial" charset="0"/>
              <a:buNone/>
              <a:tabLst>
                <a:tab pos="9993313" algn="r"/>
                <a:tab pos="11112500" algn="l"/>
                <a:tab pos="11760200" algn="l"/>
                <a:tab pos="9732963" algn="r"/>
                <a:tab pos="11112500" algn="l"/>
                <a:tab pos="11760200" algn="l"/>
              </a:tabLst>
            </a:pPr>
            <a:r>
              <a:rPr lang="en-US" sz="2300"/>
              <a:t>An engineer was asked to build a reactor to generate 100 moles per hour of chemical Y by running reaction (1). In reaction (1), species A is a gas that is not soluble in THF, a common solvent.  Species B is dissolved in THF, and has a negligible vapor pressure over the solution.  The engineer filled a cylindrical laboratory reactor with a diameter of 10 cm and an axial length of 10 cm half way with the solution, filled the rest with A, and measured a rate of generation of Y equal to 10 moles per hour. The engineer computed the reactor volume to be 785 cm</a:t>
            </a:r>
            <a:r>
              <a:rPr lang="en-US" sz="2300" baseline="30000"/>
              <a:t>3</a:t>
            </a:r>
            <a:r>
              <a:rPr lang="en-US" sz="2300"/>
              <a:t>, and then computed the rate to be 1.27 x 10</a:t>
            </a:r>
            <a:r>
              <a:rPr lang="en-US" sz="2300" baseline="30000"/>
              <a:t>−2</a:t>
            </a:r>
            <a:r>
              <a:rPr lang="en-US" sz="2300"/>
              <a:t> mol cm</a:t>
            </a:r>
            <a:r>
              <a:rPr lang="en-US" sz="2300" baseline="30000"/>
              <a:t>−3</a:t>
            </a:r>
            <a:r>
              <a:rPr lang="en-US" sz="2300"/>
              <a:t> h</a:t>
            </a:r>
            <a:r>
              <a:rPr lang="en-US" sz="2300" baseline="30000"/>
              <a:t>−1</a:t>
            </a:r>
            <a:r>
              <a:rPr lang="en-US" sz="2300"/>
              <a:t>. Since the engineer needed to generate 100 moles per hour, he determined that he would need a reactor with a volume of 7850 cm</a:t>
            </a:r>
            <a:r>
              <a:rPr lang="en-US" sz="2300" baseline="30000"/>
              <a:t>3</a:t>
            </a:r>
            <a:r>
              <a:rPr lang="en-US" sz="2300"/>
              <a:t>. He checked his work by multiplying 1.27 x 10</a:t>
            </a:r>
            <a:r>
              <a:rPr lang="en-US" sz="2300" baseline="30000"/>
              <a:t>−2</a:t>
            </a:r>
            <a:r>
              <a:rPr lang="en-US" sz="2300"/>
              <a:t> mol cm</a:t>
            </a:r>
            <a:r>
              <a:rPr lang="en-US" sz="2300" baseline="30000"/>
              <a:t>−3</a:t>
            </a:r>
            <a:r>
              <a:rPr lang="en-US" sz="2300"/>
              <a:t> h</a:t>
            </a:r>
            <a:r>
              <a:rPr lang="en-US" sz="2300" baseline="30000"/>
              <a:t>−1</a:t>
            </a:r>
            <a:r>
              <a:rPr lang="en-US" sz="2300"/>
              <a:t> times 7850 cm</a:t>
            </a:r>
            <a:r>
              <a:rPr lang="en-US" sz="2300" baseline="30000"/>
              <a:t>3</a:t>
            </a:r>
            <a:r>
              <a:rPr lang="en-US" sz="2300"/>
              <a:t> and was satisfied when the result was 100 moles per hour. He ordered a cylindrical reactor that was 21.6 cm in diameter and 21.6 cm in axial length, giving a volume just slightly larger than he needed. He filled the reactor half way with the solution, filled the rest with A. He was shocked when he only generated 46.7 moles of Y per hour. Write a brief memo to him, explaining where he went wrong and suggesting what he might do to salvage the situation.</a:t>
            </a:r>
          </a:p>
          <a:p>
            <a:pPr marL="0" indent="266700">
              <a:lnSpc>
                <a:spcPct val="90000"/>
              </a:lnSpc>
              <a:spcBef>
                <a:spcPts val="1763"/>
              </a:spcBef>
              <a:buFont typeface="Arial" charset="0"/>
              <a:buNone/>
              <a:tabLst>
                <a:tab pos="9993313" algn="r"/>
                <a:tab pos="11112500" algn="l"/>
                <a:tab pos="11760200" algn="l"/>
                <a:tab pos="9732963" algn="r"/>
                <a:tab pos="11112500" algn="l"/>
                <a:tab pos="11760200" algn="l"/>
              </a:tabLst>
            </a:pPr>
            <a:r>
              <a:rPr lang="en-US" sz="2300"/>
              <a:t>	A + B → Y + Z	(1)</a:t>
            </a:r>
          </a:p>
        </p:txBody>
      </p:sp>
      <p:sp>
        <p:nvSpPr>
          <p:cNvPr id="30722" name="Rectangle 2"/>
          <p:cNvSpPr>
            <a:spLocks noChangeArrowheads="1"/>
          </p:cNvSpPr>
          <p:nvPr>
            <p:ph type="title"/>
          </p:nvPr>
        </p:nvSpPr>
        <p:spPr>
          <a:ln/>
        </p:spPr>
        <p:txBody>
          <a:bodyPr/>
          <a:lstStyle/>
          <a:p>
            <a:r>
              <a:rPr lang="en-US"/>
              <a:t>What Went Wrong?</a:t>
            </a:r>
          </a:p>
        </p:txBody>
      </p:sp>
    </p:spTree>
  </p:cSld>
  <p:clrMapOvr>
    <a:masterClrMapping/>
  </p:clrMapOvr>
  <p:transition xmlns:p14="http://schemas.microsoft.com/office/powerpoint/2010/mai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10.xml.rels><?xml version="1.0" encoding="UTF-8" standalone="yes"?>
<Relationships xmlns="http://schemas.openxmlformats.org/package/2006/relationships"><Relationship Id="rId1" Type="http://schemas.openxmlformats.org/officeDocument/2006/relationships/image" Target="../media/image1.jpeg"/></Relationships>
</file>

<file path=ppt/theme/_rels/theme11.xml.rels><?xml version="1.0" encoding="UTF-8" standalone="yes"?>
<Relationships xmlns="http://schemas.openxmlformats.org/package/2006/relationships"><Relationship Id="rId1" Type="http://schemas.openxmlformats.org/officeDocument/2006/relationships/image" Target="../media/image1.jpeg"/></Relationships>
</file>

<file path=ppt/theme/_rels/theme12.xml.rels><?xml version="1.0" encoding="UTF-8" standalone="yes"?>
<Relationships xmlns="http://schemas.openxmlformats.org/package/2006/relationships"><Relationship Id="rId1" Type="http://schemas.openxmlformats.org/officeDocument/2006/relationships/image" Target="../media/image1.jpeg"/></Relationships>
</file>

<file path=ppt/theme/_rels/theme13.xml.rels><?xml version="1.0" encoding="UTF-8" standalone="yes"?>
<Relationships xmlns="http://schemas.openxmlformats.org/package/2006/relationships"><Relationship Id="rId1" Type="http://schemas.openxmlformats.org/officeDocument/2006/relationships/image" Target="../media/image1.jpeg"/></Relationships>
</file>

<file path=ppt/theme/_rels/theme14.xml.rels><?xml version="1.0" encoding="UTF-8" standalone="yes"?>
<Relationships xmlns="http://schemas.openxmlformats.org/package/2006/relationships"><Relationship Id="rId1" Type="http://schemas.openxmlformats.org/officeDocument/2006/relationships/image" Target="../media/image1.jpeg"/></Relationships>
</file>

<file path=ppt/theme/_rels/theme15.xml.rels><?xml version="1.0" encoding="UTF-8" standalone="yes"?>
<Relationships xmlns="http://schemas.openxmlformats.org/package/2006/relationships"><Relationship Id="rId1" Type="http://schemas.openxmlformats.org/officeDocument/2006/relationships/image" Target="../media/image1.jpeg"/></Relationships>
</file>

<file path=ppt/theme/_rels/theme16.xml.rels><?xml version="1.0" encoding="UTF-8" standalone="yes"?>
<Relationships xmlns="http://schemas.openxmlformats.org/package/2006/relationships"><Relationship Id="rId1" Type="http://schemas.openxmlformats.org/officeDocument/2006/relationships/image" Target="../media/image1.jpeg"/></Relationships>
</file>

<file path=ppt/theme/_rels/theme17.xml.rels><?xml version="1.0" encoding="UTF-8" standalone="yes"?>
<Relationships xmlns="http://schemas.openxmlformats.org/package/2006/relationships"><Relationship Id="rId1" Type="http://schemas.openxmlformats.org/officeDocument/2006/relationships/image" Target="../media/image1.jpeg"/></Relationships>
</file>

<file path=ppt/theme/_rels/theme18.xml.rels><?xml version="1.0" encoding="UTF-8" standalone="yes"?>
<Relationships xmlns="http://schemas.openxmlformats.org/package/2006/relationships"><Relationship Id="rId1" Type="http://schemas.openxmlformats.org/officeDocument/2006/relationships/image" Target="../media/image1.jpeg"/></Relationships>
</file>

<file path=ppt/theme/_rels/theme19.xml.rels><?xml version="1.0" encoding="UTF-8" standalone="yes"?>
<Relationships xmlns="http://schemas.openxmlformats.org/package/2006/relationships"><Relationship Id="rId1" Type="http://schemas.openxmlformats.org/officeDocument/2006/relationships/image" Target="../media/image1.jpeg"/></Relationships>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_rels/theme20.xml.rels><?xml version="1.0" encoding="UTF-8" standalone="yes"?>
<Relationships xmlns="http://schemas.openxmlformats.org/package/2006/relationships"><Relationship Id="rId1" Type="http://schemas.openxmlformats.org/officeDocument/2006/relationships/image" Target="../media/image1.jpeg"/></Relationships>
</file>

<file path=ppt/theme/_rels/theme21.xml.rels><?xml version="1.0" encoding="UTF-8" standalone="yes"?>
<Relationships xmlns="http://schemas.openxmlformats.org/package/2006/relationships"><Relationship Id="rId1" Type="http://schemas.openxmlformats.org/officeDocument/2006/relationships/image" Target="../media/image1.jpeg"/></Relationships>
</file>

<file path=ppt/theme/_rels/theme22.xml.rels><?xml version="1.0" encoding="UTF-8" standalone="yes"?>
<Relationships xmlns="http://schemas.openxmlformats.org/package/2006/relationships"><Relationship Id="rId1" Type="http://schemas.openxmlformats.org/officeDocument/2006/relationships/image" Target="../media/image1.jpeg"/></Relationships>
</file>

<file path=ppt/theme/_rels/theme23.xml.rels><?xml version="1.0" encoding="UTF-8" standalone="yes"?>
<Relationships xmlns="http://schemas.openxmlformats.org/package/2006/relationships"><Relationship Id="rId1" Type="http://schemas.openxmlformats.org/officeDocument/2006/relationships/image" Target="../media/image1.jpeg"/></Relationships>
</file>

<file path=ppt/theme/_rels/theme24.xml.rels><?xml version="1.0" encoding="UTF-8" standalone="yes"?>
<Relationships xmlns="http://schemas.openxmlformats.org/package/2006/relationships"><Relationship Id="rId1" Type="http://schemas.openxmlformats.org/officeDocument/2006/relationships/image" Target="../media/image1.jpeg"/></Relationships>
</file>

<file path=ppt/theme/_rels/theme25.xml.rels><?xml version="1.0" encoding="UTF-8" standalone="yes"?>
<Relationships xmlns="http://schemas.openxmlformats.org/package/2006/relationships"><Relationship Id="rId1" Type="http://schemas.openxmlformats.org/officeDocument/2006/relationships/image" Target="../media/image1.jpeg"/></Relationships>
</file>

<file path=ppt/theme/_rels/theme26.xml.rels><?xml version="1.0" encoding="UTF-8" standalone="yes"?>
<Relationships xmlns="http://schemas.openxmlformats.org/package/2006/relationships"><Relationship Id="rId1" Type="http://schemas.openxmlformats.org/officeDocument/2006/relationships/image" Target="../media/image1.jpeg"/></Relationships>
</file>

<file path=ppt/theme/_rels/theme27.xml.rels><?xml version="1.0" encoding="UTF-8" standalone="yes"?>
<Relationships xmlns="http://schemas.openxmlformats.org/package/2006/relationships"><Relationship Id="rId1" Type="http://schemas.openxmlformats.org/officeDocument/2006/relationships/image" Target="../media/image1.jpeg"/></Relationships>
</file>

<file path=ppt/theme/_rels/theme28.xml.rels><?xml version="1.0" encoding="UTF-8" standalone="yes"?>
<Relationships xmlns="http://schemas.openxmlformats.org/package/2006/relationships"><Relationship Id="rId1" Type="http://schemas.openxmlformats.org/officeDocument/2006/relationships/image" Target="../media/image1.jpeg"/></Relationships>
</file>

<file path=ppt/theme/_rels/theme3.xml.rels><?xml version="1.0" encoding="UTF-8" standalone="yes"?>
<Relationships xmlns="http://schemas.openxmlformats.org/package/2006/relationships"><Relationship Id="rId1" Type="http://schemas.openxmlformats.org/officeDocument/2006/relationships/image" Target="../media/image1.jpeg"/></Relationships>
</file>

<file path=ppt/theme/_rels/theme4.xml.rels><?xml version="1.0" encoding="UTF-8" standalone="yes"?>
<Relationships xmlns="http://schemas.openxmlformats.org/package/2006/relationships"><Relationship Id="rId1" Type="http://schemas.openxmlformats.org/officeDocument/2006/relationships/image" Target="../media/image1.jpeg"/></Relationships>
</file>

<file path=ppt/theme/_rels/theme5.xml.rels><?xml version="1.0" encoding="UTF-8" standalone="yes"?>
<Relationships xmlns="http://schemas.openxmlformats.org/package/2006/relationships"><Relationship Id="rId1" Type="http://schemas.openxmlformats.org/officeDocument/2006/relationships/image" Target="../media/image1.jpeg"/></Relationships>
</file>

<file path=ppt/theme/_rels/theme6.xml.rels><?xml version="1.0" encoding="UTF-8" standalone="yes"?>
<Relationships xmlns="http://schemas.openxmlformats.org/package/2006/relationships"><Relationship Id="rId1" Type="http://schemas.openxmlformats.org/officeDocument/2006/relationships/image" Target="../media/image1.jpeg"/></Relationships>
</file>

<file path=ppt/theme/_rels/theme7.xml.rels><?xml version="1.0" encoding="UTF-8" standalone="yes"?>
<Relationships xmlns="http://schemas.openxmlformats.org/package/2006/relationships"><Relationship Id="rId1" Type="http://schemas.openxmlformats.org/officeDocument/2006/relationships/image" Target="../media/image1.jpeg"/></Relationships>
</file>

<file path=ppt/theme/_rels/theme8.xml.rels><?xml version="1.0" encoding="UTF-8" standalone="yes"?>
<Relationships xmlns="http://schemas.openxmlformats.org/package/2006/relationships"><Relationship Id="rId1" Type="http://schemas.openxmlformats.org/officeDocument/2006/relationships/image" Target="../media/image1.jpeg"/></Relationships>
</file>

<file path=ppt/theme/_rels/theme9.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2.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3.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4.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5.xml><?xml version="1.0" encoding="utf-8"?>
<a:theme xmlns:a="http://schemas.openxmlformats.org/drawingml/2006/main" name="Title &amp; Bullets copy">
  <a:themeElements>
    <a:clrScheme name="Title &amp; Bullets cop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6.xml><?xml version="1.0" encoding="utf-8"?>
<a:theme xmlns:a="http://schemas.openxmlformats.org/drawingml/2006/main" name="Title &amp; Bullets copy 1">
  <a:themeElements>
    <a:clrScheme name="Title &amp; Bullets copy 1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1">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1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7.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8.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9.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copy 2">
  <a:themeElements>
    <a:clrScheme name="Title &amp; Bullets copy 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2">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0.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1.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2.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4.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5.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6.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7.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8.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Center">
  <a:themeElements>
    <a:clrScheme name="Title - Cen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Center">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Cen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Reflection">
  <a:themeElements>
    <a:clrScheme name="Photo - Horizont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Reflection">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Photo - Vertical Reflection">
  <a:themeElements>
    <a:clrScheme name="Photo - Vertic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Reflectio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402</Words>
  <Characters>0</Characters>
  <Application>Microsoft Macintosh PowerPoint</Application>
  <PresentationFormat>Custom</PresentationFormat>
  <Lines>0</Lines>
  <Paragraphs>10</Paragraphs>
  <Slides>2</Slides>
  <Notes>0</Notes>
  <HiddenSlides>0</HiddenSlides>
  <MMClips>0</MMClips>
  <ScaleCrop>false</ScaleCrop>
  <HeadingPairs>
    <vt:vector size="6" baseType="variant">
      <vt:variant>
        <vt:lpstr>Fonts Used</vt:lpstr>
      </vt:variant>
      <vt:variant>
        <vt:i4>6</vt:i4>
      </vt:variant>
      <vt:variant>
        <vt:lpstr>Theme</vt:lpstr>
      </vt:variant>
      <vt:variant>
        <vt:i4>28</vt:i4>
      </vt:variant>
      <vt:variant>
        <vt:lpstr>Slide Titles</vt:lpstr>
      </vt:variant>
      <vt:variant>
        <vt:i4>2</vt:i4>
      </vt:variant>
    </vt:vector>
  </HeadingPairs>
  <TitlesOfParts>
    <vt:vector size="36" baseType="lpstr">
      <vt:lpstr>Gill Sans</vt:lpstr>
      <vt:lpstr>Heiti SC Light</vt:lpstr>
      <vt:lpstr>Helvetica</vt:lpstr>
      <vt:lpstr>Lucida Grande</vt:lpstr>
      <vt:lpstr>Arial</vt:lpstr>
      <vt:lpstr>Heiti SC Medium</vt:lpstr>
      <vt:lpstr>Title &amp; Bullets</vt:lpstr>
      <vt:lpstr>Title &amp; Bullets copy 2</vt:lpstr>
      <vt:lpstr>Title - Center</vt:lpstr>
      <vt:lpstr>Title &amp; Subtitle</vt:lpstr>
      <vt:lpstr>Photo - Horizontal</vt:lpstr>
      <vt:lpstr>Photo - Horizontal Reflection</vt:lpstr>
      <vt:lpstr>Photo - Vertical</vt:lpstr>
      <vt:lpstr>Photo - Vertical Reflection</vt:lpstr>
      <vt:lpstr>Title - Top</vt:lpstr>
      <vt:lpstr>Blank</vt:lpstr>
      <vt:lpstr>Title &amp; Bullets - Left</vt:lpstr>
      <vt:lpstr>Title &amp; Bullets - 2 Column</vt:lpstr>
      <vt:lpstr>Title &amp; Bullets - Right</vt:lpstr>
      <vt:lpstr>Title, Bullets &amp; Photo</vt:lpstr>
      <vt:lpstr>Title &amp; Bullets copy</vt:lpstr>
      <vt:lpstr>Title &amp; Bullets copy 1</vt:lpstr>
      <vt:lpstr>Title &amp; Bullets</vt:lpstr>
      <vt:lpstr>Bullets</vt:lpstr>
      <vt:lpstr>Bullets</vt:lpstr>
      <vt:lpstr>Title &amp; Subtitle</vt:lpstr>
      <vt:lpstr>Photo - Horizontal</vt:lpstr>
      <vt:lpstr>Photo - Vertical</vt:lpstr>
      <vt:lpstr>Title - Top</vt:lpstr>
      <vt:lpstr>Blank</vt:lpstr>
      <vt:lpstr>Title &amp; Bullets - Left</vt:lpstr>
      <vt:lpstr>Title &amp; Bullets - 2 Column</vt:lpstr>
      <vt:lpstr>Title &amp; Bullets - Right</vt:lpstr>
      <vt:lpstr>Title, Bullets &amp; Photo</vt:lpstr>
      <vt:lpstr>Instructions</vt:lpstr>
      <vt:lpstr>What Went Wrong?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subject/>
  <dc:creator/>
  <cp:keywords/>
  <dc:description/>
  <cp:lastModifiedBy>Carl Lund</cp:lastModifiedBy>
  <cp:revision>1</cp:revision>
  <dcterms:modified xsi:type="dcterms:W3CDTF">2014-02-06T17:00:47Z</dcterms:modified>
</cp:coreProperties>
</file>