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Masters/slideMaster12.xml" ContentType="application/vnd.openxmlformats-officedocument.presentationml.slideMaster+xml"/>
  <Override PartName="/ppt/slideMasters/slideMaster13.xml" ContentType="application/vnd.openxmlformats-officedocument.presentationml.slideMaster+xml"/>
  <Override PartName="/ppt/slideMasters/slideMaster14.xml" ContentType="application/vnd.openxmlformats-officedocument.presentationml.slideMaster+xml"/>
  <Override PartName="/ppt/slideMasters/slideMaster15.xml" ContentType="application/vnd.openxmlformats-officedocument.presentationml.slideMaster+xml"/>
  <Override PartName="/ppt/slideMasters/slideMaster16.xml" ContentType="application/vnd.openxmlformats-officedocument.presentationml.slideMaster+xml"/>
  <Override PartName="/ppt/slideMasters/slideMaster17.xml" ContentType="application/vnd.openxmlformats-officedocument.presentationml.slideMaster+xml"/>
  <Override PartName="/ppt/slideMasters/slideMaster18.xml" ContentType="application/vnd.openxmlformats-officedocument.presentationml.slideMaster+xml"/>
  <Override PartName="/ppt/slideMasters/slideMaster19.xml" ContentType="application/vnd.openxmlformats-officedocument.presentationml.slideMaster+xml"/>
  <Override PartName="/ppt/slideMasters/slideMaster20.xml" ContentType="application/vnd.openxmlformats-officedocument.presentationml.slideMaster+xml"/>
  <Override PartName="/ppt/slideMasters/slideMaster21.xml" ContentType="application/vnd.openxmlformats-officedocument.presentationml.slideMaster+xml"/>
  <Override PartName="/ppt/slideMasters/slideMaster22.xml" ContentType="application/vnd.openxmlformats-officedocument.presentationml.slideMaster+xml"/>
  <Override PartName="/ppt/slideMasters/slideMaster23.xml" ContentType="application/vnd.openxmlformats-officedocument.presentationml.slideMaster+xml"/>
  <Override PartName="/ppt/slideMasters/slideMaster24.xml" ContentType="application/vnd.openxmlformats-officedocument.presentationml.slideMaster+xml"/>
  <Override PartName="/ppt/slideMasters/slideMaster25.xml" ContentType="application/vnd.openxmlformats-officedocument.presentationml.slideMaster+xml"/>
  <Override PartName="/ppt/slideMasters/slideMaster26.xml" ContentType="application/vnd.openxmlformats-officedocument.presentationml.slideMaster+xml"/>
  <Override PartName="/ppt/slideMasters/slideMaster27.xml" ContentType="application/vnd.openxmlformats-officedocument.presentationml.slideMaster+xml"/>
  <Override PartName="/ppt/slideMasters/slideMaster28.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ppt/slideLayouts/slideLayout122.xml" ContentType="application/vnd.openxmlformats-officedocument.presentationml.slideLayout+xml"/>
  <Override PartName="/ppt/slideLayouts/slideLayout123.xml" ContentType="application/vnd.openxmlformats-officedocument.presentationml.slideLayout+xml"/>
  <Override PartName="/ppt/slideLayouts/slideLayout124.xml" ContentType="application/vnd.openxmlformats-officedocument.presentationml.slideLayout+xml"/>
  <Override PartName="/ppt/slideLayouts/slideLayout125.xml" ContentType="application/vnd.openxmlformats-officedocument.presentationml.slideLayout+xml"/>
  <Override PartName="/ppt/slideLayouts/slideLayout126.xml" ContentType="application/vnd.openxmlformats-officedocument.presentationml.slideLayout+xml"/>
  <Override PartName="/ppt/slideLayouts/slideLayout127.xml" ContentType="application/vnd.openxmlformats-officedocument.presentationml.slideLayout+xml"/>
  <Override PartName="/ppt/slideLayouts/slideLayout128.xml" ContentType="application/vnd.openxmlformats-officedocument.presentationml.slideLayout+xml"/>
  <Override PartName="/ppt/slideLayouts/slideLayout129.xml" ContentType="application/vnd.openxmlformats-officedocument.presentationml.slideLayout+xml"/>
  <Override PartName="/ppt/slideLayouts/slideLayout130.xml" ContentType="application/vnd.openxmlformats-officedocument.presentationml.slideLayout+xml"/>
  <Override PartName="/ppt/slideLayouts/slideLayout131.xml" ContentType="application/vnd.openxmlformats-officedocument.presentationml.slideLayout+xml"/>
  <Override PartName="/ppt/slideLayouts/slideLayout132.xml" ContentType="application/vnd.openxmlformats-officedocument.presentationml.slideLayout+xml"/>
  <Override PartName="/ppt/theme/theme12.xml" ContentType="application/vnd.openxmlformats-officedocument.theme+xml"/>
  <Override PartName="/ppt/slideLayouts/slideLayout133.xml" ContentType="application/vnd.openxmlformats-officedocument.presentationml.slideLayout+xml"/>
  <Override PartName="/ppt/slideLayouts/slideLayout134.xml" ContentType="application/vnd.openxmlformats-officedocument.presentationml.slideLayout+xml"/>
  <Override PartName="/ppt/slideLayouts/slideLayout135.xml" ContentType="application/vnd.openxmlformats-officedocument.presentationml.slideLayout+xml"/>
  <Override PartName="/ppt/slideLayouts/slideLayout136.xml" ContentType="application/vnd.openxmlformats-officedocument.presentationml.slideLayout+xml"/>
  <Override PartName="/ppt/slideLayouts/slideLayout137.xml" ContentType="application/vnd.openxmlformats-officedocument.presentationml.slideLayout+xml"/>
  <Override PartName="/ppt/slideLayouts/slideLayout138.xml" ContentType="application/vnd.openxmlformats-officedocument.presentationml.slideLayout+xml"/>
  <Override PartName="/ppt/slideLayouts/slideLayout139.xml" ContentType="application/vnd.openxmlformats-officedocument.presentationml.slideLayout+xml"/>
  <Override PartName="/ppt/slideLayouts/slideLayout140.xml" ContentType="application/vnd.openxmlformats-officedocument.presentationml.slideLayout+xml"/>
  <Override PartName="/ppt/slideLayouts/slideLayout141.xml" ContentType="application/vnd.openxmlformats-officedocument.presentationml.slideLayout+xml"/>
  <Override PartName="/ppt/slideLayouts/slideLayout142.xml" ContentType="application/vnd.openxmlformats-officedocument.presentationml.slideLayout+xml"/>
  <Override PartName="/ppt/slideLayouts/slideLayout143.xml" ContentType="application/vnd.openxmlformats-officedocument.presentationml.slideLayout+xml"/>
  <Override PartName="/ppt/theme/theme13.xml" ContentType="application/vnd.openxmlformats-officedocument.theme+xml"/>
  <Override PartName="/ppt/slideLayouts/slideLayout144.xml" ContentType="application/vnd.openxmlformats-officedocument.presentationml.slideLayout+xml"/>
  <Override PartName="/ppt/slideLayouts/slideLayout145.xml" ContentType="application/vnd.openxmlformats-officedocument.presentationml.slideLayout+xml"/>
  <Override PartName="/ppt/slideLayouts/slideLayout146.xml" ContentType="application/vnd.openxmlformats-officedocument.presentationml.slideLayout+xml"/>
  <Override PartName="/ppt/slideLayouts/slideLayout147.xml" ContentType="application/vnd.openxmlformats-officedocument.presentationml.slideLayout+xml"/>
  <Override PartName="/ppt/slideLayouts/slideLayout148.xml" ContentType="application/vnd.openxmlformats-officedocument.presentationml.slideLayout+xml"/>
  <Override PartName="/ppt/slideLayouts/slideLayout149.xml" ContentType="application/vnd.openxmlformats-officedocument.presentationml.slideLayout+xml"/>
  <Override PartName="/ppt/slideLayouts/slideLayout150.xml" ContentType="application/vnd.openxmlformats-officedocument.presentationml.slideLayout+xml"/>
  <Override PartName="/ppt/slideLayouts/slideLayout151.xml" ContentType="application/vnd.openxmlformats-officedocument.presentationml.slideLayout+xml"/>
  <Override PartName="/ppt/slideLayouts/slideLayout152.xml" ContentType="application/vnd.openxmlformats-officedocument.presentationml.slideLayout+xml"/>
  <Override PartName="/ppt/slideLayouts/slideLayout153.xml" ContentType="application/vnd.openxmlformats-officedocument.presentationml.slideLayout+xml"/>
  <Override PartName="/ppt/slideLayouts/slideLayout154.xml" ContentType="application/vnd.openxmlformats-officedocument.presentationml.slideLayout+xml"/>
  <Override PartName="/ppt/theme/theme14.xml" ContentType="application/vnd.openxmlformats-officedocument.theme+xml"/>
  <Override PartName="/ppt/slideLayouts/slideLayout155.xml" ContentType="application/vnd.openxmlformats-officedocument.presentationml.slideLayout+xml"/>
  <Override PartName="/ppt/slideLayouts/slideLayout156.xml" ContentType="application/vnd.openxmlformats-officedocument.presentationml.slideLayout+xml"/>
  <Override PartName="/ppt/slideLayouts/slideLayout157.xml" ContentType="application/vnd.openxmlformats-officedocument.presentationml.slideLayout+xml"/>
  <Override PartName="/ppt/slideLayouts/slideLayout158.xml" ContentType="application/vnd.openxmlformats-officedocument.presentationml.slideLayout+xml"/>
  <Override PartName="/ppt/slideLayouts/slideLayout159.xml" ContentType="application/vnd.openxmlformats-officedocument.presentationml.slideLayout+xml"/>
  <Override PartName="/ppt/slideLayouts/slideLayout160.xml" ContentType="application/vnd.openxmlformats-officedocument.presentationml.slideLayout+xml"/>
  <Override PartName="/ppt/slideLayouts/slideLayout161.xml" ContentType="application/vnd.openxmlformats-officedocument.presentationml.slideLayout+xml"/>
  <Override PartName="/ppt/slideLayouts/slideLayout162.xml" ContentType="application/vnd.openxmlformats-officedocument.presentationml.slideLayout+xml"/>
  <Override PartName="/ppt/slideLayouts/slideLayout163.xml" ContentType="application/vnd.openxmlformats-officedocument.presentationml.slideLayout+xml"/>
  <Override PartName="/ppt/slideLayouts/slideLayout164.xml" ContentType="application/vnd.openxmlformats-officedocument.presentationml.slideLayout+xml"/>
  <Override PartName="/ppt/slideLayouts/slideLayout165.xml" ContentType="application/vnd.openxmlformats-officedocument.presentationml.slideLayout+xml"/>
  <Override PartName="/ppt/theme/theme15.xml" ContentType="application/vnd.openxmlformats-officedocument.theme+xml"/>
  <Override PartName="/ppt/slideLayouts/slideLayout166.xml" ContentType="application/vnd.openxmlformats-officedocument.presentationml.slideLayout+xml"/>
  <Override PartName="/ppt/slideLayouts/slideLayout167.xml" ContentType="application/vnd.openxmlformats-officedocument.presentationml.slideLayout+xml"/>
  <Override PartName="/ppt/slideLayouts/slideLayout168.xml" ContentType="application/vnd.openxmlformats-officedocument.presentationml.slideLayout+xml"/>
  <Override PartName="/ppt/slideLayouts/slideLayout169.xml" ContentType="application/vnd.openxmlformats-officedocument.presentationml.slideLayout+xml"/>
  <Override PartName="/ppt/slideLayouts/slideLayout170.xml" ContentType="application/vnd.openxmlformats-officedocument.presentationml.slideLayout+xml"/>
  <Override PartName="/ppt/slideLayouts/slideLayout171.xml" ContentType="application/vnd.openxmlformats-officedocument.presentationml.slideLayout+xml"/>
  <Override PartName="/ppt/slideLayouts/slideLayout172.xml" ContentType="application/vnd.openxmlformats-officedocument.presentationml.slideLayout+xml"/>
  <Override PartName="/ppt/slideLayouts/slideLayout173.xml" ContentType="application/vnd.openxmlformats-officedocument.presentationml.slideLayout+xml"/>
  <Override PartName="/ppt/slideLayouts/slideLayout174.xml" ContentType="application/vnd.openxmlformats-officedocument.presentationml.slideLayout+xml"/>
  <Override PartName="/ppt/slideLayouts/slideLayout175.xml" ContentType="application/vnd.openxmlformats-officedocument.presentationml.slideLayout+xml"/>
  <Override PartName="/ppt/slideLayouts/slideLayout176.xml" ContentType="application/vnd.openxmlformats-officedocument.presentationml.slideLayout+xml"/>
  <Override PartName="/ppt/theme/theme16.xml" ContentType="application/vnd.openxmlformats-officedocument.theme+xml"/>
  <Override PartName="/ppt/slideLayouts/slideLayout177.xml" ContentType="application/vnd.openxmlformats-officedocument.presentationml.slideLayout+xml"/>
  <Override PartName="/ppt/slideLayouts/slideLayout178.xml" ContentType="application/vnd.openxmlformats-officedocument.presentationml.slideLayout+xml"/>
  <Override PartName="/ppt/slideLayouts/slideLayout179.xml" ContentType="application/vnd.openxmlformats-officedocument.presentationml.slideLayout+xml"/>
  <Override PartName="/ppt/slideLayouts/slideLayout180.xml" ContentType="application/vnd.openxmlformats-officedocument.presentationml.slideLayout+xml"/>
  <Override PartName="/ppt/slideLayouts/slideLayout181.xml" ContentType="application/vnd.openxmlformats-officedocument.presentationml.slideLayout+xml"/>
  <Override PartName="/ppt/slideLayouts/slideLayout182.xml" ContentType="application/vnd.openxmlformats-officedocument.presentationml.slideLayout+xml"/>
  <Override PartName="/ppt/slideLayouts/slideLayout183.xml" ContentType="application/vnd.openxmlformats-officedocument.presentationml.slideLayout+xml"/>
  <Override PartName="/ppt/slideLayouts/slideLayout184.xml" ContentType="application/vnd.openxmlformats-officedocument.presentationml.slideLayout+xml"/>
  <Override PartName="/ppt/slideLayouts/slideLayout185.xml" ContentType="application/vnd.openxmlformats-officedocument.presentationml.slideLayout+xml"/>
  <Override PartName="/ppt/slideLayouts/slideLayout186.xml" ContentType="application/vnd.openxmlformats-officedocument.presentationml.slideLayout+xml"/>
  <Override PartName="/ppt/slideLayouts/slideLayout187.xml" ContentType="application/vnd.openxmlformats-officedocument.presentationml.slideLayout+xml"/>
  <Override PartName="/ppt/theme/theme17.xml" ContentType="application/vnd.openxmlformats-officedocument.theme+xml"/>
  <Override PartName="/ppt/slideLayouts/slideLayout188.xml" ContentType="application/vnd.openxmlformats-officedocument.presentationml.slideLayout+xml"/>
  <Override PartName="/ppt/slideLayouts/slideLayout189.xml" ContentType="application/vnd.openxmlformats-officedocument.presentationml.slideLayout+xml"/>
  <Override PartName="/ppt/slideLayouts/slideLayout190.xml" ContentType="application/vnd.openxmlformats-officedocument.presentationml.slideLayout+xml"/>
  <Override PartName="/ppt/slideLayouts/slideLayout191.xml" ContentType="application/vnd.openxmlformats-officedocument.presentationml.slideLayout+xml"/>
  <Override PartName="/ppt/slideLayouts/slideLayout192.xml" ContentType="application/vnd.openxmlformats-officedocument.presentationml.slideLayout+xml"/>
  <Override PartName="/ppt/slideLayouts/slideLayout193.xml" ContentType="application/vnd.openxmlformats-officedocument.presentationml.slideLayout+xml"/>
  <Override PartName="/ppt/slideLayouts/slideLayout194.xml" ContentType="application/vnd.openxmlformats-officedocument.presentationml.slideLayout+xml"/>
  <Override PartName="/ppt/slideLayouts/slideLayout195.xml" ContentType="application/vnd.openxmlformats-officedocument.presentationml.slideLayout+xml"/>
  <Override PartName="/ppt/slideLayouts/slideLayout196.xml" ContentType="application/vnd.openxmlformats-officedocument.presentationml.slideLayout+xml"/>
  <Override PartName="/ppt/slideLayouts/slideLayout197.xml" ContentType="application/vnd.openxmlformats-officedocument.presentationml.slideLayout+xml"/>
  <Override PartName="/ppt/slideLayouts/slideLayout198.xml" ContentType="application/vnd.openxmlformats-officedocument.presentationml.slideLayout+xml"/>
  <Override PartName="/ppt/theme/theme18.xml" ContentType="application/vnd.openxmlformats-officedocument.theme+xml"/>
  <Override PartName="/ppt/slideLayouts/slideLayout199.xml" ContentType="application/vnd.openxmlformats-officedocument.presentationml.slideLayout+xml"/>
  <Override PartName="/ppt/slideLayouts/slideLayout200.xml" ContentType="application/vnd.openxmlformats-officedocument.presentationml.slideLayout+xml"/>
  <Override PartName="/ppt/slideLayouts/slideLayout201.xml" ContentType="application/vnd.openxmlformats-officedocument.presentationml.slideLayout+xml"/>
  <Override PartName="/ppt/slideLayouts/slideLayout202.xml" ContentType="application/vnd.openxmlformats-officedocument.presentationml.slideLayout+xml"/>
  <Override PartName="/ppt/slideLayouts/slideLayout203.xml" ContentType="application/vnd.openxmlformats-officedocument.presentationml.slideLayout+xml"/>
  <Override PartName="/ppt/slideLayouts/slideLayout204.xml" ContentType="application/vnd.openxmlformats-officedocument.presentationml.slideLayout+xml"/>
  <Override PartName="/ppt/slideLayouts/slideLayout205.xml" ContentType="application/vnd.openxmlformats-officedocument.presentationml.slideLayout+xml"/>
  <Override PartName="/ppt/slideLayouts/slideLayout206.xml" ContentType="application/vnd.openxmlformats-officedocument.presentationml.slideLayout+xml"/>
  <Override PartName="/ppt/slideLayouts/slideLayout207.xml" ContentType="application/vnd.openxmlformats-officedocument.presentationml.slideLayout+xml"/>
  <Override PartName="/ppt/slideLayouts/slideLayout208.xml" ContentType="application/vnd.openxmlformats-officedocument.presentationml.slideLayout+xml"/>
  <Override PartName="/ppt/slideLayouts/slideLayout209.xml" ContentType="application/vnd.openxmlformats-officedocument.presentationml.slideLayout+xml"/>
  <Override PartName="/ppt/theme/theme19.xml" ContentType="application/vnd.openxmlformats-officedocument.theme+xml"/>
  <Override PartName="/ppt/slideLayouts/slideLayout210.xml" ContentType="application/vnd.openxmlformats-officedocument.presentationml.slideLayout+xml"/>
  <Override PartName="/ppt/slideLayouts/slideLayout211.xml" ContentType="application/vnd.openxmlformats-officedocument.presentationml.slideLayout+xml"/>
  <Override PartName="/ppt/slideLayouts/slideLayout212.xml" ContentType="application/vnd.openxmlformats-officedocument.presentationml.slideLayout+xml"/>
  <Override PartName="/ppt/slideLayouts/slideLayout213.xml" ContentType="application/vnd.openxmlformats-officedocument.presentationml.slideLayout+xml"/>
  <Override PartName="/ppt/slideLayouts/slideLayout214.xml" ContentType="application/vnd.openxmlformats-officedocument.presentationml.slideLayout+xml"/>
  <Override PartName="/ppt/slideLayouts/slideLayout215.xml" ContentType="application/vnd.openxmlformats-officedocument.presentationml.slideLayout+xml"/>
  <Override PartName="/ppt/slideLayouts/slideLayout216.xml" ContentType="application/vnd.openxmlformats-officedocument.presentationml.slideLayout+xml"/>
  <Override PartName="/ppt/slideLayouts/slideLayout217.xml" ContentType="application/vnd.openxmlformats-officedocument.presentationml.slideLayout+xml"/>
  <Override PartName="/ppt/slideLayouts/slideLayout218.xml" ContentType="application/vnd.openxmlformats-officedocument.presentationml.slideLayout+xml"/>
  <Override PartName="/ppt/slideLayouts/slideLayout219.xml" ContentType="application/vnd.openxmlformats-officedocument.presentationml.slideLayout+xml"/>
  <Override PartName="/ppt/slideLayouts/slideLayout220.xml" ContentType="application/vnd.openxmlformats-officedocument.presentationml.slideLayout+xml"/>
  <Override PartName="/ppt/theme/theme20.xml" ContentType="application/vnd.openxmlformats-officedocument.theme+xml"/>
  <Override PartName="/ppt/slideLayouts/slideLayout221.xml" ContentType="application/vnd.openxmlformats-officedocument.presentationml.slideLayout+xml"/>
  <Override PartName="/ppt/slideLayouts/slideLayout222.xml" ContentType="application/vnd.openxmlformats-officedocument.presentationml.slideLayout+xml"/>
  <Override PartName="/ppt/slideLayouts/slideLayout223.xml" ContentType="application/vnd.openxmlformats-officedocument.presentationml.slideLayout+xml"/>
  <Override PartName="/ppt/slideLayouts/slideLayout224.xml" ContentType="application/vnd.openxmlformats-officedocument.presentationml.slideLayout+xml"/>
  <Override PartName="/ppt/slideLayouts/slideLayout225.xml" ContentType="application/vnd.openxmlformats-officedocument.presentationml.slideLayout+xml"/>
  <Override PartName="/ppt/slideLayouts/slideLayout226.xml" ContentType="application/vnd.openxmlformats-officedocument.presentationml.slideLayout+xml"/>
  <Override PartName="/ppt/slideLayouts/slideLayout227.xml" ContentType="application/vnd.openxmlformats-officedocument.presentationml.slideLayout+xml"/>
  <Override PartName="/ppt/slideLayouts/slideLayout228.xml" ContentType="application/vnd.openxmlformats-officedocument.presentationml.slideLayout+xml"/>
  <Override PartName="/ppt/slideLayouts/slideLayout229.xml" ContentType="application/vnd.openxmlformats-officedocument.presentationml.slideLayout+xml"/>
  <Override PartName="/ppt/slideLayouts/slideLayout230.xml" ContentType="application/vnd.openxmlformats-officedocument.presentationml.slideLayout+xml"/>
  <Override PartName="/ppt/slideLayouts/slideLayout231.xml" ContentType="application/vnd.openxmlformats-officedocument.presentationml.slideLayout+xml"/>
  <Override PartName="/ppt/theme/theme21.xml" ContentType="application/vnd.openxmlformats-officedocument.theme+xml"/>
  <Override PartName="/ppt/slideLayouts/slideLayout232.xml" ContentType="application/vnd.openxmlformats-officedocument.presentationml.slideLayout+xml"/>
  <Override PartName="/ppt/slideLayouts/slideLayout233.xml" ContentType="application/vnd.openxmlformats-officedocument.presentationml.slideLayout+xml"/>
  <Override PartName="/ppt/slideLayouts/slideLayout234.xml" ContentType="application/vnd.openxmlformats-officedocument.presentationml.slideLayout+xml"/>
  <Override PartName="/ppt/slideLayouts/slideLayout235.xml" ContentType="application/vnd.openxmlformats-officedocument.presentationml.slideLayout+xml"/>
  <Override PartName="/ppt/slideLayouts/slideLayout236.xml" ContentType="application/vnd.openxmlformats-officedocument.presentationml.slideLayout+xml"/>
  <Override PartName="/ppt/slideLayouts/slideLayout237.xml" ContentType="application/vnd.openxmlformats-officedocument.presentationml.slideLayout+xml"/>
  <Override PartName="/ppt/slideLayouts/slideLayout238.xml" ContentType="application/vnd.openxmlformats-officedocument.presentationml.slideLayout+xml"/>
  <Override PartName="/ppt/slideLayouts/slideLayout239.xml" ContentType="application/vnd.openxmlformats-officedocument.presentationml.slideLayout+xml"/>
  <Override PartName="/ppt/slideLayouts/slideLayout240.xml" ContentType="application/vnd.openxmlformats-officedocument.presentationml.slideLayout+xml"/>
  <Override PartName="/ppt/slideLayouts/slideLayout241.xml" ContentType="application/vnd.openxmlformats-officedocument.presentationml.slideLayout+xml"/>
  <Override PartName="/ppt/slideLayouts/slideLayout242.xml" ContentType="application/vnd.openxmlformats-officedocument.presentationml.slideLayout+xml"/>
  <Override PartName="/ppt/theme/theme22.xml" ContentType="application/vnd.openxmlformats-officedocument.theme+xml"/>
  <Override PartName="/ppt/slideLayouts/slideLayout243.xml" ContentType="application/vnd.openxmlformats-officedocument.presentationml.slideLayout+xml"/>
  <Override PartName="/ppt/slideLayouts/slideLayout244.xml" ContentType="application/vnd.openxmlformats-officedocument.presentationml.slideLayout+xml"/>
  <Override PartName="/ppt/slideLayouts/slideLayout245.xml" ContentType="application/vnd.openxmlformats-officedocument.presentationml.slideLayout+xml"/>
  <Override PartName="/ppt/slideLayouts/slideLayout246.xml" ContentType="application/vnd.openxmlformats-officedocument.presentationml.slideLayout+xml"/>
  <Override PartName="/ppt/slideLayouts/slideLayout247.xml" ContentType="application/vnd.openxmlformats-officedocument.presentationml.slideLayout+xml"/>
  <Override PartName="/ppt/slideLayouts/slideLayout248.xml" ContentType="application/vnd.openxmlformats-officedocument.presentationml.slideLayout+xml"/>
  <Override PartName="/ppt/slideLayouts/slideLayout249.xml" ContentType="application/vnd.openxmlformats-officedocument.presentationml.slideLayout+xml"/>
  <Override PartName="/ppt/slideLayouts/slideLayout250.xml" ContentType="application/vnd.openxmlformats-officedocument.presentationml.slideLayout+xml"/>
  <Override PartName="/ppt/slideLayouts/slideLayout251.xml" ContentType="application/vnd.openxmlformats-officedocument.presentationml.slideLayout+xml"/>
  <Override PartName="/ppt/slideLayouts/slideLayout252.xml" ContentType="application/vnd.openxmlformats-officedocument.presentationml.slideLayout+xml"/>
  <Override PartName="/ppt/slideLayouts/slideLayout253.xml" ContentType="application/vnd.openxmlformats-officedocument.presentationml.slideLayout+xml"/>
  <Override PartName="/ppt/theme/theme23.xml" ContentType="application/vnd.openxmlformats-officedocument.theme+xml"/>
  <Override PartName="/ppt/slideLayouts/slideLayout254.xml" ContentType="application/vnd.openxmlformats-officedocument.presentationml.slideLayout+xml"/>
  <Override PartName="/ppt/slideLayouts/slideLayout255.xml" ContentType="application/vnd.openxmlformats-officedocument.presentationml.slideLayout+xml"/>
  <Override PartName="/ppt/slideLayouts/slideLayout256.xml" ContentType="application/vnd.openxmlformats-officedocument.presentationml.slideLayout+xml"/>
  <Override PartName="/ppt/slideLayouts/slideLayout257.xml" ContentType="application/vnd.openxmlformats-officedocument.presentationml.slideLayout+xml"/>
  <Override PartName="/ppt/slideLayouts/slideLayout258.xml" ContentType="application/vnd.openxmlformats-officedocument.presentationml.slideLayout+xml"/>
  <Override PartName="/ppt/slideLayouts/slideLayout259.xml" ContentType="application/vnd.openxmlformats-officedocument.presentationml.slideLayout+xml"/>
  <Override PartName="/ppt/slideLayouts/slideLayout260.xml" ContentType="application/vnd.openxmlformats-officedocument.presentationml.slideLayout+xml"/>
  <Override PartName="/ppt/slideLayouts/slideLayout261.xml" ContentType="application/vnd.openxmlformats-officedocument.presentationml.slideLayout+xml"/>
  <Override PartName="/ppt/slideLayouts/slideLayout262.xml" ContentType="application/vnd.openxmlformats-officedocument.presentationml.slideLayout+xml"/>
  <Override PartName="/ppt/slideLayouts/slideLayout263.xml" ContentType="application/vnd.openxmlformats-officedocument.presentationml.slideLayout+xml"/>
  <Override PartName="/ppt/slideLayouts/slideLayout264.xml" ContentType="application/vnd.openxmlformats-officedocument.presentationml.slideLayout+xml"/>
  <Override PartName="/ppt/theme/theme24.xml" ContentType="application/vnd.openxmlformats-officedocument.theme+xml"/>
  <Override PartName="/ppt/slideLayouts/slideLayout265.xml" ContentType="application/vnd.openxmlformats-officedocument.presentationml.slideLayout+xml"/>
  <Override PartName="/ppt/slideLayouts/slideLayout266.xml" ContentType="application/vnd.openxmlformats-officedocument.presentationml.slideLayout+xml"/>
  <Override PartName="/ppt/slideLayouts/slideLayout267.xml" ContentType="application/vnd.openxmlformats-officedocument.presentationml.slideLayout+xml"/>
  <Override PartName="/ppt/slideLayouts/slideLayout268.xml" ContentType="application/vnd.openxmlformats-officedocument.presentationml.slideLayout+xml"/>
  <Override PartName="/ppt/slideLayouts/slideLayout269.xml" ContentType="application/vnd.openxmlformats-officedocument.presentationml.slideLayout+xml"/>
  <Override PartName="/ppt/slideLayouts/slideLayout270.xml" ContentType="application/vnd.openxmlformats-officedocument.presentationml.slideLayout+xml"/>
  <Override PartName="/ppt/slideLayouts/slideLayout271.xml" ContentType="application/vnd.openxmlformats-officedocument.presentationml.slideLayout+xml"/>
  <Override PartName="/ppt/slideLayouts/slideLayout272.xml" ContentType="application/vnd.openxmlformats-officedocument.presentationml.slideLayout+xml"/>
  <Override PartName="/ppt/slideLayouts/slideLayout273.xml" ContentType="application/vnd.openxmlformats-officedocument.presentationml.slideLayout+xml"/>
  <Override PartName="/ppt/slideLayouts/slideLayout274.xml" ContentType="application/vnd.openxmlformats-officedocument.presentationml.slideLayout+xml"/>
  <Override PartName="/ppt/slideLayouts/slideLayout275.xml" ContentType="application/vnd.openxmlformats-officedocument.presentationml.slideLayout+xml"/>
  <Override PartName="/ppt/theme/theme25.xml" ContentType="application/vnd.openxmlformats-officedocument.theme+xml"/>
  <Override PartName="/ppt/slideLayouts/slideLayout276.xml" ContentType="application/vnd.openxmlformats-officedocument.presentationml.slideLayout+xml"/>
  <Override PartName="/ppt/slideLayouts/slideLayout277.xml" ContentType="application/vnd.openxmlformats-officedocument.presentationml.slideLayout+xml"/>
  <Override PartName="/ppt/slideLayouts/slideLayout278.xml" ContentType="application/vnd.openxmlformats-officedocument.presentationml.slideLayout+xml"/>
  <Override PartName="/ppt/slideLayouts/slideLayout279.xml" ContentType="application/vnd.openxmlformats-officedocument.presentationml.slideLayout+xml"/>
  <Override PartName="/ppt/slideLayouts/slideLayout280.xml" ContentType="application/vnd.openxmlformats-officedocument.presentationml.slideLayout+xml"/>
  <Override PartName="/ppt/slideLayouts/slideLayout281.xml" ContentType="application/vnd.openxmlformats-officedocument.presentationml.slideLayout+xml"/>
  <Override PartName="/ppt/slideLayouts/slideLayout282.xml" ContentType="application/vnd.openxmlformats-officedocument.presentationml.slideLayout+xml"/>
  <Override PartName="/ppt/slideLayouts/slideLayout283.xml" ContentType="application/vnd.openxmlformats-officedocument.presentationml.slideLayout+xml"/>
  <Override PartName="/ppt/slideLayouts/slideLayout284.xml" ContentType="application/vnd.openxmlformats-officedocument.presentationml.slideLayout+xml"/>
  <Override PartName="/ppt/slideLayouts/slideLayout285.xml" ContentType="application/vnd.openxmlformats-officedocument.presentationml.slideLayout+xml"/>
  <Override PartName="/ppt/slideLayouts/slideLayout286.xml" ContentType="application/vnd.openxmlformats-officedocument.presentationml.slideLayout+xml"/>
  <Override PartName="/ppt/theme/theme26.xml" ContentType="application/vnd.openxmlformats-officedocument.theme+xml"/>
  <Override PartName="/ppt/slideLayouts/slideLayout287.xml" ContentType="application/vnd.openxmlformats-officedocument.presentationml.slideLayout+xml"/>
  <Override PartName="/ppt/slideLayouts/slideLayout288.xml" ContentType="application/vnd.openxmlformats-officedocument.presentationml.slideLayout+xml"/>
  <Override PartName="/ppt/slideLayouts/slideLayout289.xml" ContentType="application/vnd.openxmlformats-officedocument.presentationml.slideLayout+xml"/>
  <Override PartName="/ppt/slideLayouts/slideLayout290.xml" ContentType="application/vnd.openxmlformats-officedocument.presentationml.slideLayout+xml"/>
  <Override PartName="/ppt/slideLayouts/slideLayout291.xml" ContentType="application/vnd.openxmlformats-officedocument.presentationml.slideLayout+xml"/>
  <Override PartName="/ppt/slideLayouts/slideLayout292.xml" ContentType="application/vnd.openxmlformats-officedocument.presentationml.slideLayout+xml"/>
  <Override PartName="/ppt/slideLayouts/slideLayout293.xml" ContentType="application/vnd.openxmlformats-officedocument.presentationml.slideLayout+xml"/>
  <Override PartName="/ppt/slideLayouts/slideLayout294.xml" ContentType="application/vnd.openxmlformats-officedocument.presentationml.slideLayout+xml"/>
  <Override PartName="/ppt/slideLayouts/slideLayout295.xml" ContentType="application/vnd.openxmlformats-officedocument.presentationml.slideLayout+xml"/>
  <Override PartName="/ppt/slideLayouts/slideLayout296.xml" ContentType="application/vnd.openxmlformats-officedocument.presentationml.slideLayout+xml"/>
  <Override PartName="/ppt/slideLayouts/slideLayout297.xml" ContentType="application/vnd.openxmlformats-officedocument.presentationml.slideLayout+xml"/>
  <Override PartName="/ppt/theme/theme27.xml" ContentType="application/vnd.openxmlformats-officedocument.theme+xml"/>
  <Override PartName="/ppt/slideLayouts/slideLayout298.xml" ContentType="application/vnd.openxmlformats-officedocument.presentationml.slideLayout+xml"/>
  <Override PartName="/ppt/slideLayouts/slideLayout299.xml" ContentType="application/vnd.openxmlformats-officedocument.presentationml.slideLayout+xml"/>
  <Override PartName="/ppt/slideLayouts/slideLayout300.xml" ContentType="application/vnd.openxmlformats-officedocument.presentationml.slideLayout+xml"/>
  <Override PartName="/ppt/slideLayouts/slideLayout301.xml" ContentType="application/vnd.openxmlformats-officedocument.presentationml.slideLayout+xml"/>
  <Override PartName="/ppt/slideLayouts/slideLayout302.xml" ContentType="application/vnd.openxmlformats-officedocument.presentationml.slideLayout+xml"/>
  <Override PartName="/ppt/slideLayouts/slideLayout303.xml" ContentType="application/vnd.openxmlformats-officedocument.presentationml.slideLayout+xml"/>
  <Override PartName="/ppt/slideLayouts/slideLayout304.xml" ContentType="application/vnd.openxmlformats-officedocument.presentationml.slideLayout+xml"/>
  <Override PartName="/ppt/slideLayouts/slideLayout305.xml" ContentType="application/vnd.openxmlformats-officedocument.presentationml.slideLayout+xml"/>
  <Override PartName="/ppt/slideLayouts/slideLayout306.xml" ContentType="application/vnd.openxmlformats-officedocument.presentationml.slideLayout+xml"/>
  <Override PartName="/ppt/slideLayouts/slideLayout307.xml" ContentType="application/vnd.openxmlformats-officedocument.presentationml.slideLayout+xml"/>
  <Override PartName="/ppt/slideLayouts/slideLayout308.xml" ContentType="application/vnd.openxmlformats-officedocument.presentationml.slideLayout+xml"/>
  <Override PartName="/ppt/theme/theme28.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 id="2147483659" r:id="rId12"/>
    <p:sldMasterId id="2147483660" r:id="rId13"/>
    <p:sldMasterId id="2147483661" r:id="rId14"/>
    <p:sldMasterId id="2147483662" r:id="rId15"/>
    <p:sldMasterId id="2147483663" r:id="rId16"/>
    <p:sldMasterId id="2147483664" r:id="rId17"/>
    <p:sldMasterId id="2147483665" r:id="rId18"/>
    <p:sldMasterId id="2147483666" r:id="rId19"/>
    <p:sldMasterId id="2147483667" r:id="rId20"/>
    <p:sldMasterId id="2147483668" r:id="rId21"/>
    <p:sldMasterId id="2147483669" r:id="rId22"/>
    <p:sldMasterId id="2147483670" r:id="rId23"/>
    <p:sldMasterId id="2147483671" r:id="rId24"/>
    <p:sldMasterId id="2147483672" r:id="rId25"/>
    <p:sldMasterId id="2147483673" r:id="rId26"/>
    <p:sldMasterId id="2147483674" r:id="rId27"/>
    <p:sldMasterId id="2147483675" r:id="rId28"/>
  </p:sldMasterIdLst>
  <p:sldIdLst>
    <p:sldId id="256" r:id="rId29"/>
    <p:sldId id="275" r:id="rId30"/>
    <p:sldId id="257" r:id="rId31"/>
  </p:sldIdLst>
  <p:sldSz cx="13004800" cy="9753600"/>
  <p:notesSz cx="6858000" cy="9144000"/>
  <p:defaultTextStyle>
    <a:defPPr>
      <a:defRPr lang="en-US"/>
    </a:defPPr>
    <a:lvl1pPr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1pPr>
    <a:lvl2pPr marL="457200"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2pPr>
    <a:lvl3pPr marL="914400"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3pPr>
    <a:lvl4pPr marL="1371600"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4pPr>
    <a:lvl5pPr marL="1828800" algn="ctr" rtl="0" fontAlgn="base">
      <a:spcBef>
        <a:spcPct val="0"/>
      </a:spcBef>
      <a:spcAft>
        <a:spcPct val="0"/>
      </a:spcAft>
      <a:defRPr sz="4200" kern="1200">
        <a:solidFill>
          <a:srgbClr val="000000"/>
        </a:solidFill>
        <a:latin typeface="Gill Sans" charset="0"/>
        <a:ea typeface="Heiti SC Light" charset="0"/>
        <a:cs typeface="Heiti SC Light" charset="0"/>
        <a:sym typeface="Gill Sans" charset="0"/>
      </a:defRPr>
    </a:lvl5pPr>
    <a:lvl6pPr marL="2286000" algn="l" defTabSz="457200" rtl="0" eaLnBrk="1" latinLnBrk="0" hangingPunct="1">
      <a:defRPr sz="4200" kern="1200">
        <a:solidFill>
          <a:srgbClr val="000000"/>
        </a:solidFill>
        <a:latin typeface="Gill Sans" charset="0"/>
        <a:ea typeface="Heiti SC Light" charset="0"/>
        <a:cs typeface="Heiti SC Light" charset="0"/>
        <a:sym typeface="Gill Sans" charset="0"/>
      </a:defRPr>
    </a:lvl6pPr>
    <a:lvl7pPr marL="2743200" algn="l" defTabSz="457200" rtl="0" eaLnBrk="1" latinLnBrk="0" hangingPunct="1">
      <a:defRPr sz="4200" kern="1200">
        <a:solidFill>
          <a:srgbClr val="000000"/>
        </a:solidFill>
        <a:latin typeface="Gill Sans" charset="0"/>
        <a:ea typeface="Heiti SC Light" charset="0"/>
        <a:cs typeface="Heiti SC Light" charset="0"/>
        <a:sym typeface="Gill Sans" charset="0"/>
      </a:defRPr>
    </a:lvl7pPr>
    <a:lvl8pPr marL="3200400" algn="l" defTabSz="457200" rtl="0" eaLnBrk="1" latinLnBrk="0" hangingPunct="1">
      <a:defRPr sz="4200" kern="1200">
        <a:solidFill>
          <a:srgbClr val="000000"/>
        </a:solidFill>
        <a:latin typeface="Gill Sans" charset="0"/>
        <a:ea typeface="Heiti SC Light" charset="0"/>
        <a:cs typeface="Heiti SC Light" charset="0"/>
        <a:sym typeface="Gill Sans" charset="0"/>
      </a:defRPr>
    </a:lvl8pPr>
    <a:lvl9pPr marL="3657600" algn="l" defTabSz="457200" rtl="0" eaLnBrk="1" latinLnBrk="0" hangingPunct="1">
      <a:defRPr sz="4200" kern="1200">
        <a:solidFill>
          <a:srgbClr val="000000"/>
        </a:solidFill>
        <a:latin typeface="Gill Sans" charset="0"/>
        <a:ea typeface="Heiti SC Light" charset="0"/>
        <a:cs typeface="Heiti SC Light" charset="0"/>
        <a:sym typeface="Gill Sans"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3" d="100"/>
          <a:sy n="63" d="100"/>
        </p:scale>
        <p:origin x="-1600" y="-96"/>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Master" Target="slideMasters/slideMaster20.xml"/><Relationship Id="rId21" Type="http://schemas.openxmlformats.org/officeDocument/2006/relationships/slideMaster" Target="slideMasters/slideMaster21.xml"/><Relationship Id="rId22" Type="http://schemas.openxmlformats.org/officeDocument/2006/relationships/slideMaster" Target="slideMasters/slideMaster22.xml"/><Relationship Id="rId23" Type="http://schemas.openxmlformats.org/officeDocument/2006/relationships/slideMaster" Target="slideMasters/slideMaster23.xml"/><Relationship Id="rId24" Type="http://schemas.openxmlformats.org/officeDocument/2006/relationships/slideMaster" Target="slideMasters/slideMaster24.xml"/><Relationship Id="rId25" Type="http://schemas.openxmlformats.org/officeDocument/2006/relationships/slideMaster" Target="slideMasters/slideMaster25.xml"/><Relationship Id="rId26" Type="http://schemas.openxmlformats.org/officeDocument/2006/relationships/slideMaster" Target="slideMasters/slideMaster26.xml"/><Relationship Id="rId27" Type="http://schemas.openxmlformats.org/officeDocument/2006/relationships/slideMaster" Target="slideMasters/slideMaster27.xml"/><Relationship Id="rId28" Type="http://schemas.openxmlformats.org/officeDocument/2006/relationships/slideMaster" Target="slideMasters/slideMaster28.xml"/><Relationship Id="rId29" Type="http://schemas.openxmlformats.org/officeDocument/2006/relationships/slide" Target="slides/slide1.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30" Type="http://schemas.openxmlformats.org/officeDocument/2006/relationships/slide" Target="slides/slide2.xml"/><Relationship Id="rId31" Type="http://schemas.openxmlformats.org/officeDocument/2006/relationships/slide" Target="slides/slide3.xml"/><Relationship Id="rId32" Type="http://schemas.openxmlformats.org/officeDocument/2006/relationships/printerSettings" Target="printerSettings/printerSettings1.bin"/><Relationship Id="rId9" Type="http://schemas.openxmlformats.org/officeDocument/2006/relationships/slideMaster" Target="slideMasters/slideMaster9.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 Id="rId33" Type="http://schemas.openxmlformats.org/officeDocument/2006/relationships/presProps" Target="presProps.xml"/><Relationship Id="rId34" Type="http://schemas.openxmlformats.org/officeDocument/2006/relationships/viewProps" Target="viewProps.xml"/><Relationship Id="rId35" Type="http://schemas.openxmlformats.org/officeDocument/2006/relationships/theme" Target="theme/theme1.xml"/><Relationship Id="rId36"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Master" Target="slideMasters/slideMaster12.xml"/><Relationship Id="rId13" Type="http://schemas.openxmlformats.org/officeDocument/2006/relationships/slideMaster" Target="slideMasters/slideMaster13.xml"/><Relationship Id="rId14" Type="http://schemas.openxmlformats.org/officeDocument/2006/relationships/slideMaster" Target="slideMasters/slideMaster14.xml"/><Relationship Id="rId15" Type="http://schemas.openxmlformats.org/officeDocument/2006/relationships/slideMaster" Target="slideMasters/slideMaster15.xml"/><Relationship Id="rId16" Type="http://schemas.openxmlformats.org/officeDocument/2006/relationships/slideMaster" Target="slideMasters/slideMaster16.xml"/><Relationship Id="rId17" Type="http://schemas.openxmlformats.org/officeDocument/2006/relationships/slideMaster" Target="slideMasters/slideMaster17.xml"/><Relationship Id="rId18" Type="http://schemas.openxmlformats.org/officeDocument/2006/relationships/slideMaster" Target="slideMasters/slideMaster18.xml"/><Relationship Id="rId19" Type="http://schemas.openxmlformats.org/officeDocument/2006/relationships/slideMaster" Target="slideMasters/slideMaster19.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2.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3.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4.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5.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6.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7.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8.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9.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0.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1.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2.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3.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4.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5.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6.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7.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8.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9.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0.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1.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2.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3.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4.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5.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6.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7.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8.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49.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0.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1.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2.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3.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4.xml.rels><?xml version="1.0" encoding="UTF-8" standalone="yes"?>
<Relationships xmlns="http://schemas.openxmlformats.org/package/2006/relationships"><Relationship Id="rId1" Type="http://schemas.openxmlformats.org/officeDocument/2006/relationships/slideMaster" Target="../slideMasters/slideMaster14.xml"/></Relationships>
</file>

<file path=ppt/slideLayouts/_rels/slideLayout155.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56.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57.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58.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59.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0.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1.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2.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3.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4.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5.xml.rels><?xml version="1.0" encoding="UTF-8" standalone="yes"?>
<Relationships xmlns="http://schemas.openxmlformats.org/package/2006/relationships"><Relationship Id="rId1" Type="http://schemas.openxmlformats.org/officeDocument/2006/relationships/slideMaster" Target="../slideMasters/slideMaster15.xml"/></Relationships>
</file>

<file path=ppt/slideLayouts/_rels/slideLayout166.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67.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68.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69.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0.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1.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2.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3.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4.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5.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6.xml.rels><?xml version="1.0" encoding="UTF-8" standalone="yes"?>
<Relationships xmlns="http://schemas.openxmlformats.org/package/2006/relationships"><Relationship Id="rId1" Type="http://schemas.openxmlformats.org/officeDocument/2006/relationships/slideMaster" Target="../slideMasters/slideMaster16.xml"/></Relationships>
</file>

<file path=ppt/slideLayouts/_rels/slideLayout177.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78.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79.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0.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1.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2.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3.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4.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5.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6.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7.xml.rels><?xml version="1.0" encoding="UTF-8" standalone="yes"?>
<Relationships xmlns="http://schemas.openxmlformats.org/package/2006/relationships"><Relationship Id="rId1" Type="http://schemas.openxmlformats.org/officeDocument/2006/relationships/slideMaster" Target="../slideMasters/slideMaster17.xml"/></Relationships>
</file>

<file path=ppt/slideLayouts/_rels/slideLayout188.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89.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0.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1.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2.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3.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4.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5.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6.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7.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8.xml.rels><?xml version="1.0" encoding="UTF-8" standalone="yes"?>
<Relationships xmlns="http://schemas.openxmlformats.org/package/2006/relationships"><Relationship Id="rId1" Type="http://schemas.openxmlformats.org/officeDocument/2006/relationships/slideMaster" Target="../slideMasters/slideMaster18.xml"/></Relationships>
</file>

<file path=ppt/slideLayouts/_rels/slideLayout199.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00.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1.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2.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3.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4.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5.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6.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7.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8.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09.xml.rels><?xml version="1.0" encoding="UTF-8" standalone="yes"?>
<Relationships xmlns="http://schemas.openxmlformats.org/package/2006/relationships"><Relationship Id="rId1" Type="http://schemas.openxmlformats.org/officeDocument/2006/relationships/slideMaster" Target="../slideMasters/slideMaster19.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0.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1.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2.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3.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4.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5.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6.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7.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8.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19.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0.xml.rels><?xml version="1.0" encoding="UTF-8" standalone="yes"?>
<Relationships xmlns="http://schemas.openxmlformats.org/package/2006/relationships"><Relationship Id="rId1" Type="http://schemas.openxmlformats.org/officeDocument/2006/relationships/slideMaster" Target="../slideMasters/slideMaster20.xml"/></Relationships>
</file>

<file path=ppt/slideLayouts/_rels/slideLayout221.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2.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3.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4.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5.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6.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7.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8.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29.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30.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31.xml.rels><?xml version="1.0" encoding="UTF-8" standalone="yes"?>
<Relationships xmlns="http://schemas.openxmlformats.org/package/2006/relationships"><Relationship Id="rId1" Type="http://schemas.openxmlformats.org/officeDocument/2006/relationships/slideMaster" Target="../slideMasters/slideMaster21.xml"/></Relationships>
</file>

<file path=ppt/slideLayouts/_rels/slideLayout232.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3.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4.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5.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6.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7.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8.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39.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0.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41.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42.xml.rels><?xml version="1.0" encoding="UTF-8" standalone="yes"?>
<Relationships xmlns="http://schemas.openxmlformats.org/package/2006/relationships"><Relationship Id="rId1" Type="http://schemas.openxmlformats.org/officeDocument/2006/relationships/slideMaster" Target="../slideMasters/slideMaster22.xml"/></Relationships>
</file>

<file path=ppt/slideLayouts/_rels/slideLayout243.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4.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5.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6.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7.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8.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49.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0.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1.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2.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3.xml.rels><?xml version="1.0" encoding="UTF-8" standalone="yes"?>
<Relationships xmlns="http://schemas.openxmlformats.org/package/2006/relationships"><Relationship Id="rId1" Type="http://schemas.openxmlformats.org/officeDocument/2006/relationships/slideMaster" Target="../slideMasters/slideMaster23.xml"/></Relationships>
</file>

<file path=ppt/slideLayouts/_rels/slideLayout254.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5.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6.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7.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8.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59.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0.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1.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2.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3.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4.xml.rels><?xml version="1.0" encoding="UTF-8" standalone="yes"?>
<Relationships xmlns="http://schemas.openxmlformats.org/package/2006/relationships"><Relationship Id="rId1" Type="http://schemas.openxmlformats.org/officeDocument/2006/relationships/slideMaster" Target="../slideMasters/slideMaster24.xml"/></Relationships>
</file>

<file path=ppt/slideLayouts/_rels/slideLayout265.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66.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67.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68.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69.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0.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1.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2.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3.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4.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5.xml.rels><?xml version="1.0" encoding="UTF-8" standalone="yes"?>
<Relationships xmlns="http://schemas.openxmlformats.org/package/2006/relationships"><Relationship Id="rId1" Type="http://schemas.openxmlformats.org/officeDocument/2006/relationships/slideMaster" Target="../slideMasters/slideMaster25.xml"/></Relationships>
</file>

<file path=ppt/slideLayouts/_rels/slideLayout276.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77.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78.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79.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0.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1.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2.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3.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4.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5.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6.xml.rels><?xml version="1.0" encoding="UTF-8" standalone="yes"?>
<Relationships xmlns="http://schemas.openxmlformats.org/package/2006/relationships"><Relationship Id="rId1" Type="http://schemas.openxmlformats.org/officeDocument/2006/relationships/slideMaster" Target="../slideMasters/slideMaster26.xml"/></Relationships>
</file>

<file path=ppt/slideLayouts/_rels/slideLayout287.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88.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89.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0.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1.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2.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3.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4.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5.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6.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7.xml.rels><?xml version="1.0" encoding="UTF-8" standalone="yes"?>
<Relationships xmlns="http://schemas.openxmlformats.org/package/2006/relationships"><Relationship Id="rId1" Type="http://schemas.openxmlformats.org/officeDocument/2006/relationships/slideMaster" Target="../slideMasters/slideMaster27.xml"/></Relationships>
</file>

<file path=ppt/slideLayouts/_rels/slideLayout298.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299.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00.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1.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2.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3.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4.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5.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6.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7.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08.xml.rels><?xml version="1.0" encoding="UTF-8" standalone="yes"?>
<Relationships xmlns="http://schemas.openxmlformats.org/package/2006/relationships"><Relationship Id="rId1" Type="http://schemas.openxmlformats.org/officeDocument/2006/relationships/slideMaster" Target="../slideMasters/slideMaster28.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658760962"/>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34025662"/>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840339349"/>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52738647"/>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842907077"/>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28241388"/>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34011776"/>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2647808322"/>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41899925"/>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17836135"/>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90778688"/>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80936800"/>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60416152"/>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17253106"/>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879397167"/>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62048035"/>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314232942"/>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90496959"/>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59176730"/>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31389894"/>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727527603"/>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16458404"/>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56855818"/>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294604144"/>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62701205"/>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63787092"/>
      </p:ext>
    </p:extLst>
  </p:cSld>
  <p:clrMapOvr>
    <a:masterClrMapping/>
  </p:clrMapOvr>
  <p:transition xmlns:p14="http://schemas.microsoft.com/office/powerpoint/2010/main"/>
</p:sldLayout>
</file>

<file path=ppt/slideLayouts/slideLayout12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240382221"/>
      </p:ext>
    </p:extLst>
  </p:cSld>
  <p:clrMapOvr>
    <a:masterClrMapping/>
  </p:clrMapOvr>
  <p:transition xmlns:p14="http://schemas.microsoft.com/office/powerpoint/2010/main"/>
</p:sldLayout>
</file>

<file path=ppt/slideLayouts/slideLayout12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7056832"/>
      </p:ext>
    </p:extLst>
  </p:cSld>
  <p:clrMapOvr>
    <a:masterClrMapping/>
  </p:clrMapOvr>
  <p:transition xmlns:p14="http://schemas.microsoft.com/office/powerpoint/2010/main"/>
</p:sldLayout>
</file>

<file path=ppt/slideLayouts/slideLayout12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635196865"/>
      </p:ext>
    </p:extLst>
  </p:cSld>
  <p:clrMapOvr>
    <a:masterClrMapping/>
  </p:clrMapOvr>
  <p:transition xmlns:p14="http://schemas.microsoft.com/office/powerpoint/2010/main"/>
</p:sldLayout>
</file>

<file path=ppt/slideLayouts/slideLayout12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42029524"/>
      </p:ext>
    </p:extLst>
  </p:cSld>
  <p:clrMapOvr>
    <a:masterClrMapping/>
  </p:clrMapOvr>
  <p:transition xmlns:p14="http://schemas.microsoft.com/office/powerpoint/2010/main"/>
</p:sldLayout>
</file>

<file path=ppt/slideLayouts/slideLayout12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94077840"/>
      </p:ext>
    </p:extLst>
  </p:cSld>
  <p:clrMapOvr>
    <a:masterClrMapping/>
  </p:clrMapOvr>
  <p:transition xmlns:p14="http://schemas.microsoft.com/office/powerpoint/2010/main"/>
</p:sldLayout>
</file>

<file path=ppt/slideLayouts/slideLayout12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26903957"/>
      </p:ext>
    </p:extLst>
  </p:cSld>
  <p:clrMapOvr>
    <a:masterClrMapping/>
  </p:clrMapOvr>
  <p:transition xmlns:p14="http://schemas.microsoft.com/office/powerpoint/2010/main"/>
</p:sldLayout>
</file>

<file path=ppt/slideLayouts/slideLayout12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42536478"/>
      </p:ext>
    </p:extLst>
  </p:cSld>
  <p:clrMapOvr>
    <a:masterClrMapping/>
  </p:clrMapOvr>
  <p:transition xmlns:p14="http://schemas.microsoft.com/office/powerpoint/2010/main"/>
</p:sldLayout>
</file>

<file path=ppt/slideLayouts/slideLayout12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10879881"/>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48742951"/>
      </p:ext>
    </p:extLst>
  </p:cSld>
  <p:clrMapOvr>
    <a:masterClrMapping/>
  </p:clrMapOvr>
  <p:transition xmlns:p14="http://schemas.microsoft.com/office/powerpoint/2010/main"/>
</p:sldLayout>
</file>

<file path=ppt/slideLayouts/slideLayout13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179005364"/>
      </p:ext>
    </p:extLst>
  </p:cSld>
  <p:clrMapOvr>
    <a:masterClrMapping/>
  </p:clrMapOvr>
  <p:transition xmlns:p14="http://schemas.microsoft.com/office/powerpoint/2010/main"/>
</p:sldLayout>
</file>

<file path=ppt/slideLayouts/slideLayout13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70661509"/>
      </p:ext>
    </p:extLst>
  </p:cSld>
  <p:clrMapOvr>
    <a:masterClrMapping/>
  </p:clrMapOvr>
  <p:transition xmlns:p14="http://schemas.microsoft.com/office/powerpoint/2010/main"/>
</p:sldLayout>
</file>

<file path=ppt/slideLayouts/slideLayout13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9069704"/>
      </p:ext>
    </p:extLst>
  </p:cSld>
  <p:clrMapOvr>
    <a:masterClrMapping/>
  </p:clrMapOvr>
  <p:transition xmlns:p14="http://schemas.microsoft.com/office/powerpoint/2010/main"/>
</p:sldLayout>
</file>

<file path=ppt/slideLayouts/slideLayout13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422464861"/>
      </p:ext>
    </p:extLst>
  </p:cSld>
  <p:clrMapOvr>
    <a:masterClrMapping/>
  </p:clrMapOvr>
  <p:transition xmlns:p14="http://schemas.microsoft.com/office/powerpoint/2010/main"/>
</p:sldLayout>
</file>

<file path=ppt/slideLayouts/slideLayout13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35745932"/>
      </p:ext>
    </p:extLst>
  </p:cSld>
  <p:clrMapOvr>
    <a:masterClrMapping/>
  </p:clrMapOvr>
  <p:transition xmlns:p14="http://schemas.microsoft.com/office/powerpoint/2010/main"/>
</p:sldLayout>
</file>

<file path=ppt/slideLayouts/slideLayout13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22251086"/>
      </p:ext>
    </p:extLst>
  </p:cSld>
  <p:clrMapOvr>
    <a:masterClrMapping/>
  </p:clrMapOvr>
  <p:transition xmlns:p14="http://schemas.microsoft.com/office/powerpoint/2010/main"/>
</p:sldLayout>
</file>

<file path=ppt/slideLayouts/slideLayout13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35031444"/>
      </p:ext>
    </p:extLst>
  </p:cSld>
  <p:clrMapOvr>
    <a:masterClrMapping/>
  </p:clrMapOvr>
  <p:transition xmlns:p14="http://schemas.microsoft.com/office/powerpoint/2010/main"/>
</p:sldLayout>
</file>

<file path=ppt/slideLayouts/slideLayout13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53719920"/>
      </p:ext>
    </p:extLst>
  </p:cSld>
  <p:clrMapOvr>
    <a:masterClrMapping/>
  </p:clrMapOvr>
  <p:transition xmlns:p14="http://schemas.microsoft.com/office/powerpoint/2010/main"/>
</p:sldLayout>
</file>

<file path=ppt/slideLayouts/slideLayout13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634398078"/>
      </p:ext>
    </p:extLst>
  </p:cSld>
  <p:clrMapOvr>
    <a:masterClrMapping/>
  </p:clrMapOvr>
  <p:transition xmlns:p14="http://schemas.microsoft.com/office/powerpoint/2010/main"/>
</p:sldLayout>
</file>

<file path=ppt/slideLayouts/slideLayout13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86009391"/>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118890849"/>
      </p:ext>
    </p:extLst>
  </p:cSld>
  <p:clrMapOvr>
    <a:masterClrMapping/>
  </p:clrMapOvr>
  <p:transition xmlns:p14="http://schemas.microsoft.com/office/powerpoint/2010/main"/>
</p:sldLayout>
</file>

<file path=ppt/slideLayouts/slideLayout14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16151761"/>
      </p:ext>
    </p:extLst>
  </p:cSld>
  <p:clrMapOvr>
    <a:masterClrMapping/>
  </p:clrMapOvr>
  <p:transition xmlns:p14="http://schemas.microsoft.com/office/powerpoint/2010/main"/>
</p:sldLayout>
</file>

<file path=ppt/slideLayouts/slideLayout14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917702133"/>
      </p:ext>
    </p:extLst>
  </p:cSld>
  <p:clrMapOvr>
    <a:masterClrMapping/>
  </p:clrMapOvr>
  <p:transition xmlns:p14="http://schemas.microsoft.com/office/powerpoint/2010/main"/>
</p:sldLayout>
</file>

<file path=ppt/slideLayouts/slideLayout14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21910035"/>
      </p:ext>
    </p:extLst>
  </p:cSld>
  <p:clrMapOvr>
    <a:masterClrMapping/>
  </p:clrMapOvr>
  <p:transition xmlns:p14="http://schemas.microsoft.com/office/powerpoint/2010/main"/>
</p:sldLayout>
</file>

<file path=ppt/slideLayouts/slideLayout14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29348142"/>
      </p:ext>
    </p:extLst>
  </p:cSld>
  <p:clrMapOvr>
    <a:masterClrMapping/>
  </p:clrMapOvr>
  <p:transition xmlns:p14="http://schemas.microsoft.com/office/powerpoint/2010/main"/>
</p:sldLayout>
</file>

<file path=ppt/slideLayouts/slideLayout14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85399204"/>
      </p:ext>
    </p:extLst>
  </p:cSld>
  <p:clrMapOvr>
    <a:masterClrMapping/>
  </p:clrMapOvr>
  <p:transition xmlns:p14="http://schemas.microsoft.com/office/powerpoint/2010/main"/>
</p:sldLayout>
</file>

<file path=ppt/slideLayouts/slideLayout14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39157250"/>
      </p:ext>
    </p:extLst>
  </p:cSld>
  <p:clrMapOvr>
    <a:masterClrMapping/>
  </p:clrMapOvr>
  <p:transition xmlns:p14="http://schemas.microsoft.com/office/powerpoint/2010/main"/>
</p:sldLayout>
</file>

<file path=ppt/slideLayouts/slideLayout14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449656815"/>
      </p:ext>
    </p:extLst>
  </p:cSld>
  <p:clrMapOvr>
    <a:masterClrMapping/>
  </p:clrMapOvr>
  <p:transition xmlns:p14="http://schemas.microsoft.com/office/powerpoint/2010/main"/>
</p:sldLayout>
</file>

<file path=ppt/slideLayouts/slideLayout14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2044700"/>
            <a:ext cx="25400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39519863"/>
      </p:ext>
    </p:extLst>
  </p:cSld>
  <p:clrMapOvr>
    <a:masterClrMapping/>
  </p:clrMapOvr>
  <p:transition xmlns:p14="http://schemas.microsoft.com/office/powerpoint/2010/main"/>
</p:sldLayout>
</file>

<file path=ppt/slideLayouts/slideLayout14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73817738"/>
      </p:ext>
    </p:extLst>
  </p:cSld>
  <p:clrMapOvr>
    <a:masterClrMapping/>
  </p:clrMapOvr>
  <p:transition xmlns:p14="http://schemas.microsoft.com/office/powerpoint/2010/main"/>
</p:sldLayout>
</file>

<file path=ppt/slideLayouts/slideLayout14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942638190"/>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41789567"/>
      </p:ext>
    </p:extLst>
  </p:cSld>
  <p:clrMapOvr>
    <a:masterClrMapping/>
  </p:clrMapOvr>
  <p:transition xmlns:p14="http://schemas.microsoft.com/office/powerpoint/2010/main"/>
</p:sldLayout>
</file>

<file path=ppt/slideLayouts/slideLayout15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101809757"/>
      </p:ext>
    </p:extLst>
  </p:cSld>
  <p:clrMapOvr>
    <a:masterClrMapping/>
  </p:clrMapOvr>
  <p:transition xmlns:p14="http://schemas.microsoft.com/office/powerpoint/2010/main"/>
</p:sldLayout>
</file>

<file path=ppt/slideLayouts/slideLayout15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73973142"/>
      </p:ext>
    </p:extLst>
  </p:cSld>
  <p:clrMapOvr>
    <a:masterClrMapping/>
  </p:clrMapOvr>
  <p:transition xmlns:p14="http://schemas.microsoft.com/office/powerpoint/2010/main"/>
</p:sldLayout>
</file>

<file path=ppt/slideLayouts/slideLayout15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49965981"/>
      </p:ext>
    </p:extLst>
  </p:cSld>
  <p:clrMapOvr>
    <a:masterClrMapping/>
  </p:clrMapOvr>
  <p:transition xmlns:p14="http://schemas.microsoft.com/office/powerpoint/2010/main"/>
</p:sldLayout>
</file>

<file path=ppt/slideLayouts/slideLayout15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7493333"/>
      </p:ext>
    </p:extLst>
  </p:cSld>
  <p:clrMapOvr>
    <a:masterClrMapping/>
  </p:clrMapOvr>
  <p:transition xmlns:p14="http://schemas.microsoft.com/office/powerpoint/2010/main"/>
</p:sldLayout>
</file>

<file path=ppt/slideLayouts/slideLayout15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93061360"/>
      </p:ext>
    </p:extLst>
  </p:cSld>
  <p:clrMapOvr>
    <a:masterClrMapping/>
  </p:clrMapOvr>
  <p:transition xmlns:p14="http://schemas.microsoft.com/office/powerpoint/2010/main"/>
</p:sldLayout>
</file>

<file path=ppt/slideLayouts/slideLayout15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502966027"/>
      </p:ext>
    </p:extLst>
  </p:cSld>
  <p:clrMapOvr>
    <a:masterClrMapping/>
  </p:clrMapOvr>
  <p:transition xmlns:p14="http://schemas.microsoft.com/office/powerpoint/2010/main"/>
</p:sldLayout>
</file>

<file path=ppt/slideLayouts/slideLayout15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54817012"/>
      </p:ext>
    </p:extLst>
  </p:cSld>
  <p:clrMapOvr>
    <a:masterClrMapping/>
  </p:clrMapOvr>
  <p:transition xmlns:p14="http://schemas.microsoft.com/office/powerpoint/2010/main"/>
</p:sldLayout>
</file>

<file path=ppt/slideLayouts/slideLayout15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827794587"/>
      </p:ext>
    </p:extLst>
  </p:cSld>
  <p:clrMapOvr>
    <a:masterClrMapping/>
  </p:clrMapOvr>
  <p:transition xmlns:p14="http://schemas.microsoft.com/office/powerpoint/2010/main"/>
</p:sldLayout>
</file>

<file path=ppt/slideLayouts/slideLayout15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3970060"/>
      </p:ext>
    </p:extLst>
  </p:cSld>
  <p:clrMapOvr>
    <a:masterClrMapping/>
  </p:clrMapOvr>
  <p:transition xmlns:p14="http://schemas.microsoft.com/office/powerpoint/2010/main"/>
</p:sldLayout>
</file>

<file path=ppt/slideLayouts/slideLayout15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84506915"/>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77731149"/>
      </p:ext>
    </p:extLst>
  </p:cSld>
  <p:clrMapOvr>
    <a:masterClrMapping/>
  </p:clrMapOvr>
  <p:transition xmlns:p14="http://schemas.microsoft.com/office/powerpoint/2010/main"/>
</p:sldLayout>
</file>

<file path=ppt/slideLayouts/slideLayout16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162179191"/>
      </p:ext>
    </p:extLst>
  </p:cSld>
  <p:clrMapOvr>
    <a:masterClrMapping/>
  </p:clrMapOvr>
  <p:transition xmlns:p14="http://schemas.microsoft.com/office/powerpoint/2010/main"/>
</p:sldLayout>
</file>

<file path=ppt/slideLayouts/slideLayout16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676485568"/>
      </p:ext>
    </p:extLst>
  </p:cSld>
  <p:clrMapOvr>
    <a:masterClrMapping/>
  </p:clrMapOvr>
  <p:transition xmlns:p14="http://schemas.microsoft.com/office/powerpoint/2010/main"/>
</p:sldLayout>
</file>

<file path=ppt/slideLayouts/slideLayout16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69132064"/>
      </p:ext>
    </p:extLst>
  </p:cSld>
  <p:clrMapOvr>
    <a:masterClrMapping/>
  </p:clrMapOvr>
  <p:transition xmlns:p14="http://schemas.microsoft.com/office/powerpoint/2010/main"/>
</p:sldLayout>
</file>

<file path=ppt/slideLayouts/slideLayout16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35495515"/>
      </p:ext>
    </p:extLst>
  </p:cSld>
  <p:clrMapOvr>
    <a:masterClrMapping/>
  </p:clrMapOvr>
  <p:transition xmlns:p14="http://schemas.microsoft.com/office/powerpoint/2010/main"/>
</p:sldLayout>
</file>

<file path=ppt/slideLayouts/slideLayout16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41440610"/>
      </p:ext>
    </p:extLst>
  </p:cSld>
  <p:clrMapOvr>
    <a:masterClrMapping/>
  </p:clrMapOvr>
  <p:transition xmlns:p14="http://schemas.microsoft.com/office/powerpoint/2010/main"/>
</p:sldLayout>
</file>

<file path=ppt/slideLayouts/slideLayout16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49307129"/>
      </p:ext>
    </p:extLst>
  </p:cSld>
  <p:clrMapOvr>
    <a:masterClrMapping/>
  </p:clrMapOvr>
  <p:transition xmlns:p14="http://schemas.microsoft.com/office/powerpoint/2010/main"/>
</p:sldLayout>
</file>

<file path=ppt/slideLayouts/slideLayout16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13008792"/>
      </p:ext>
    </p:extLst>
  </p:cSld>
  <p:clrMapOvr>
    <a:masterClrMapping/>
  </p:clrMapOvr>
  <p:transition xmlns:p14="http://schemas.microsoft.com/office/powerpoint/2010/main"/>
</p:sldLayout>
</file>

<file path=ppt/slideLayouts/slideLayout16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65051969"/>
      </p:ext>
    </p:extLst>
  </p:cSld>
  <p:clrMapOvr>
    <a:masterClrMapping/>
  </p:clrMapOvr>
  <p:transition xmlns:p14="http://schemas.microsoft.com/office/powerpoint/2010/main"/>
</p:sldLayout>
</file>

<file path=ppt/slideLayouts/slideLayout16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647084911"/>
      </p:ext>
    </p:extLst>
  </p:cSld>
  <p:clrMapOvr>
    <a:masterClrMapping/>
  </p:clrMapOvr>
  <p:transition xmlns:p14="http://schemas.microsoft.com/office/powerpoint/2010/main"/>
</p:sldLayout>
</file>

<file path=ppt/slideLayouts/slideLayout16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63854588"/>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138040853"/>
      </p:ext>
    </p:extLst>
  </p:cSld>
  <p:clrMapOvr>
    <a:masterClrMapping/>
  </p:clrMapOvr>
  <p:transition xmlns:p14="http://schemas.microsoft.com/office/powerpoint/2010/main"/>
</p:sldLayout>
</file>

<file path=ppt/slideLayouts/slideLayout17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37409955"/>
      </p:ext>
    </p:extLst>
  </p:cSld>
  <p:clrMapOvr>
    <a:masterClrMapping/>
  </p:clrMapOvr>
  <p:transition xmlns:p14="http://schemas.microsoft.com/office/powerpoint/2010/main"/>
</p:sldLayout>
</file>

<file path=ppt/slideLayouts/slideLayout17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588761441"/>
      </p:ext>
    </p:extLst>
  </p:cSld>
  <p:clrMapOvr>
    <a:masterClrMapping/>
  </p:clrMapOvr>
  <p:transition xmlns:p14="http://schemas.microsoft.com/office/powerpoint/2010/main"/>
</p:sldLayout>
</file>

<file path=ppt/slideLayouts/slideLayout17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524028940"/>
      </p:ext>
    </p:extLst>
  </p:cSld>
  <p:clrMapOvr>
    <a:masterClrMapping/>
  </p:clrMapOvr>
  <p:transition xmlns:p14="http://schemas.microsoft.com/office/powerpoint/2010/main"/>
</p:sldLayout>
</file>

<file path=ppt/slideLayouts/slideLayout17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96221907"/>
      </p:ext>
    </p:extLst>
  </p:cSld>
  <p:clrMapOvr>
    <a:masterClrMapping/>
  </p:clrMapOvr>
  <p:transition xmlns:p14="http://schemas.microsoft.com/office/powerpoint/2010/main"/>
</p:sldLayout>
</file>

<file path=ppt/slideLayouts/slideLayout17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14444927"/>
      </p:ext>
    </p:extLst>
  </p:cSld>
  <p:clrMapOvr>
    <a:masterClrMapping/>
  </p:clrMapOvr>
  <p:transition xmlns:p14="http://schemas.microsoft.com/office/powerpoint/2010/main"/>
</p:sldLayout>
</file>

<file path=ppt/slideLayouts/slideLayout17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05467530"/>
      </p:ext>
    </p:extLst>
  </p:cSld>
  <p:clrMapOvr>
    <a:masterClrMapping/>
  </p:clrMapOvr>
  <p:transition xmlns:p14="http://schemas.microsoft.com/office/powerpoint/2010/main"/>
</p:sldLayout>
</file>

<file path=ppt/slideLayouts/slideLayout17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3540491"/>
      </p:ext>
    </p:extLst>
  </p:cSld>
  <p:clrMapOvr>
    <a:masterClrMapping/>
  </p:clrMapOvr>
  <p:transition xmlns:p14="http://schemas.microsoft.com/office/powerpoint/2010/main"/>
</p:sldLayout>
</file>

<file path=ppt/slideLayouts/slideLayout17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32921369"/>
      </p:ext>
    </p:extLst>
  </p:cSld>
  <p:clrMapOvr>
    <a:masterClrMapping/>
  </p:clrMapOvr>
  <p:transition xmlns:p14="http://schemas.microsoft.com/office/powerpoint/2010/main"/>
</p:sldLayout>
</file>

<file path=ppt/slideLayouts/slideLayout17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80650255"/>
      </p:ext>
    </p:extLst>
  </p:cSld>
  <p:clrMapOvr>
    <a:masterClrMapping/>
  </p:clrMapOvr>
  <p:transition xmlns:p14="http://schemas.microsoft.com/office/powerpoint/2010/main"/>
</p:sldLayout>
</file>

<file path=ppt/slideLayouts/slideLayout17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622872600"/>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968466734"/>
      </p:ext>
    </p:extLst>
  </p:cSld>
  <p:clrMapOvr>
    <a:masterClrMapping/>
  </p:clrMapOvr>
  <p:transition xmlns:p14="http://schemas.microsoft.com/office/powerpoint/2010/main"/>
</p:sldLayout>
</file>

<file path=ppt/slideLayouts/slideLayout18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044700"/>
            <a:ext cx="5156200" cy="64389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91548287"/>
      </p:ext>
    </p:extLst>
  </p:cSld>
  <p:clrMapOvr>
    <a:masterClrMapping/>
  </p:clrMapOvr>
  <p:transition xmlns:p14="http://schemas.microsoft.com/office/powerpoint/2010/main"/>
</p:sldLayout>
</file>

<file path=ppt/slideLayouts/slideLayout18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27741863"/>
      </p:ext>
    </p:extLst>
  </p:cSld>
  <p:clrMapOvr>
    <a:masterClrMapping/>
  </p:clrMapOvr>
  <p:transition xmlns:p14="http://schemas.microsoft.com/office/powerpoint/2010/main"/>
</p:sldLayout>
</file>

<file path=ppt/slideLayouts/slideLayout18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44985255"/>
      </p:ext>
    </p:extLst>
  </p:cSld>
  <p:clrMapOvr>
    <a:masterClrMapping/>
  </p:clrMapOvr>
  <p:transition xmlns:p14="http://schemas.microsoft.com/office/powerpoint/2010/main"/>
</p:sldLayout>
</file>

<file path=ppt/slideLayouts/slideLayout18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37956739"/>
      </p:ext>
    </p:extLst>
  </p:cSld>
  <p:clrMapOvr>
    <a:masterClrMapping/>
  </p:clrMapOvr>
  <p:transition xmlns:p14="http://schemas.microsoft.com/office/powerpoint/2010/main"/>
</p:sldLayout>
</file>

<file path=ppt/slideLayouts/slideLayout18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82198994"/>
      </p:ext>
    </p:extLst>
  </p:cSld>
  <p:clrMapOvr>
    <a:masterClrMapping/>
  </p:clrMapOvr>
  <p:transition xmlns:p14="http://schemas.microsoft.com/office/powerpoint/2010/main"/>
</p:sldLayout>
</file>

<file path=ppt/slideLayouts/slideLayout18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089790323"/>
      </p:ext>
    </p:extLst>
  </p:cSld>
  <p:clrMapOvr>
    <a:masterClrMapping/>
  </p:clrMapOvr>
  <p:transition xmlns:p14="http://schemas.microsoft.com/office/powerpoint/2010/main"/>
</p:sldLayout>
</file>

<file path=ppt/slideLayouts/slideLayout18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77931718"/>
      </p:ext>
    </p:extLst>
  </p:cSld>
  <p:clrMapOvr>
    <a:masterClrMapping/>
  </p:clrMapOvr>
  <p:transition xmlns:p14="http://schemas.microsoft.com/office/powerpoint/2010/main"/>
</p:sldLayout>
</file>

<file path=ppt/slideLayouts/slideLayout18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07215649"/>
      </p:ext>
    </p:extLst>
  </p:cSld>
  <p:clrMapOvr>
    <a:masterClrMapping/>
  </p:clrMapOvr>
  <p:transition xmlns:p14="http://schemas.microsoft.com/office/powerpoint/2010/main"/>
</p:sldLayout>
</file>

<file path=ppt/slideLayouts/slideLayout18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873259865"/>
      </p:ext>
    </p:extLst>
  </p:cSld>
  <p:clrMapOvr>
    <a:masterClrMapping/>
  </p:clrMapOvr>
  <p:transition xmlns:p14="http://schemas.microsoft.com/office/powerpoint/2010/main"/>
</p:sldLayout>
</file>

<file path=ppt/slideLayouts/slideLayout18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58237005"/>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06373726"/>
      </p:ext>
    </p:extLst>
  </p:cSld>
  <p:clrMapOvr>
    <a:masterClrMapping/>
  </p:clrMapOvr>
  <p:transition xmlns:p14="http://schemas.microsoft.com/office/powerpoint/2010/main"/>
</p:sldLayout>
</file>

<file path=ppt/slideLayouts/slideLayout19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142353566"/>
      </p:ext>
    </p:extLst>
  </p:cSld>
  <p:clrMapOvr>
    <a:masterClrMapping/>
  </p:clrMapOvr>
  <p:transition xmlns:p14="http://schemas.microsoft.com/office/powerpoint/2010/main"/>
</p:sldLayout>
</file>

<file path=ppt/slideLayouts/slideLayout19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40632489"/>
      </p:ext>
    </p:extLst>
  </p:cSld>
  <p:clrMapOvr>
    <a:masterClrMapping/>
  </p:clrMapOvr>
  <p:transition xmlns:p14="http://schemas.microsoft.com/office/powerpoint/2010/main"/>
</p:sldLayout>
</file>

<file path=ppt/slideLayouts/slideLayout19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21660692"/>
      </p:ext>
    </p:extLst>
  </p:cSld>
  <p:clrMapOvr>
    <a:masterClrMapping/>
  </p:clrMapOvr>
  <p:transition xmlns:p14="http://schemas.microsoft.com/office/powerpoint/2010/main"/>
</p:sldLayout>
</file>

<file path=ppt/slideLayouts/slideLayout19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3535055037"/>
      </p:ext>
    </p:extLst>
  </p:cSld>
  <p:clrMapOvr>
    <a:masterClrMapping/>
  </p:clrMapOvr>
  <p:transition xmlns:p14="http://schemas.microsoft.com/office/powerpoint/2010/main"/>
</p:sldLayout>
</file>

<file path=ppt/slideLayouts/slideLayout19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902093230"/>
      </p:ext>
    </p:extLst>
  </p:cSld>
  <p:clrMapOvr>
    <a:masterClrMapping/>
  </p:clrMapOvr>
  <p:transition xmlns:p14="http://schemas.microsoft.com/office/powerpoint/2010/main"/>
</p:sldLayout>
</file>

<file path=ppt/slideLayouts/slideLayout19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144325488"/>
      </p:ext>
    </p:extLst>
  </p:cSld>
  <p:clrMapOvr>
    <a:masterClrMapping/>
  </p:clrMapOvr>
  <p:transition xmlns:p14="http://schemas.microsoft.com/office/powerpoint/2010/main"/>
</p:sldLayout>
</file>

<file path=ppt/slideLayouts/slideLayout19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020339887"/>
      </p:ext>
    </p:extLst>
  </p:cSld>
  <p:clrMapOvr>
    <a:masterClrMapping/>
  </p:clrMapOvr>
  <p:transition xmlns:p14="http://schemas.microsoft.com/office/powerpoint/2010/main"/>
</p:sldLayout>
</file>

<file path=ppt/slideLayouts/slideLayout19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63769589"/>
      </p:ext>
    </p:extLst>
  </p:cSld>
  <p:clrMapOvr>
    <a:masterClrMapping/>
  </p:clrMapOvr>
  <p:transition xmlns:p14="http://schemas.microsoft.com/office/powerpoint/2010/main"/>
</p:sldLayout>
</file>

<file path=ppt/slideLayouts/slideLayout19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6941829"/>
      </p:ext>
    </p:extLst>
  </p:cSld>
  <p:clrMapOvr>
    <a:masterClrMapping/>
  </p:clrMapOvr>
  <p:transition xmlns:p14="http://schemas.microsoft.com/office/powerpoint/2010/main"/>
</p:sldLayout>
</file>

<file path=ppt/slideLayouts/slideLayout19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45825580"/>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67789940"/>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768121420"/>
      </p:ext>
    </p:extLst>
  </p:cSld>
  <p:clrMapOvr>
    <a:masterClrMapping/>
  </p:clrMapOvr>
  <p:transition xmlns:p14="http://schemas.microsoft.com/office/powerpoint/2010/main"/>
</p:sldLayout>
</file>

<file path=ppt/slideLayouts/slideLayout20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56779897"/>
      </p:ext>
    </p:extLst>
  </p:cSld>
  <p:clrMapOvr>
    <a:masterClrMapping/>
  </p:clrMapOvr>
  <p:transition xmlns:p14="http://schemas.microsoft.com/office/powerpoint/2010/main"/>
</p:sldLayout>
</file>

<file path=ppt/slideLayouts/slideLayout20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111193294"/>
      </p:ext>
    </p:extLst>
  </p:cSld>
  <p:clrMapOvr>
    <a:masterClrMapping/>
  </p:clrMapOvr>
  <p:transition xmlns:p14="http://schemas.microsoft.com/office/powerpoint/2010/main"/>
</p:sldLayout>
</file>

<file path=ppt/slideLayouts/slideLayout20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1270000"/>
            <a:ext cx="5156200" cy="72136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270000"/>
            <a:ext cx="5156200" cy="72136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4397504"/>
      </p:ext>
    </p:extLst>
  </p:cSld>
  <p:clrMapOvr>
    <a:masterClrMapping/>
  </p:clrMapOvr>
  <p:transition xmlns:p14="http://schemas.microsoft.com/office/powerpoint/2010/main"/>
</p:sldLayout>
</file>

<file path=ppt/slideLayouts/slideLayout20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01300703"/>
      </p:ext>
    </p:extLst>
  </p:cSld>
  <p:clrMapOvr>
    <a:masterClrMapping/>
  </p:clrMapOvr>
  <p:transition xmlns:p14="http://schemas.microsoft.com/office/powerpoint/2010/main"/>
</p:sldLayout>
</file>

<file path=ppt/slideLayouts/slideLayout20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192749457"/>
      </p:ext>
    </p:extLst>
  </p:cSld>
  <p:clrMapOvr>
    <a:masterClrMapping/>
  </p:clrMapOvr>
  <p:transition xmlns:p14="http://schemas.microsoft.com/office/powerpoint/2010/main"/>
</p:sldLayout>
</file>

<file path=ppt/slideLayouts/slideLayout20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858253312"/>
      </p:ext>
    </p:extLst>
  </p:cSld>
  <p:clrMapOvr>
    <a:masterClrMapping/>
  </p:clrMapOvr>
  <p:transition xmlns:p14="http://schemas.microsoft.com/office/powerpoint/2010/main"/>
</p:sldLayout>
</file>

<file path=ppt/slideLayouts/slideLayout20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919381769"/>
      </p:ext>
    </p:extLst>
  </p:cSld>
  <p:clrMapOvr>
    <a:masterClrMapping/>
  </p:clrMapOvr>
  <p:transition xmlns:p14="http://schemas.microsoft.com/office/powerpoint/2010/main"/>
</p:sldLayout>
</file>

<file path=ppt/slideLayouts/slideLayout20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06834548"/>
      </p:ext>
    </p:extLst>
  </p:cSld>
  <p:clrMapOvr>
    <a:masterClrMapping/>
  </p:clrMapOvr>
  <p:transition xmlns:p14="http://schemas.microsoft.com/office/powerpoint/2010/main"/>
</p:sldLayout>
</file>

<file path=ppt/slideLayouts/slideLayout20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67437099"/>
      </p:ext>
    </p:extLst>
  </p:cSld>
  <p:clrMapOvr>
    <a:masterClrMapping/>
  </p:clrMapOvr>
  <p:transition xmlns:p14="http://schemas.microsoft.com/office/powerpoint/2010/main"/>
</p:sldLayout>
</file>

<file path=ppt/slideLayouts/slideLayout20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0930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0930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92560586"/>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37744401"/>
      </p:ext>
    </p:extLst>
  </p:cSld>
  <p:clrMapOvr>
    <a:masterClrMapping/>
  </p:clrMapOvr>
  <p:transition xmlns:p14="http://schemas.microsoft.com/office/powerpoint/2010/main"/>
</p:sldLayout>
</file>

<file path=ppt/slideLayouts/slideLayout21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933592781"/>
      </p:ext>
    </p:extLst>
  </p:cSld>
  <p:clrMapOvr>
    <a:masterClrMapping/>
  </p:clrMapOvr>
  <p:transition xmlns:p14="http://schemas.microsoft.com/office/powerpoint/2010/main"/>
</p:sldLayout>
</file>

<file path=ppt/slideLayouts/slideLayout21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48615224"/>
      </p:ext>
    </p:extLst>
  </p:cSld>
  <p:clrMapOvr>
    <a:masterClrMapping/>
  </p:clrMapOvr>
  <p:transition xmlns:p14="http://schemas.microsoft.com/office/powerpoint/2010/main"/>
</p:sldLayout>
</file>

<file path=ppt/slideLayouts/slideLayout21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927534688"/>
      </p:ext>
    </p:extLst>
  </p:cSld>
  <p:clrMapOvr>
    <a:masterClrMapping/>
  </p:clrMapOvr>
  <p:transition xmlns:p14="http://schemas.microsoft.com/office/powerpoint/2010/main"/>
</p:sldLayout>
</file>

<file path=ppt/slideLayouts/slideLayout2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68816085"/>
      </p:ext>
    </p:extLst>
  </p:cSld>
  <p:clrMapOvr>
    <a:masterClrMapping/>
  </p:clrMapOvr>
  <p:transition xmlns:p14="http://schemas.microsoft.com/office/powerpoint/2010/main"/>
</p:sldLayout>
</file>

<file path=ppt/slideLayouts/slideLayout21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70450794"/>
      </p:ext>
    </p:extLst>
  </p:cSld>
  <p:clrMapOvr>
    <a:masterClrMapping/>
  </p:clrMapOvr>
  <p:transition xmlns:p14="http://schemas.microsoft.com/office/powerpoint/2010/main"/>
</p:sldLayout>
</file>

<file path=ppt/slideLayouts/slideLayout21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726968296"/>
      </p:ext>
    </p:extLst>
  </p:cSld>
  <p:clrMapOvr>
    <a:masterClrMapping/>
  </p:clrMapOvr>
  <p:transition xmlns:p14="http://schemas.microsoft.com/office/powerpoint/2010/main"/>
</p:sldLayout>
</file>

<file path=ppt/slideLayouts/slideLayout21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34617487"/>
      </p:ext>
    </p:extLst>
  </p:cSld>
  <p:clrMapOvr>
    <a:masterClrMapping/>
  </p:clrMapOvr>
  <p:transition xmlns:p14="http://schemas.microsoft.com/office/powerpoint/2010/main"/>
</p:sldLayout>
</file>

<file path=ppt/slideLayouts/slideLayout21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17218045"/>
      </p:ext>
    </p:extLst>
  </p:cSld>
  <p:clrMapOvr>
    <a:masterClrMapping/>
  </p:clrMapOvr>
  <p:transition xmlns:p14="http://schemas.microsoft.com/office/powerpoint/2010/main"/>
</p:sldLayout>
</file>

<file path=ppt/slideLayouts/slideLayout21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88927932"/>
      </p:ext>
    </p:extLst>
  </p:cSld>
  <p:clrMapOvr>
    <a:masterClrMapping/>
  </p:clrMapOvr>
  <p:transition xmlns:p14="http://schemas.microsoft.com/office/powerpoint/2010/main"/>
</p:sldLayout>
</file>

<file path=ppt/slideLayouts/slideLayout21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34423355"/>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229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229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38823189"/>
      </p:ext>
    </p:extLst>
  </p:cSld>
  <p:clrMapOvr>
    <a:masterClrMapping/>
  </p:clrMapOvr>
  <p:transition xmlns:p14="http://schemas.microsoft.com/office/powerpoint/2010/main"/>
</p:sldLayout>
</file>

<file path=ppt/slideLayouts/slideLayout22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67997896"/>
      </p:ext>
    </p:extLst>
  </p:cSld>
  <p:clrMapOvr>
    <a:masterClrMapping/>
  </p:clrMapOvr>
  <p:transition xmlns:p14="http://schemas.microsoft.com/office/powerpoint/2010/main"/>
</p:sldLayout>
</file>

<file path=ppt/slideLayouts/slideLayout22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45313687"/>
      </p:ext>
    </p:extLst>
  </p:cSld>
  <p:clrMapOvr>
    <a:masterClrMapping/>
  </p:clrMapOvr>
  <p:transition xmlns:p14="http://schemas.microsoft.com/office/powerpoint/2010/main"/>
</p:sldLayout>
</file>

<file path=ppt/slideLayouts/slideLayout22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51026245"/>
      </p:ext>
    </p:extLst>
  </p:cSld>
  <p:clrMapOvr>
    <a:masterClrMapping/>
  </p:clrMapOvr>
  <p:transition xmlns:p14="http://schemas.microsoft.com/office/powerpoint/2010/main"/>
</p:sldLayout>
</file>

<file path=ppt/slideLayouts/slideLayout22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58005141"/>
      </p:ext>
    </p:extLst>
  </p:cSld>
  <p:clrMapOvr>
    <a:masterClrMapping/>
  </p:clrMapOvr>
  <p:transition xmlns:p14="http://schemas.microsoft.com/office/powerpoint/2010/main"/>
</p:sldLayout>
</file>

<file path=ppt/slideLayouts/slideLayout22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73692775"/>
      </p:ext>
    </p:extLst>
  </p:cSld>
  <p:clrMapOvr>
    <a:masterClrMapping/>
  </p:clrMapOvr>
  <p:transition xmlns:p14="http://schemas.microsoft.com/office/powerpoint/2010/main"/>
</p:sldLayout>
</file>

<file path=ppt/slideLayouts/slideLayout22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38394620"/>
      </p:ext>
    </p:extLst>
  </p:cSld>
  <p:clrMapOvr>
    <a:masterClrMapping/>
  </p:clrMapOvr>
  <p:transition xmlns:p14="http://schemas.microsoft.com/office/powerpoint/2010/main"/>
</p:sldLayout>
</file>

<file path=ppt/slideLayouts/slideLayout22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09480871"/>
      </p:ext>
    </p:extLst>
  </p:cSld>
  <p:clrMapOvr>
    <a:masterClrMapping/>
  </p:clrMapOvr>
  <p:transition xmlns:p14="http://schemas.microsoft.com/office/powerpoint/2010/main"/>
</p:sldLayout>
</file>

<file path=ppt/slideLayouts/slideLayout22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732599887"/>
      </p:ext>
    </p:extLst>
  </p:cSld>
  <p:clrMapOvr>
    <a:masterClrMapping/>
  </p:clrMapOvr>
  <p:transition xmlns:p14="http://schemas.microsoft.com/office/powerpoint/2010/main"/>
</p:sldLayout>
</file>

<file path=ppt/slideLayouts/slideLayout22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90792737"/>
      </p:ext>
    </p:extLst>
  </p:cSld>
  <p:clrMapOvr>
    <a:masterClrMapping/>
  </p:clrMapOvr>
  <p:transition xmlns:p14="http://schemas.microsoft.com/office/powerpoint/2010/main"/>
</p:sldLayout>
</file>

<file path=ppt/slideLayouts/slideLayout22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5930246"/>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036451091"/>
      </p:ext>
    </p:extLst>
  </p:cSld>
  <p:clrMapOvr>
    <a:masterClrMapping/>
  </p:clrMapOvr>
  <p:transition xmlns:p14="http://schemas.microsoft.com/office/powerpoint/2010/main"/>
</p:sldLayout>
</file>

<file path=ppt/slideLayouts/slideLayout23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80560232"/>
      </p:ext>
    </p:extLst>
  </p:cSld>
  <p:clrMapOvr>
    <a:masterClrMapping/>
  </p:clrMapOvr>
  <p:transition xmlns:p14="http://schemas.microsoft.com/office/powerpoint/2010/main"/>
</p:sldLayout>
</file>

<file path=ppt/slideLayouts/slideLayout23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6523644"/>
      </p:ext>
    </p:extLst>
  </p:cSld>
  <p:clrMapOvr>
    <a:masterClrMapping/>
  </p:clrMapOvr>
  <p:transition xmlns:p14="http://schemas.microsoft.com/office/powerpoint/2010/main"/>
</p:sldLayout>
</file>

<file path=ppt/slideLayouts/slideLayout23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672770068"/>
      </p:ext>
    </p:extLst>
  </p:cSld>
  <p:clrMapOvr>
    <a:masterClrMapping/>
  </p:clrMapOvr>
  <p:transition xmlns:p14="http://schemas.microsoft.com/office/powerpoint/2010/main"/>
</p:sldLayout>
</file>

<file path=ppt/slideLayouts/slideLayout23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24477071"/>
      </p:ext>
    </p:extLst>
  </p:cSld>
  <p:clrMapOvr>
    <a:masterClrMapping/>
  </p:clrMapOvr>
  <p:transition xmlns:p14="http://schemas.microsoft.com/office/powerpoint/2010/main"/>
</p:sldLayout>
</file>

<file path=ppt/slideLayouts/slideLayout23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999897029"/>
      </p:ext>
    </p:extLst>
  </p:cSld>
  <p:clrMapOvr>
    <a:masterClrMapping/>
  </p:clrMapOvr>
  <p:transition xmlns:p14="http://schemas.microsoft.com/office/powerpoint/2010/main"/>
</p:sldLayout>
</file>

<file path=ppt/slideLayouts/slideLayout23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47809315"/>
      </p:ext>
    </p:extLst>
  </p:cSld>
  <p:clrMapOvr>
    <a:masterClrMapping/>
  </p:clrMapOvr>
  <p:transition xmlns:p14="http://schemas.microsoft.com/office/powerpoint/2010/main"/>
</p:sldLayout>
</file>

<file path=ppt/slideLayouts/slideLayout23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07606969"/>
      </p:ext>
    </p:extLst>
  </p:cSld>
  <p:clrMapOvr>
    <a:masterClrMapping/>
  </p:clrMapOvr>
  <p:transition xmlns:p14="http://schemas.microsoft.com/office/powerpoint/2010/main"/>
</p:sldLayout>
</file>

<file path=ppt/slideLayouts/slideLayout23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849917561"/>
      </p:ext>
    </p:extLst>
  </p:cSld>
  <p:clrMapOvr>
    <a:masterClrMapping/>
  </p:clrMapOvr>
  <p:transition xmlns:p14="http://schemas.microsoft.com/office/powerpoint/2010/main"/>
</p:sldLayout>
</file>

<file path=ppt/slideLayouts/slideLayout23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299852972"/>
      </p:ext>
    </p:extLst>
  </p:cSld>
  <p:clrMapOvr>
    <a:masterClrMapping/>
  </p:clrMapOvr>
  <p:transition xmlns:p14="http://schemas.microsoft.com/office/powerpoint/2010/main"/>
</p:sldLayout>
</file>

<file path=ppt/slideLayouts/slideLayout23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82642505"/>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77866417"/>
      </p:ext>
    </p:extLst>
  </p:cSld>
  <p:clrMapOvr>
    <a:masterClrMapping/>
  </p:clrMapOvr>
  <p:transition xmlns:p14="http://schemas.microsoft.com/office/powerpoint/2010/main"/>
</p:sldLayout>
</file>

<file path=ppt/slideLayouts/slideLayout24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72237827"/>
      </p:ext>
    </p:extLst>
  </p:cSld>
  <p:clrMapOvr>
    <a:masterClrMapping/>
  </p:clrMapOvr>
  <p:transition xmlns:p14="http://schemas.microsoft.com/office/powerpoint/2010/main"/>
</p:sldLayout>
</file>

<file path=ppt/slideLayouts/slideLayout24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85644300"/>
      </p:ext>
    </p:extLst>
  </p:cSld>
  <p:clrMapOvr>
    <a:masterClrMapping/>
  </p:clrMapOvr>
  <p:transition xmlns:p14="http://schemas.microsoft.com/office/powerpoint/2010/main"/>
</p:sldLayout>
</file>

<file path=ppt/slideLayouts/slideLayout24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66211369"/>
      </p:ext>
    </p:extLst>
  </p:cSld>
  <p:clrMapOvr>
    <a:masterClrMapping/>
  </p:clrMapOvr>
  <p:transition xmlns:p14="http://schemas.microsoft.com/office/powerpoint/2010/main"/>
</p:sldLayout>
</file>

<file path=ppt/slideLayouts/slideLayout24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478670851"/>
      </p:ext>
    </p:extLst>
  </p:cSld>
  <p:clrMapOvr>
    <a:masterClrMapping/>
  </p:clrMapOvr>
  <p:transition xmlns:p14="http://schemas.microsoft.com/office/powerpoint/2010/main"/>
</p:sldLayout>
</file>

<file path=ppt/slideLayouts/slideLayout24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65374758"/>
      </p:ext>
    </p:extLst>
  </p:cSld>
  <p:clrMapOvr>
    <a:masterClrMapping/>
  </p:clrMapOvr>
  <p:transition xmlns:p14="http://schemas.microsoft.com/office/powerpoint/2010/main"/>
</p:sldLayout>
</file>

<file path=ppt/slideLayouts/slideLayout24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60164727"/>
      </p:ext>
    </p:extLst>
  </p:cSld>
  <p:clrMapOvr>
    <a:masterClrMapping/>
  </p:clrMapOvr>
  <p:transition xmlns:p14="http://schemas.microsoft.com/office/powerpoint/2010/main"/>
</p:sldLayout>
</file>

<file path=ppt/slideLayouts/slideLayout24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3680233"/>
      </p:ext>
    </p:extLst>
  </p:cSld>
  <p:clrMapOvr>
    <a:masterClrMapping/>
  </p:clrMapOvr>
  <p:transition xmlns:p14="http://schemas.microsoft.com/office/powerpoint/2010/main"/>
</p:sldLayout>
</file>

<file path=ppt/slideLayouts/slideLayout24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34297468"/>
      </p:ext>
    </p:extLst>
  </p:cSld>
  <p:clrMapOvr>
    <a:masterClrMapping/>
  </p:clrMapOvr>
  <p:transition xmlns:p14="http://schemas.microsoft.com/office/powerpoint/2010/main"/>
</p:sldLayout>
</file>

<file path=ppt/slideLayouts/slideLayout24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144664935"/>
      </p:ext>
    </p:extLst>
  </p:cSld>
  <p:clrMapOvr>
    <a:masterClrMapping/>
  </p:clrMapOvr>
  <p:transition xmlns:p14="http://schemas.microsoft.com/office/powerpoint/2010/main"/>
</p:sldLayout>
</file>

<file path=ppt/slideLayouts/slideLayout24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791607669"/>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02024049"/>
      </p:ext>
    </p:extLst>
  </p:cSld>
  <p:clrMapOvr>
    <a:masterClrMapping/>
  </p:clrMapOvr>
  <p:transition xmlns:p14="http://schemas.microsoft.com/office/powerpoint/2010/main"/>
</p:sldLayout>
</file>

<file path=ppt/slideLayouts/slideLayout25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9444968"/>
      </p:ext>
    </p:extLst>
  </p:cSld>
  <p:clrMapOvr>
    <a:masterClrMapping/>
  </p:clrMapOvr>
  <p:transition xmlns:p14="http://schemas.microsoft.com/office/powerpoint/2010/main"/>
</p:sldLayout>
</file>

<file path=ppt/slideLayouts/slideLayout25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96861597"/>
      </p:ext>
    </p:extLst>
  </p:cSld>
  <p:clrMapOvr>
    <a:masterClrMapping/>
  </p:clrMapOvr>
  <p:transition xmlns:p14="http://schemas.microsoft.com/office/powerpoint/2010/main"/>
</p:sldLayout>
</file>

<file path=ppt/slideLayouts/slideLayout25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9080871"/>
      </p:ext>
    </p:extLst>
  </p:cSld>
  <p:clrMapOvr>
    <a:masterClrMapping/>
  </p:clrMapOvr>
  <p:transition xmlns:p14="http://schemas.microsoft.com/office/powerpoint/2010/main"/>
</p:sldLayout>
</file>

<file path=ppt/slideLayouts/slideLayout25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92640938"/>
      </p:ext>
    </p:extLst>
  </p:cSld>
  <p:clrMapOvr>
    <a:masterClrMapping/>
  </p:clrMapOvr>
  <p:transition xmlns:p14="http://schemas.microsoft.com/office/powerpoint/2010/main"/>
</p:sldLayout>
</file>

<file path=ppt/slideLayouts/slideLayout25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407774737"/>
      </p:ext>
    </p:extLst>
  </p:cSld>
  <p:clrMapOvr>
    <a:masterClrMapping/>
  </p:clrMapOvr>
  <p:transition xmlns:p14="http://schemas.microsoft.com/office/powerpoint/2010/main"/>
</p:sldLayout>
</file>

<file path=ppt/slideLayouts/slideLayout25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11277956"/>
      </p:ext>
    </p:extLst>
  </p:cSld>
  <p:clrMapOvr>
    <a:masterClrMapping/>
  </p:clrMapOvr>
  <p:transition xmlns:p14="http://schemas.microsoft.com/office/powerpoint/2010/main"/>
</p:sldLayout>
</file>

<file path=ppt/slideLayouts/slideLayout25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744918870"/>
      </p:ext>
    </p:extLst>
  </p:cSld>
  <p:clrMapOvr>
    <a:masterClrMapping/>
  </p:clrMapOvr>
  <p:transition xmlns:p14="http://schemas.microsoft.com/office/powerpoint/2010/main"/>
</p:sldLayout>
</file>

<file path=ppt/slideLayouts/slideLayout25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02226848"/>
      </p:ext>
    </p:extLst>
  </p:cSld>
  <p:clrMapOvr>
    <a:masterClrMapping/>
  </p:clrMapOvr>
  <p:transition xmlns:p14="http://schemas.microsoft.com/office/powerpoint/2010/main"/>
</p:sldLayout>
</file>

<file path=ppt/slideLayouts/slideLayout25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67906189"/>
      </p:ext>
    </p:extLst>
  </p:cSld>
  <p:clrMapOvr>
    <a:masterClrMapping/>
  </p:clrMapOvr>
  <p:transition xmlns:p14="http://schemas.microsoft.com/office/powerpoint/2010/main"/>
</p:sldLayout>
</file>

<file path=ppt/slideLayouts/slideLayout25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3424398463"/>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58094518"/>
      </p:ext>
    </p:extLst>
  </p:cSld>
  <p:clrMapOvr>
    <a:masterClrMapping/>
  </p:clrMapOvr>
  <p:transition xmlns:p14="http://schemas.microsoft.com/office/powerpoint/2010/main"/>
</p:sldLayout>
</file>

<file path=ppt/slideLayouts/slideLayout26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460693380"/>
      </p:ext>
    </p:extLst>
  </p:cSld>
  <p:clrMapOvr>
    <a:masterClrMapping/>
  </p:clrMapOvr>
  <p:transition xmlns:p14="http://schemas.microsoft.com/office/powerpoint/2010/main"/>
</p:sldLayout>
</file>

<file path=ppt/slideLayouts/slideLayout26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02531588"/>
      </p:ext>
    </p:extLst>
  </p:cSld>
  <p:clrMapOvr>
    <a:masterClrMapping/>
  </p:clrMapOvr>
  <p:transition xmlns:p14="http://schemas.microsoft.com/office/powerpoint/2010/main"/>
</p:sldLayout>
</file>

<file path=ppt/slideLayouts/slideLayout26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070577128"/>
      </p:ext>
    </p:extLst>
  </p:cSld>
  <p:clrMapOvr>
    <a:masterClrMapping/>
  </p:clrMapOvr>
  <p:transition xmlns:p14="http://schemas.microsoft.com/office/powerpoint/2010/main"/>
</p:sldLayout>
</file>

<file path=ppt/slideLayouts/slideLayout26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15064900"/>
      </p:ext>
    </p:extLst>
  </p:cSld>
  <p:clrMapOvr>
    <a:masterClrMapping/>
  </p:clrMapOvr>
  <p:transition xmlns:p14="http://schemas.microsoft.com/office/powerpoint/2010/main"/>
</p:sldLayout>
</file>

<file path=ppt/slideLayouts/slideLayout26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19480930"/>
      </p:ext>
    </p:extLst>
  </p:cSld>
  <p:clrMapOvr>
    <a:masterClrMapping/>
  </p:clrMapOvr>
  <p:transition xmlns:p14="http://schemas.microsoft.com/office/powerpoint/2010/main"/>
</p:sldLayout>
</file>

<file path=ppt/slideLayouts/slideLayout26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903327936"/>
      </p:ext>
    </p:extLst>
  </p:cSld>
  <p:clrMapOvr>
    <a:masterClrMapping/>
  </p:clrMapOvr>
  <p:transition xmlns:p14="http://schemas.microsoft.com/office/powerpoint/2010/main"/>
</p:sldLayout>
</file>

<file path=ppt/slideLayouts/slideLayout26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33163248"/>
      </p:ext>
    </p:extLst>
  </p:cSld>
  <p:clrMapOvr>
    <a:masterClrMapping/>
  </p:clrMapOvr>
  <p:transition xmlns:p14="http://schemas.microsoft.com/office/powerpoint/2010/main"/>
</p:sldLayout>
</file>

<file path=ppt/slideLayouts/slideLayout26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50992102"/>
      </p:ext>
    </p:extLst>
  </p:cSld>
  <p:clrMapOvr>
    <a:masterClrMapping/>
  </p:clrMapOvr>
  <p:transition xmlns:p14="http://schemas.microsoft.com/office/powerpoint/2010/main"/>
</p:sldLayout>
</file>

<file path=ppt/slideLayouts/slideLayout26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36914713"/>
      </p:ext>
    </p:extLst>
  </p:cSld>
  <p:clrMapOvr>
    <a:masterClrMapping/>
  </p:clrMapOvr>
  <p:transition xmlns:p14="http://schemas.microsoft.com/office/powerpoint/2010/main"/>
</p:sldLayout>
</file>

<file path=ppt/slideLayouts/slideLayout26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62846969"/>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94626498"/>
      </p:ext>
    </p:extLst>
  </p:cSld>
  <p:clrMapOvr>
    <a:masterClrMapping/>
  </p:clrMapOvr>
  <p:transition xmlns:p14="http://schemas.microsoft.com/office/powerpoint/2010/main"/>
</p:sldLayout>
</file>

<file path=ppt/slideLayouts/slideLayout27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664836577"/>
      </p:ext>
    </p:extLst>
  </p:cSld>
  <p:clrMapOvr>
    <a:masterClrMapping/>
  </p:clrMapOvr>
  <p:transition xmlns:p14="http://schemas.microsoft.com/office/powerpoint/2010/main"/>
</p:sldLayout>
</file>

<file path=ppt/slideLayouts/slideLayout27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76331951"/>
      </p:ext>
    </p:extLst>
  </p:cSld>
  <p:clrMapOvr>
    <a:masterClrMapping/>
  </p:clrMapOvr>
  <p:transition xmlns:p14="http://schemas.microsoft.com/office/powerpoint/2010/main"/>
</p:sldLayout>
</file>

<file path=ppt/slideLayouts/slideLayout27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734927730"/>
      </p:ext>
    </p:extLst>
  </p:cSld>
  <p:clrMapOvr>
    <a:masterClrMapping/>
  </p:clrMapOvr>
  <p:transition xmlns:p14="http://schemas.microsoft.com/office/powerpoint/2010/main"/>
</p:sldLayout>
</file>

<file path=ppt/slideLayouts/slideLayout27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66218024"/>
      </p:ext>
    </p:extLst>
  </p:cSld>
  <p:clrMapOvr>
    <a:masterClrMapping/>
  </p:clrMapOvr>
  <p:transition xmlns:p14="http://schemas.microsoft.com/office/powerpoint/2010/main"/>
</p:sldLayout>
</file>

<file path=ppt/slideLayouts/slideLayout27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45346499"/>
      </p:ext>
    </p:extLst>
  </p:cSld>
  <p:clrMapOvr>
    <a:masterClrMapping/>
  </p:clrMapOvr>
  <p:transition xmlns:p14="http://schemas.microsoft.com/office/powerpoint/2010/main"/>
</p:sldLayout>
</file>

<file path=ppt/slideLayouts/slideLayout27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15722877"/>
      </p:ext>
    </p:extLst>
  </p:cSld>
  <p:clrMapOvr>
    <a:masterClrMapping/>
  </p:clrMapOvr>
  <p:transition xmlns:p14="http://schemas.microsoft.com/office/powerpoint/2010/main"/>
</p:sldLayout>
</file>

<file path=ppt/slideLayouts/slideLayout27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805664332"/>
      </p:ext>
    </p:extLst>
  </p:cSld>
  <p:clrMapOvr>
    <a:masterClrMapping/>
  </p:clrMapOvr>
  <p:transition xmlns:p14="http://schemas.microsoft.com/office/powerpoint/2010/main"/>
</p:sldLayout>
</file>

<file path=ppt/slideLayouts/slideLayout27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24961734"/>
      </p:ext>
    </p:extLst>
  </p:cSld>
  <p:clrMapOvr>
    <a:masterClrMapping/>
  </p:clrMapOvr>
  <p:transition xmlns:p14="http://schemas.microsoft.com/office/powerpoint/2010/main"/>
</p:sldLayout>
</file>

<file path=ppt/slideLayouts/slideLayout27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76003045"/>
      </p:ext>
    </p:extLst>
  </p:cSld>
  <p:clrMapOvr>
    <a:masterClrMapping/>
  </p:clrMapOvr>
  <p:transition xmlns:p14="http://schemas.microsoft.com/office/powerpoint/2010/main"/>
</p:sldLayout>
</file>

<file path=ppt/slideLayouts/slideLayout27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4857215"/>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74183774"/>
      </p:ext>
    </p:extLst>
  </p:cSld>
  <p:clrMapOvr>
    <a:masterClrMapping/>
  </p:clrMapOvr>
  <p:transition xmlns:p14="http://schemas.microsoft.com/office/powerpoint/2010/main"/>
</p:sldLayout>
</file>

<file path=ppt/slideLayouts/slideLayout28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0936817"/>
      </p:ext>
    </p:extLst>
  </p:cSld>
  <p:clrMapOvr>
    <a:masterClrMapping/>
  </p:clrMapOvr>
  <p:transition xmlns:p14="http://schemas.microsoft.com/office/powerpoint/2010/main"/>
</p:sldLayout>
</file>

<file path=ppt/slideLayouts/slideLayout28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227710877"/>
      </p:ext>
    </p:extLst>
  </p:cSld>
  <p:clrMapOvr>
    <a:masterClrMapping/>
  </p:clrMapOvr>
  <p:transition xmlns:p14="http://schemas.microsoft.com/office/powerpoint/2010/main"/>
</p:sldLayout>
</file>

<file path=ppt/slideLayouts/slideLayout28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70658709"/>
      </p:ext>
    </p:extLst>
  </p:cSld>
  <p:clrMapOvr>
    <a:masterClrMapping/>
  </p:clrMapOvr>
  <p:transition xmlns:p14="http://schemas.microsoft.com/office/powerpoint/2010/main"/>
</p:sldLayout>
</file>

<file path=ppt/slideLayouts/slideLayout28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61122430"/>
      </p:ext>
    </p:extLst>
  </p:cSld>
  <p:clrMapOvr>
    <a:masterClrMapping/>
  </p:clrMapOvr>
  <p:transition xmlns:p14="http://schemas.microsoft.com/office/powerpoint/2010/main"/>
</p:sldLayout>
</file>

<file path=ppt/slideLayouts/slideLayout28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08420245"/>
      </p:ext>
    </p:extLst>
  </p:cSld>
  <p:clrMapOvr>
    <a:masterClrMapping/>
  </p:clrMapOvr>
  <p:transition xmlns:p14="http://schemas.microsoft.com/office/powerpoint/2010/main"/>
</p:sldLayout>
</file>

<file path=ppt/slideLayouts/slideLayout28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07936347"/>
      </p:ext>
    </p:extLst>
  </p:cSld>
  <p:clrMapOvr>
    <a:masterClrMapping/>
  </p:clrMapOvr>
  <p:transition xmlns:p14="http://schemas.microsoft.com/office/powerpoint/2010/main"/>
</p:sldLayout>
</file>

<file path=ppt/slideLayouts/slideLayout28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78866314"/>
      </p:ext>
    </p:extLst>
  </p:cSld>
  <p:clrMapOvr>
    <a:masterClrMapping/>
  </p:clrMapOvr>
  <p:transition xmlns:p14="http://schemas.microsoft.com/office/powerpoint/2010/main"/>
</p:sldLayout>
</file>

<file path=ppt/slideLayouts/slideLayout28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56069692"/>
      </p:ext>
    </p:extLst>
  </p:cSld>
  <p:clrMapOvr>
    <a:masterClrMapping/>
  </p:clrMapOvr>
  <p:transition xmlns:p14="http://schemas.microsoft.com/office/powerpoint/2010/main"/>
</p:sldLayout>
</file>

<file path=ppt/slideLayouts/slideLayout28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54156880"/>
      </p:ext>
    </p:extLst>
  </p:cSld>
  <p:clrMapOvr>
    <a:masterClrMapping/>
  </p:clrMapOvr>
  <p:transition xmlns:p14="http://schemas.microsoft.com/office/powerpoint/2010/main"/>
</p:sldLayout>
</file>

<file path=ppt/slideLayouts/slideLayout28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658952956"/>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50055293"/>
      </p:ext>
    </p:extLst>
  </p:cSld>
  <p:clrMapOvr>
    <a:masterClrMapping/>
  </p:clrMapOvr>
  <p:transition xmlns:p14="http://schemas.microsoft.com/office/powerpoint/2010/main"/>
</p:sldLayout>
</file>

<file path=ppt/slideLayouts/slideLayout29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17424388"/>
      </p:ext>
    </p:extLst>
  </p:cSld>
  <p:clrMapOvr>
    <a:masterClrMapping/>
  </p:clrMapOvr>
  <p:transition xmlns:p14="http://schemas.microsoft.com/office/powerpoint/2010/main"/>
</p:sldLayout>
</file>

<file path=ppt/slideLayouts/slideLayout29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26943584"/>
      </p:ext>
    </p:extLst>
  </p:cSld>
  <p:clrMapOvr>
    <a:masterClrMapping/>
  </p:clrMapOvr>
  <p:transition xmlns:p14="http://schemas.microsoft.com/office/powerpoint/2010/main"/>
</p:sldLayout>
</file>

<file path=ppt/slideLayouts/slideLayout29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017454421"/>
      </p:ext>
    </p:extLst>
  </p:cSld>
  <p:clrMapOvr>
    <a:masterClrMapping/>
  </p:clrMapOvr>
  <p:transition xmlns:p14="http://schemas.microsoft.com/office/powerpoint/2010/main"/>
</p:sldLayout>
</file>

<file path=ppt/slideLayouts/slideLayout29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646638197"/>
      </p:ext>
    </p:extLst>
  </p:cSld>
  <p:clrMapOvr>
    <a:masterClrMapping/>
  </p:clrMapOvr>
  <p:transition xmlns:p14="http://schemas.microsoft.com/office/powerpoint/2010/main"/>
</p:sldLayout>
</file>

<file path=ppt/slideLayouts/slideLayout29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23933835"/>
      </p:ext>
    </p:extLst>
  </p:cSld>
  <p:clrMapOvr>
    <a:masterClrMapping/>
  </p:clrMapOvr>
  <p:transition xmlns:p14="http://schemas.microsoft.com/office/powerpoint/2010/main"/>
</p:sldLayout>
</file>

<file path=ppt/slideLayouts/slideLayout29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22564039"/>
      </p:ext>
    </p:extLst>
  </p:cSld>
  <p:clrMapOvr>
    <a:masterClrMapping/>
  </p:clrMapOvr>
  <p:transition xmlns:p14="http://schemas.microsoft.com/office/powerpoint/2010/main"/>
</p:sldLayout>
</file>

<file path=ppt/slideLayouts/slideLayout29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58460802"/>
      </p:ext>
    </p:extLst>
  </p:cSld>
  <p:clrMapOvr>
    <a:masterClrMapping/>
  </p:clrMapOvr>
  <p:transition xmlns:p14="http://schemas.microsoft.com/office/powerpoint/2010/main"/>
</p:sldLayout>
</file>

<file path=ppt/slideLayouts/slideLayout29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73880883"/>
      </p:ext>
    </p:extLst>
  </p:cSld>
  <p:clrMapOvr>
    <a:masterClrMapping/>
  </p:clrMapOvr>
  <p:transition xmlns:p14="http://schemas.microsoft.com/office/powerpoint/2010/main"/>
</p:sldLayout>
</file>

<file path=ppt/slideLayouts/slideLayout29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553135833"/>
      </p:ext>
    </p:extLst>
  </p:cSld>
  <p:clrMapOvr>
    <a:masterClrMapping/>
  </p:clrMapOvr>
  <p:transition xmlns:p14="http://schemas.microsoft.com/office/powerpoint/2010/main"/>
</p:sldLayout>
</file>

<file path=ppt/slideLayouts/slideLayout29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46694687"/>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930708536"/>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97643112"/>
      </p:ext>
    </p:extLst>
  </p:cSld>
  <p:clrMapOvr>
    <a:masterClrMapping/>
  </p:clrMapOvr>
  <p:transition xmlns:p14="http://schemas.microsoft.com/office/powerpoint/2010/main"/>
</p:sldLayout>
</file>

<file path=ppt/slideLayouts/slideLayout30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980837578"/>
      </p:ext>
    </p:extLst>
  </p:cSld>
  <p:clrMapOvr>
    <a:masterClrMapping/>
  </p:clrMapOvr>
  <p:transition xmlns:p14="http://schemas.microsoft.com/office/powerpoint/2010/main"/>
</p:sldLayout>
</file>

<file path=ppt/slideLayouts/slideLayout30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57545912"/>
      </p:ext>
    </p:extLst>
  </p:cSld>
  <p:clrMapOvr>
    <a:masterClrMapping/>
  </p:clrMapOvr>
  <p:transition xmlns:p14="http://schemas.microsoft.com/office/powerpoint/2010/main"/>
</p:sldLayout>
</file>

<file path=ppt/slideLayouts/slideLayout30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51548259"/>
      </p:ext>
    </p:extLst>
  </p:cSld>
  <p:clrMapOvr>
    <a:masterClrMapping/>
  </p:clrMapOvr>
  <p:transition xmlns:p14="http://schemas.microsoft.com/office/powerpoint/2010/main"/>
</p:sldLayout>
</file>

<file path=ppt/slideLayouts/slideLayout30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796671957"/>
      </p:ext>
    </p:extLst>
  </p:cSld>
  <p:clrMapOvr>
    <a:masterClrMapping/>
  </p:clrMapOvr>
  <p:transition xmlns:p14="http://schemas.microsoft.com/office/powerpoint/2010/main"/>
</p:sldLayout>
</file>

<file path=ppt/slideLayouts/slideLayout30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423522843"/>
      </p:ext>
    </p:extLst>
  </p:cSld>
  <p:clrMapOvr>
    <a:masterClrMapping/>
  </p:clrMapOvr>
  <p:transition xmlns:p14="http://schemas.microsoft.com/office/powerpoint/2010/main"/>
</p:sldLayout>
</file>

<file path=ppt/slideLayouts/slideLayout30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54889378"/>
      </p:ext>
    </p:extLst>
  </p:cSld>
  <p:clrMapOvr>
    <a:masterClrMapping/>
  </p:clrMapOvr>
  <p:transition xmlns:p14="http://schemas.microsoft.com/office/powerpoint/2010/main"/>
</p:sldLayout>
</file>

<file path=ppt/slideLayouts/slideLayout30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91320061"/>
      </p:ext>
    </p:extLst>
  </p:cSld>
  <p:clrMapOvr>
    <a:masterClrMapping/>
  </p:clrMapOvr>
  <p:transition xmlns:p14="http://schemas.microsoft.com/office/powerpoint/2010/main"/>
</p:sldLayout>
</file>

<file path=ppt/slideLayouts/slideLayout30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6024045"/>
      </p:ext>
    </p:extLst>
  </p:cSld>
  <p:clrMapOvr>
    <a:masterClrMapping/>
  </p:clrMapOvr>
  <p:transition xmlns:p14="http://schemas.microsoft.com/office/powerpoint/2010/main"/>
</p:sldLayout>
</file>

<file path=ppt/slideLayouts/slideLayout30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71586463"/>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26125654"/>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72814830"/>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4357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11612672"/>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632007418"/>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4734681"/>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252009692"/>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85568507"/>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1918965"/>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07721217"/>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81550618"/>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73972280"/>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380503572"/>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84257604"/>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748976"/>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96180132"/>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253568483"/>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57343411"/>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292535089"/>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91695565"/>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95362854"/>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56201242"/>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699586007"/>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73611918"/>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731589995"/>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5474919"/>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15473256"/>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38033535"/>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514912998"/>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9494819"/>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513378989"/>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36040967"/>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653299975"/>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89245131"/>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728213137"/>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91777752"/>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2079743"/>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764626926"/>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72026107"/>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58183372"/>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599804526"/>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98849865"/>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868409489"/>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32020679"/>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2044700"/>
            <a:ext cx="2857500" cy="6045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2044700"/>
            <a:ext cx="2857500" cy="6045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92954343"/>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43074879"/>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665075182"/>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55910047"/>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86988038"/>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922397377"/>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53492698"/>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7835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78359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24216535"/>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836688365"/>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06007592"/>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225645"/>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504899283"/>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2044700"/>
            <a:ext cx="2857500" cy="6045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2044700"/>
            <a:ext cx="2857500" cy="6045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55832263"/>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66946109"/>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718591934"/>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84651170"/>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61757311"/>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5431068"/>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58794411"/>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41300"/>
            <a:ext cx="1466850" cy="7848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41300"/>
            <a:ext cx="4248150" cy="7848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31104184"/>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44936476"/>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206608456"/>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12200524"/>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110902925"/>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94871055"/>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60234431"/>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79603189"/>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139157118"/>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44519220"/>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971633105"/>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48855682"/>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81762504"/>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12.xml.rels><?xml version="1.0" encoding="UTF-8" standalone="yes"?>
<Relationships xmlns="http://schemas.openxmlformats.org/package/2006/relationships"><Relationship Id="rId11" Type="http://schemas.openxmlformats.org/officeDocument/2006/relationships/slideLayout" Target="../slideLayouts/slideLayout132.xml"/><Relationship Id="rId12" Type="http://schemas.openxmlformats.org/officeDocument/2006/relationships/theme" Target="../theme/theme12.xml"/><Relationship Id="rId1" Type="http://schemas.openxmlformats.org/officeDocument/2006/relationships/slideLayout" Target="../slideLayouts/slideLayout122.xml"/><Relationship Id="rId2" Type="http://schemas.openxmlformats.org/officeDocument/2006/relationships/slideLayout" Target="../slideLayouts/slideLayout123.xml"/><Relationship Id="rId3" Type="http://schemas.openxmlformats.org/officeDocument/2006/relationships/slideLayout" Target="../slideLayouts/slideLayout124.xml"/><Relationship Id="rId4" Type="http://schemas.openxmlformats.org/officeDocument/2006/relationships/slideLayout" Target="../slideLayouts/slideLayout125.xml"/><Relationship Id="rId5" Type="http://schemas.openxmlformats.org/officeDocument/2006/relationships/slideLayout" Target="../slideLayouts/slideLayout126.xml"/><Relationship Id="rId6" Type="http://schemas.openxmlformats.org/officeDocument/2006/relationships/slideLayout" Target="../slideLayouts/slideLayout127.xml"/><Relationship Id="rId7" Type="http://schemas.openxmlformats.org/officeDocument/2006/relationships/slideLayout" Target="../slideLayouts/slideLayout128.xml"/><Relationship Id="rId8" Type="http://schemas.openxmlformats.org/officeDocument/2006/relationships/slideLayout" Target="../slideLayouts/slideLayout129.xml"/><Relationship Id="rId9" Type="http://schemas.openxmlformats.org/officeDocument/2006/relationships/slideLayout" Target="../slideLayouts/slideLayout130.xml"/><Relationship Id="rId10" Type="http://schemas.openxmlformats.org/officeDocument/2006/relationships/slideLayout" Target="../slideLayouts/slideLayout131.xml"/></Relationships>
</file>

<file path=ppt/slideMasters/_rels/slideMaster13.xml.rels><?xml version="1.0" encoding="UTF-8" standalone="yes"?>
<Relationships xmlns="http://schemas.openxmlformats.org/package/2006/relationships"><Relationship Id="rId11" Type="http://schemas.openxmlformats.org/officeDocument/2006/relationships/slideLayout" Target="../slideLayouts/slideLayout143.xml"/><Relationship Id="rId12" Type="http://schemas.openxmlformats.org/officeDocument/2006/relationships/theme" Target="../theme/theme13.xml"/><Relationship Id="rId1" Type="http://schemas.openxmlformats.org/officeDocument/2006/relationships/slideLayout" Target="../slideLayouts/slideLayout133.xml"/><Relationship Id="rId2" Type="http://schemas.openxmlformats.org/officeDocument/2006/relationships/slideLayout" Target="../slideLayouts/slideLayout134.xml"/><Relationship Id="rId3" Type="http://schemas.openxmlformats.org/officeDocument/2006/relationships/slideLayout" Target="../slideLayouts/slideLayout135.xml"/><Relationship Id="rId4" Type="http://schemas.openxmlformats.org/officeDocument/2006/relationships/slideLayout" Target="../slideLayouts/slideLayout136.xml"/><Relationship Id="rId5" Type="http://schemas.openxmlformats.org/officeDocument/2006/relationships/slideLayout" Target="../slideLayouts/slideLayout137.xml"/><Relationship Id="rId6" Type="http://schemas.openxmlformats.org/officeDocument/2006/relationships/slideLayout" Target="../slideLayouts/slideLayout138.xml"/><Relationship Id="rId7" Type="http://schemas.openxmlformats.org/officeDocument/2006/relationships/slideLayout" Target="../slideLayouts/slideLayout139.xml"/><Relationship Id="rId8" Type="http://schemas.openxmlformats.org/officeDocument/2006/relationships/slideLayout" Target="../slideLayouts/slideLayout140.xml"/><Relationship Id="rId9" Type="http://schemas.openxmlformats.org/officeDocument/2006/relationships/slideLayout" Target="../slideLayouts/slideLayout141.xml"/><Relationship Id="rId10" Type="http://schemas.openxmlformats.org/officeDocument/2006/relationships/slideLayout" Target="../slideLayouts/slideLayout142.xml"/></Relationships>
</file>

<file path=ppt/slideMasters/_rels/slideMaster14.xml.rels><?xml version="1.0" encoding="UTF-8" standalone="yes"?>
<Relationships xmlns="http://schemas.openxmlformats.org/package/2006/relationships"><Relationship Id="rId11" Type="http://schemas.openxmlformats.org/officeDocument/2006/relationships/slideLayout" Target="../slideLayouts/slideLayout154.xml"/><Relationship Id="rId12" Type="http://schemas.openxmlformats.org/officeDocument/2006/relationships/theme" Target="../theme/theme14.xml"/><Relationship Id="rId1" Type="http://schemas.openxmlformats.org/officeDocument/2006/relationships/slideLayout" Target="../slideLayouts/slideLayout144.xml"/><Relationship Id="rId2" Type="http://schemas.openxmlformats.org/officeDocument/2006/relationships/slideLayout" Target="../slideLayouts/slideLayout145.xml"/><Relationship Id="rId3" Type="http://schemas.openxmlformats.org/officeDocument/2006/relationships/slideLayout" Target="../slideLayouts/slideLayout146.xml"/><Relationship Id="rId4" Type="http://schemas.openxmlformats.org/officeDocument/2006/relationships/slideLayout" Target="../slideLayouts/slideLayout147.xml"/><Relationship Id="rId5" Type="http://schemas.openxmlformats.org/officeDocument/2006/relationships/slideLayout" Target="../slideLayouts/slideLayout148.xml"/><Relationship Id="rId6" Type="http://schemas.openxmlformats.org/officeDocument/2006/relationships/slideLayout" Target="../slideLayouts/slideLayout149.xml"/><Relationship Id="rId7" Type="http://schemas.openxmlformats.org/officeDocument/2006/relationships/slideLayout" Target="../slideLayouts/slideLayout150.xml"/><Relationship Id="rId8" Type="http://schemas.openxmlformats.org/officeDocument/2006/relationships/slideLayout" Target="../slideLayouts/slideLayout151.xml"/><Relationship Id="rId9" Type="http://schemas.openxmlformats.org/officeDocument/2006/relationships/slideLayout" Target="../slideLayouts/slideLayout152.xml"/><Relationship Id="rId10" Type="http://schemas.openxmlformats.org/officeDocument/2006/relationships/slideLayout" Target="../slideLayouts/slideLayout153.xml"/></Relationships>
</file>

<file path=ppt/slideMasters/_rels/slideMaster15.xml.rels><?xml version="1.0" encoding="UTF-8" standalone="yes"?>
<Relationships xmlns="http://schemas.openxmlformats.org/package/2006/relationships"><Relationship Id="rId11" Type="http://schemas.openxmlformats.org/officeDocument/2006/relationships/slideLayout" Target="../slideLayouts/slideLayout165.xml"/><Relationship Id="rId12" Type="http://schemas.openxmlformats.org/officeDocument/2006/relationships/theme" Target="../theme/theme15.xml"/><Relationship Id="rId1" Type="http://schemas.openxmlformats.org/officeDocument/2006/relationships/slideLayout" Target="../slideLayouts/slideLayout155.xml"/><Relationship Id="rId2" Type="http://schemas.openxmlformats.org/officeDocument/2006/relationships/slideLayout" Target="../slideLayouts/slideLayout156.xml"/><Relationship Id="rId3" Type="http://schemas.openxmlformats.org/officeDocument/2006/relationships/slideLayout" Target="../slideLayouts/slideLayout157.xml"/><Relationship Id="rId4" Type="http://schemas.openxmlformats.org/officeDocument/2006/relationships/slideLayout" Target="../slideLayouts/slideLayout158.xml"/><Relationship Id="rId5" Type="http://schemas.openxmlformats.org/officeDocument/2006/relationships/slideLayout" Target="../slideLayouts/slideLayout159.xml"/><Relationship Id="rId6" Type="http://schemas.openxmlformats.org/officeDocument/2006/relationships/slideLayout" Target="../slideLayouts/slideLayout160.xml"/><Relationship Id="rId7" Type="http://schemas.openxmlformats.org/officeDocument/2006/relationships/slideLayout" Target="../slideLayouts/slideLayout161.xml"/><Relationship Id="rId8" Type="http://schemas.openxmlformats.org/officeDocument/2006/relationships/slideLayout" Target="../slideLayouts/slideLayout162.xml"/><Relationship Id="rId9" Type="http://schemas.openxmlformats.org/officeDocument/2006/relationships/slideLayout" Target="../slideLayouts/slideLayout163.xml"/><Relationship Id="rId10" Type="http://schemas.openxmlformats.org/officeDocument/2006/relationships/slideLayout" Target="../slideLayouts/slideLayout164.xml"/></Relationships>
</file>

<file path=ppt/slideMasters/_rels/slideMaster16.xml.rels><?xml version="1.0" encoding="UTF-8" standalone="yes"?>
<Relationships xmlns="http://schemas.openxmlformats.org/package/2006/relationships"><Relationship Id="rId11" Type="http://schemas.openxmlformats.org/officeDocument/2006/relationships/slideLayout" Target="../slideLayouts/slideLayout176.xml"/><Relationship Id="rId12" Type="http://schemas.openxmlformats.org/officeDocument/2006/relationships/theme" Target="../theme/theme16.xml"/><Relationship Id="rId1" Type="http://schemas.openxmlformats.org/officeDocument/2006/relationships/slideLayout" Target="../slideLayouts/slideLayout166.xml"/><Relationship Id="rId2" Type="http://schemas.openxmlformats.org/officeDocument/2006/relationships/slideLayout" Target="../slideLayouts/slideLayout167.xml"/><Relationship Id="rId3" Type="http://schemas.openxmlformats.org/officeDocument/2006/relationships/slideLayout" Target="../slideLayouts/slideLayout168.xml"/><Relationship Id="rId4" Type="http://schemas.openxmlformats.org/officeDocument/2006/relationships/slideLayout" Target="../slideLayouts/slideLayout169.xml"/><Relationship Id="rId5" Type="http://schemas.openxmlformats.org/officeDocument/2006/relationships/slideLayout" Target="../slideLayouts/slideLayout170.xml"/><Relationship Id="rId6" Type="http://schemas.openxmlformats.org/officeDocument/2006/relationships/slideLayout" Target="../slideLayouts/slideLayout171.xml"/><Relationship Id="rId7" Type="http://schemas.openxmlformats.org/officeDocument/2006/relationships/slideLayout" Target="../slideLayouts/slideLayout172.xml"/><Relationship Id="rId8" Type="http://schemas.openxmlformats.org/officeDocument/2006/relationships/slideLayout" Target="../slideLayouts/slideLayout173.xml"/><Relationship Id="rId9" Type="http://schemas.openxmlformats.org/officeDocument/2006/relationships/slideLayout" Target="../slideLayouts/slideLayout174.xml"/><Relationship Id="rId10" Type="http://schemas.openxmlformats.org/officeDocument/2006/relationships/slideLayout" Target="../slideLayouts/slideLayout175.xml"/></Relationships>
</file>

<file path=ppt/slideMasters/_rels/slideMaster17.xml.rels><?xml version="1.0" encoding="UTF-8" standalone="yes"?>
<Relationships xmlns="http://schemas.openxmlformats.org/package/2006/relationships"><Relationship Id="rId11" Type="http://schemas.openxmlformats.org/officeDocument/2006/relationships/slideLayout" Target="../slideLayouts/slideLayout187.xml"/><Relationship Id="rId12" Type="http://schemas.openxmlformats.org/officeDocument/2006/relationships/theme" Target="../theme/theme17.xml"/><Relationship Id="rId1" Type="http://schemas.openxmlformats.org/officeDocument/2006/relationships/slideLayout" Target="../slideLayouts/slideLayout177.xml"/><Relationship Id="rId2" Type="http://schemas.openxmlformats.org/officeDocument/2006/relationships/slideLayout" Target="../slideLayouts/slideLayout178.xml"/><Relationship Id="rId3" Type="http://schemas.openxmlformats.org/officeDocument/2006/relationships/slideLayout" Target="../slideLayouts/slideLayout179.xml"/><Relationship Id="rId4" Type="http://schemas.openxmlformats.org/officeDocument/2006/relationships/slideLayout" Target="../slideLayouts/slideLayout180.xml"/><Relationship Id="rId5" Type="http://schemas.openxmlformats.org/officeDocument/2006/relationships/slideLayout" Target="../slideLayouts/slideLayout181.xml"/><Relationship Id="rId6" Type="http://schemas.openxmlformats.org/officeDocument/2006/relationships/slideLayout" Target="../slideLayouts/slideLayout182.xml"/><Relationship Id="rId7" Type="http://schemas.openxmlformats.org/officeDocument/2006/relationships/slideLayout" Target="../slideLayouts/slideLayout183.xml"/><Relationship Id="rId8" Type="http://schemas.openxmlformats.org/officeDocument/2006/relationships/slideLayout" Target="../slideLayouts/slideLayout184.xml"/><Relationship Id="rId9" Type="http://schemas.openxmlformats.org/officeDocument/2006/relationships/slideLayout" Target="../slideLayouts/slideLayout185.xml"/><Relationship Id="rId10" Type="http://schemas.openxmlformats.org/officeDocument/2006/relationships/slideLayout" Target="../slideLayouts/slideLayout186.xml"/></Relationships>
</file>

<file path=ppt/slideMasters/_rels/slideMaster18.xml.rels><?xml version="1.0" encoding="UTF-8" standalone="yes"?>
<Relationships xmlns="http://schemas.openxmlformats.org/package/2006/relationships"><Relationship Id="rId11" Type="http://schemas.openxmlformats.org/officeDocument/2006/relationships/slideLayout" Target="../slideLayouts/slideLayout198.xml"/><Relationship Id="rId12" Type="http://schemas.openxmlformats.org/officeDocument/2006/relationships/theme" Target="../theme/theme18.xml"/><Relationship Id="rId1" Type="http://schemas.openxmlformats.org/officeDocument/2006/relationships/slideLayout" Target="../slideLayouts/slideLayout188.xml"/><Relationship Id="rId2" Type="http://schemas.openxmlformats.org/officeDocument/2006/relationships/slideLayout" Target="../slideLayouts/slideLayout189.xml"/><Relationship Id="rId3" Type="http://schemas.openxmlformats.org/officeDocument/2006/relationships/slideLayout" Target="../slideLayouts/slideLayout190.xml"/><Relationship Id="rId4" Type="http://schemas.openxmlformats.org/officeDocument/2006/relationships/slideLayout" Target="../slideLayouts/slideLayout191.xml"/><Relationship Id="rId5" Type="http://schemas.openxmlformats.org/officeDocument/2006/relationships/slideLayout" Target="../slideLayouts/slideLayout192.xml"/><Relationship Id="rId6" Type="http://schemas.openxmlformats.org/officeDocument/2006/relationships/slideLayout" Target="../slideLayouts/slideLayout193.xml"/><Relationship Id="rId7" Type="http://schemas.openxmlformats.org/officeDocument/2006/relationships/slideLayout" Target="../slideLayouts/slideLayout194.xml"/><Relationship Id="rId8" Type="http://schemas.openxmlformats.org/officeDocument/2006/relationships/slideLayout" Target="../slideLayouts/slideLayout195.xml"/><Relationship Id="rId9" Type="http://schemas.openxmlformats.org/officeDocument/2006/relationships/slideLayout" Target="../slideLayouts/slideLayout196.xml"/><Relationship Id="rId10" Type="http://schemas.openxmlformats.org/officeDocument/2006/relationships/slideLayout" Target="../slideLayouts/slideLayout197.xml"/></Relationships>
</file>

<file path=ppt/slideMasters/_rels/slideMaster19.xml.rels><?xml version="1.0" encoding="UTF-8" standalone="yes"?>
<Relationships xmlns="http://schemas.openxmlformats.org/package/2006/relationships"><Relationship Id="rId11" Type="http://schemas.openxmlformats.org/officeDocument/2006/relationships/slideLayout" Target="../slideLayouts/slideLayout209.xml"/><Relationship Id="rId12" Type="http://schemas.openxmlformats.org/officeDocument/2006/relationships/theme" Target="../theme/theme19.xml"/><Relationship Id="rId1" Type="http://schemas.openxmlformats.org/officeDocument/2006/relationships/slideLayout" Target="../slideLayouts/slideLayout199.xml"/><Relationship Id="rId2" Type="http://schemas.openxmlformats.org/officeDocument/2006/relationships/slideLayout" Target="../slideLayouts/slideLayout200.xml"/><Relationship Id="rId3" Type="http://schemas.openxmlformats.org/officeDocument/2006/relationships/slideLayout" Target="../slideLayouts/slideLayout201.xml"/><Relationship Id="rId4" Type="http://schemas.openxmlformats.org/officeDocument/2006/relationships/slideLayout" Target="../slideLayouts/slideLayout202.xml"/><Relationship Id="rId5" Type="http://schemas.openxmlformats.org/officeDocument/2006/relationships/slideLayout" Target="../slideLayouts/slideLayout203.xml"/><Relationship Id="rId6" Type="http://schemas.openxmlformats.org/officeDocument/2006/relationships/slideLayout" Target="../slideLayouts/slideLayout204.xml"/><Relationship Id="rId7" Type="http://schemas.openxmlformats.org/officeDocument/2006/relationships/slideLayout" Target="../slideLayouts/slideLayout205.xml"/><Relationship Id="rId8" Type="http://schemas.openxmlformats.org/officeDocument/2006/relationships/slideLayout" Target="../slideLayouts/slideLayout206.xml"/><Relationship Id="rId9" Type="http://schemas.openxmlformats.org/officeDocument/2006/relationships/slideLayout" Target="../slideLayouts/slideLayout207.xml"/><Relationship Id="rId10" Type="http://schemas.openxmlformats.org/officeDocument/2006/relationships/slideLayout" Target="../slideLayouts/slideLayout20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20.xml.rels><?xml version="1.0" encoding="UTF-8" standalone="yes"?>
<Relationships xmlns="http://schemas.openxmlformats.org/package/2006/relationships"><Relationship Id="rId11" Type="http://schemas.openxmlformats.org/officeDocument/2006/relationships/slideLayout" Target="../slideLayouts/slideLayout220.xml"/><Relationship Id="rId12" Type="http://schemas.openxmlformats.org/officeDocument/2006/relationships/theme" Target="../theme/theme20.xml"/><Relationship Id="rId1" Type="http://schemas.openxmlformats.org/officeDocument/2006/relationships/slideLayout" Target="../slideLayouts/slideLayout210.xml"/><Relationship Id="rId2" Type="http://schemas.openxmlformats.org/officeDocument/2006/relationships/slideLayout" Target="../slideLayouts/slideLayout211.xml"/><Relationship Id="rId3" Type="http://schemas.openxmlformats.org/officeDocument/2006/relationships/slideLayout" Target="../slideLayouts/slideLayout212.xml"/><Relationship Id="rId4" Type="http://schemas.openxmlformats.org/officeDocument/2006/relationships/slideLayout" Target="../slideLayouts/slideLayout213.xml"/><Relationship Id="rId5" Type="http://schemas.openxmlformats.org/officeDocument/2006/relationships/slideLayout" Target="../slideLayouts/slideLayout214.xml"/><Relationship Id="rId6" Type="http://schemas.openxmlformats.org/officeDocument/2006/relationships/slideLayout" Target="../slideLayouts/slideLayout215.xml"/><Relationship Id="rId7" Type="http://schemas.openxmlformats.org/officeDocument/2006/relationships/slideLayout" Target="../slideLayouts/slideLayout216.xml"/><Relationship Id="rId8" Type="http://schemas.openxmlformats.org/officeDocument/2006/relationships/slideLayout" Target="../slideLayouts/slideLayout217.xml"/><Relationship Id="rId9" Type="http://schemas.openxmlformats.org/officeDocument/2006/relationships/slideLayout" Target="../slideLayouts/slideLayout218.xml"/><Relationship Id="rId10" Type="http://schemas.openxmlformats.org/officeDocument/2006/relationships/slideLayout" Target="../slideLayouts/slideLayout219.xml"/></Relationships>
</file>

<file path=ppt/slideMasters/_rels/slideMaster21.xml.rels><?xml version="1.0" encoding="UTF-8" standalone="yes"?>
<Relationships xmlns="http://schemas.openxmlformats.org/package/2006/relationships"><Relationship Id="rId11" Type="http://schemas.openxmlformats.org/officeDocument/2006/relationships/slideLayout" Target="../slideLayouts/slideLayout231.xml"/><Relationship Id="rId12" Type="http://schemas.openxmlformats.org/officeDocument/2006/relationships/theme" Target="../theme/theme21.xml"/><Relationship Id="rId1" Type="http://schemas.openxmlformats.org/officeDocument/2006/relationships/slideLayout" Target="../slideLayouts/slideLayout221.xml"/><Relationship Id="rId2" Type="http://schemas.openxmlformats.org/officeDocument/2006/relationships/slideLayout" Target="../slideLayouts/slideLayout222.xml"/><Relationship Id="rId3" Type="http://schemas.openxmlformats.org/officeDocument/2006/relationships/slideLayout" Target="../slideLayouts/slideLayout223.xml"/><Relationship Id="rId4" Type="http://schemas.openxmlformats.org/officeDocument/2006/relationships/slideLayout" Target="../slideLayouts/slideLayout224.xml"/><Relationship Id="rId5" Type="http://schemas.openxmlformats.org/officeDocument/2006/relationships/slideLayout" Target="../slideLayouts/slideLayout225.xml"/><Relationship Id="rId6" Type="http://schemas.openxmlformats.org/officeDocument/2006/relationships/slideLayout" Target="../slideLayouts/slideLayout226.xml"/><Relationship Id="rId7" Type="http://schemas.openxmlformats.org/officeDocument/2006/relationships/slideLayout" Target="../slideLayouts/slideLayout227.xml"/><Relationship Id="rId8" Type="http://schemas.openxmlformats.org/officeDocument/2006/relationships/slideLayout" Target="../slideLayouts/slideLayout228.xml"/><Relationship Id="rId9" Type="http://schemas.openxmlformats.org/officeDocument/2006/relationships/slideLayout" Target="../slideLayouts/slideLayout229.xml"/><Relationship Id="rId10" Type="http://schemas.openxmlformats.org/officeDocument/2006/relationships/slideLayout" Target="../slideLayouts/slideLayout230.xml"/></Relationships>
</file>

<file path=ppt/slideMasters/_rels/slideMaster22.xml.rels><?xml version="1.0" encoding="UTF-8" standalone="yes"?>
<Relationships xmlns="http://schemas.openxmlformats.org/package/2006/relationships"><Relationship Id="rId11" Type="http://schemas.openxmlformats.org/officeDocument/2006/relationships/slideLayout" Target="../slideLayouts/slideLayout242.xml"/><Relationship Id="rId12" Type="http://schemas.openxmlformats.org/officeDocument/2006/relationships/theme" Target="../theme/theme22.xml"/><Relationship Id="rId1" Type="http://schemas.openxmlformats.org/officeDocument/2006/relationships/slideLayout" Target="../slideLayouts/slideLayout232.xml"/><Relationship Id="rId2" Type="http://schemas.openxmlformats.org/officeDocument/2006/relationships/slideLayout" Target="../slideLayouts/slideLayout233.xml"/><Relationship Id="rId3" Type="http://schemas.openxmlformats.org/officeDocument/2006/relationships/slideLayout" Target="../slideLayouts/slideLayout234.xml"/><Relationship Id="rId4" Type="http://schemas.openxmlformats.org/officeDocument/2006/relationships/slideLayout" Target="../slideLayouts/slideLayout235.xml"/><Relationship Id="rId5" Type="http://schemas.openxmlformats.org/officeDocument/2006/relationships/slideLayout" Target="../slideLayouts/slideLayout236.xml"/><Relationship Id="rId6" Type="http://schemas.openxmlformats.org/officeDocument/2006/relationships/slideLayout" Target="../slideLayouts/slideLayout237.xml"/><Relationship Id="rId7" Type="http://schemas.openxmlformats.org/officeDocument/2006/relationships/slideLayout" Target="../slideLayouts/slideLayout238.xml"/><Relationship Id="rId8" Type="http://schemas.openxmlformats.org/officeDocument/2006/relationships/slideLayout" Target="../slideLayouts/slideLayout239.xml"/><Relationship Id="rId9" Type="http://schemas.openxmlformats.org/officeDocument/2006/relationships/slideLayout" Target="../slideLayouts/slideLayout240.xml"/><Relationship Id="rId10" Type="http://schemas.openxmlformats.org/officeDocument/2006/relationships/slideLayout" Target="../slideLayouts/slideLayout241.xml"/></Relationships>
</file>

<file path=ppt/slideMasters/_rels/slideMaster23.xml.rels><?xml version="1.0" encoding="UTF-8" standalone="yes"?>
<Relationships xmlns="http://schemas.openxmlformats.org/package/2006/relationships"><Relationship Id="rId11" Type="http://schemas.openxmlformats.org/officeDocument/2006/relationships/slideLayout" Target="../slideLayouts/slideLayout253.xml"/><Relationship Id="rId12" Type="http://schemas.openxmlformats.org/officeDocument/2006/relationships/theme" Target="../theme/theme23.xml"/><Relationship Id="rId1" Type="http://schemas.openxmlformats.org/officeDocument/2006/relationships/slideLayout" Target="../slideLayouts/slideLayout243.xml"/><Relationship Id="rId2" Type="http://schemas.openxmlformats.org/officeDocument/2006/relationships/slideLayout" Target="../slideLayouts/slideLayout244.xml"/><Relationship Id="rId3" Type="http://schemas.openxmlformats.org/officeDocument/2006/relationships/slideLayout" Target="../slideLayouts/slideLayout245.xml"/><Relationship Id="rId4" Type="http://schemas.openxmlformats.org/officeDocument/2006/relationships/slideLayout" Target="../slideLayouts/slideLayout246.xml"/><Relationship Id="rId5" Type="http://schemas.openxmlformats.org/officeDocument/2006/relationships/slideLayout" Target="../slideLayouts/slideLayout247.xml"/><Relationship Id="rId6" Type="http://schemas.openxmlformats.org/officeDocument/2006/relationships/slideLayout" Target="../slideLayouts/slideLayout248.xml"/><Relationship Id="rId7" Type="http://schemas.openxmlformats.org/officeDocument/2006/relationships/slideLayout" Target="../slideLayouts/slideLayout249.xml"/><Relationship Id="rId8" Type="http://schemas.openxmlformats.org/officeDocument/2006/relationships/slideLayout" Target="../slideLayouts/slideLayout250.xml"/><Relationship Id="rId9" Type="http://schemas.openxmlformats.org/officeDocument/2006/relationships/slideLayout" Target="../slideLayouts/slideLayout251.xml"/><Relationship Id="rId10" Type="http://schemas.openxmlformats.org/officeDocument/2006/relationships/slideLayout" Target="../slideLayouts/slideLayout252.xml"/></Relationships>
</file>

<file path=ppt/slideMasters/_rels/slideMaster24.xml.rels><?xml version="1.0" encoding="UTF-8" standalone="yes"?>
<Relationships xmlns="http://schemas.openxmlformats.org/package/2006/relationships"><Relationship Id="rId11" Type="http://schemas.openxmlformats.org/officeDocument/2006/relationships/slideLayout" Target="../slideLayouts/slideLayout264.xml"/><Relationship Id="rId12" Type="http://schemas.openxmlformats.org/officeDocument/2006/relationships/theme" Target="../theme/theme24.xml"/><Relationship Id="rId1" Type="http://schemas.openxmlformats.org/officeDocument/2006/relationships/slideLayout" Target="../slideLayouts/slideLayout254.xml"/><Relationship Id="rId2" Type="http://schemas.openxmlformats.org/officeDocument/2006/relationships/slideLayout" Target="../slideLayouts/slideLayout255.xml"/><Relationship Id="rId3" Type="http://schemas.openxmlformats.org/officeDocument/2006/relationships/slideLayout" Target="../slideLayouts/slideLayout256.xml"/><Relationship Id="rId4" Type="http://schemas.openxmlformats.org/officeDocument/2006/relationships/slideLayout" Target="../slideLayouts/slideLayout257.xml"/><Relationship Id="rId5" Type="http://schemas.openxmlformats.org/officeDocument/2006/relationships/slideLayout" Target="../slideLayouts/slideLayout258.xml"/><Relationship Id="rId6" Type="http://schemas.openxmlformats.org/officeDocument/2006/relationships/slideLayout" Target="../slideLayouts/slideLayout259.xml"/><Relationship Id="rId7" Type="http://schemas.openxmlformats.org/officeDocument/2006/relationships/slideLayout" Target="../slideLayouts/slideLayout260.xml"/><Relationship Id="rId8" Type="http://schemas.openxmlformats.org/officeDocument/2006/relationships/slideLayout" Target="../slideLayouts/slideLayout261.xml"/><Relationship Id="rId9" Type="http://schemas.openxmlformats.org/officeDocument/2006/relationships/slideLayout" Target="../slideLayouts/slideLayout262.xml"/><Relationship Id="rId10" Type="http://schemas.openxmlformats.org/officeDocument/2006/relationships/slideLayout" Target="../slideLayouts/slideLayout263.xml"/></Relationships>
</file>

<file path=ppt/slideMasters/_rels/slideMaster25.xml.rels><?xml version="1.0" encoding="UTF-8" standalone="yes"?>
<Relationships xmlns="http://schemas.openxmlformats.org/package/2006/relationships"><Relationship Id="rId11" Type="http://schemas.openxmlformats.org/officeDocument/2006/relationships/slideLayout" Target="../slideLayouts/slideLayout275.xml"/><Relationship Id="rId12" Type="http://schemas.openxmlformats.org/officeDocument/2006/relationships/theme" Target="../theme/theme25.xml"/><Relationship Id="rId1" Type="http://schemas.openxmlformats.org/officeDocument/2006/relationships/slideLayout" Target="../slideLayouts/slideLayout265.xml"/><Relationship Id="rId2" Type="http://schemas.openxmlformats.org/officeDocument/2006/relationships/slideLayout" Target="../slideLayouts/slideLayout266.xml"/><Relationship Id="rId3" Type="http://schemas.openxmlformats.org/officeDocument/2006/relationships/slideLayout" Target="../slideLayouts/slideLayout267.xml"/><Relationship Id="rId4" Type="http://schemas.openxmlformats.org/officeDocument/2006/relationships/slideLayout" Target="../slideLayouts/slideLayout268.xml"/><Relationship Id="rId5" Type="http://schemas.openxmlformats.org/officeDocument/2006/relationships/slideLayout" Target="../slideLayouts/slideLayout269.xml"/><Relationship Id="rId6" Type="http://schemas.openxmlformats.org/officeDocument/2006/relationships/slideLayout" Target="../slideLayouts/slideLayout270.xml"/><Relationship Id="rId7" Type="http://schemas.openxmlformats.org/officeDocument/2006/relationships/slideLayout" Target="../slideLayouts/slideLayout271.xml"/><Relationship Id="rId8" Type="http://schemas.openxmlformats.org/officeDocument/2006/relationships/slideLayout" Target="../slideLayouts/slideLayout272.xml"/><Relationship Id="rId9" Type="http://schemas.openxmlformats.org/officeDocument/2006/relationships/slideLayout" Target="../slideLayouts/slideLayout273.xml"/><Relationship Id="rId10" Type="http://schemas.openxmlformats.org/officeDocument/2006/relationships/slideLayout" Target="../slideLayouts/slideLayout274.xml"/></Relationships>
</file>

<file path=ppt/slideMasters/_rels/slideMaster26.xml.rels><?xml version="1.0" encoding="UTF-8" standalone="yes"?>
<Relationships xmlns="http://schemas.openxmlformats.org/package/2006/relationships"><Relationship Id="rId11" Type="http://schemas.openxmlformats.org/officeDocument/2006/relationships/slideLayout" Target="../slideLayouts/slideLayout286.xml"/><Relationship Id="rId12" Type="http://schemas.openxmlformats.org/officeDocument/2006/relationships/theme" Target="../theme/theme26.xml"/><Relationship Id="rId1" Type="http://schemas.openxmlformats.org/officeDocument/2006/relationships/slideLayout" Target="../slideLayouts/slideLayout276.xml"/><Relationship Id="rId2" Type="http://schemas.openxmlformats.org/officeDocument/2006/relationships/slideLayout" Target="../slideLayouts/slideLayout277.xml"/><Relationship Id="rId3" Type="http://schemas.openxmlformats.org/officeDocument/2006/relationships/slideLayout" Target="../slideLayouts/slideLayout278.xml"/><Relationship Id="rId4" Type="http://schemas.openxmlformats.org/officeDocument/2006/relationships/slideLayout" Target="../slideLayouts/slideLayout279.xml"/><Relationship Id="rId5" Type="http://schemas.openxmlformats.org/officeDocument/2006/relationships/slideLayout" Target="../slideLayouts/slideLayout280.xml"/><Relationship Id="rId6" Type="http://schemas.openxmlformats.org/officeDocument/2006/relationships/slideLayout" Target="../slideLayouts/slideLayout281.xml"/><Relationship Id="rId7" Type="http://schemas.openxmlformats.org/officeDocument/2006/relationships/slideLayout" Target="../slideLayouts/slideLayout282.xml"/><Relationship Id="rId8" Type="http://schemas.openxmlformats.org/officeDocument/2006/relationships/slideLayout" Target="../slideLayouts/slideLayout283.xml"/><Relationship Id="rId9" Type="http://schemas.openxmlformats.org/officeDocument/2006/relationships/slideLayout" Target="../slideLayouts/slideLayout284.xml"/><Relationship Id="rId10" Type="http://schemas.openxmlformats.org/officeDocument/2006/relationships/slideLayout" Target="../slideLayouts/slideLayout285.xml"/></Relationships>
</file>

<file path=ppt/slideMasters/_rels/slideMaster27.xml.rels><?xml version="1.0" encoding="UTF-8" standalone="yes"?>
<Relationships xmlns="http://schemas.openxmlformats.org/package/2006/relationships"><Relationship Id="rId11" Type="http://schemas.openxmlformats.org/officeDocument/2006/relationships/slideLayout" Target="../slideLayouts/slideLayout297.xml"/><Relationship Id="rId12" Type="http://schemas.openxmlformats.org/officeDocument/2006/relationships/theme" Target="../theme/theme27.xml"/><Relationship Id="rId1" Type="http://schemas.openxmlformats.org/officeDocument/2006/relationships/slideLayout" Target="../slideLayouts/slideLayout287.xml"/><Relationship Id="rId2" Type="http://schemas.openxmlformats.org/officeDocument/2006/relationships/slideLayout" Target="../slideLayouts/slideLayout288.xml"/><Relationship Id="rId3" Type="http://schemas.openxmlformats.org/officeDocument/2006/relationships/slideLayout" Target="../slideLayouts/slideLayout289.xml"/><Relationship Id="rId4" Type="http://schemas.openxmlformats.org/officeDocument/2006/relationships/slideLayout" Target="../slideLayouts/slideLayout290.xml"/><Relationship Id="rId5" Type="http://schemas.openxmlformats.org/officeDocument/2006/relationships/slideLayout" Target="../slideLayouts/slideLayout291.xml"/><Relationship Id="rId6" Type="http://schemas.openxmlformats.org/officeDocument/2006/relationships/slideLayout" Target="../slideLayouts/slideLayout292.xml"/><Relationship Id="rId7" Type="http://schemas.openxmlformats.org/officeDocument/2006/relationships/slideLayout" Target="../slideLayouts/slideLayout293.xml"/><Relationship Id="rId8" Type="http://schemas.openxmlformats.org/officeDocument/2006/relationships/slideLayout" Target="../slideLayouts/slideLayout294.xml"/><Relationship Id="rId9" Type="http://schemas.openxmlformats.org/officeDocument/2006/relationships/slideLayout" Target="../slideLayouts/slideLayout295.xml"/><Relationship Id="rId10" Type="http://schemas.openxmlformats.org/officeDocument/2006/relationships/slideLayout" Target="../slideLayouts/slideLayout296.xml"/></Relationships>
</file>

<file path=ppt/slideMasters/_rels/slideMaster28.xml.rels><?xml version="1.0" encoding="UTF-8" standalone="yes"?>
<Relationships xmlns="http://schemas.openxmlformats.org/package/2006/relationships"><Relationship Id="rId11" Type="http://schemas.openxmlformats.org/officeDocument/2006/relationships/slideLayout" Target="../slideLayouts/slideLayout308.xml"/><Relationship Id="rId12" Type="http://schemas.openxmlformats.org/officeDocument/2006/relationships/theme" Target="../theme/theme28.xml"/><Relationship Id="rId1" Type="http://schemas.openxmlformats.org/officeDocument/2006/relationships/slideLayout" Target="../slideLayouts/slideLayout298.xml"/><Relationship Id="rId2" Type="http://schemas.openxmlformats.org/officeDocument/2006/relationships/slideLayout" Target="../slideLayouts/slideLayout299.xml"/><Relationship Id="rId3" Type="http://schemas.openxmlformats.org/officeDocument/2006/relationships/slideLayout" Target="../slideLayouts/slideLayout300.xml"/><Relationship Id="rId4" Type="http://schemas.openxmlformats.org/officeDocument/2006/relationships/slideLayout" Target="../slideLayouts/slideLayout301.xml"/><Relationship Id="rId5" Type="http://schemas.openxmlformats.org/officeDocument/2006/relationships/slideLayout" Target="../slideLayouts/slideLayout302.xml"/><Relationship Id="rId6" Type="http://schemas.openxmlformats.org/officeDocument/2006/relationships/slideLayout" Target="../slideLayouts/slideLayout303.xml"/><Relationship Id="rId7" Type="http://schemas.openxmlformats.org/officeDocument/2006/relationships/slideLayout" Target="../slideLayouts/slideLayout304.xml"/><Relationship Id="rId8" Type="http://schemas.openxmlformats.org/officeDocument/2006/relationships/slideLayout" Target="../slideLayouts/slideLayout305.xml"/><Relationship Id="rId9" Type="http://schemas.openxmlformats.org/officeDocument/2006/relationships/slideLayout" Target="../slideLayouts/slideLayout306.xml"/><Relationship Id="rId10" Type="http://schemas.openxmlformats.org/officeDocument/2006/relationships/slideLayout" Target="../slideLayouts/slideLayout307.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6" r:id="rId1"/>
    <p:sldLayoutId id="2147483677" r:id="rId2"/>
    <p:sldLayoutId id="2147483678" r:id="rId3"/>
    <p:sldLayoutId id="2147483679" r:id="rId4"/>
    <p:sldLayoutId id="2147483680" r:id="rId5"/>
    <p:sldLayoutId id="2147483681" r:id="rId6"/>
    <p:sldLayoutId id="2147483682" r:id="rId7"/>
    <p:sldLayoutId id="2147483683" r:id="rId8"/>
    <p:sldLayoutId id="2147483684" r:id="rId9"/>
    <p:sldLayoutId id="2147483685" r:id="rId10"/>
    <p:sldLayoutId id="214748368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75" r:id="rId1"/>
    <p:sldLayoutId id="2147483776" r:id="rId2"/>
    <p:sldLayoutId id="2147483777" r:id="rId3"/>
    <p:sldLayoutId id="2147483778" r:id="rId4"/>
    <p:sldLayoutId id="2147483779" r:id="rId5"/>
    <p:sldLayoutId id="2147483780" r:id="rId6"/>
    <p:sldLayoutId id="2147483781" r:id="rId7"/>
    <p:sldLayoutId id="2147483782" r:id="rId8"/>
    <p:sldLayoutId id="2147483783" r:id="rId9"/>
    <p:sldLayoutId id="2147483784" r:id="rId10"/>
    <p:sldLayoutId id="214748378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70000" y="2044700"/>
            <a:ext cx="52324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86" r:id="rId1"/>
    <p:sldLayoutId id="2147483787" r:id="rId2"/>
    <p:sldLayoutId id="2147483788" r:id="rId3"/>
    <p:sldLayoutId id="2147483789" r:id="rId4"/>
    <p:sldLayoutId id="2147483790" r:id="rId5"/>
    <p:sldLayoutId id="2147483791" r:id="rId6"/>
    <p:sldLayoutId id="2147483792" r:id="rId7"/>
    <p:sldLayoutId id="2147483793" r:id="rId8"/>
    <p:sldLayoutId id="2147483794" r:id="rId9"/>
    <p:sldLayoutId id="2147483795" r:id="rId10"/>
    <p:sldLayoutId id="2147483796"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760413" indent="-493713" algn="l" rtl="0" fontAlgn="base">
        <a:spcBef>
          <a:spcPts val="1700"/>
        </a:spcBef>
        <a:spcAft>
          <a:spcPct val="0"/>
        </a:spcAft>
        <a:buSzPct val="171000"/>
        <a:buFont typeface="Helvetica" charset="0"/>
        <a:buChar char="•"/>
        <a:defRPr sz="3200">
          <a:solidFill>
            <a:schemeClr val="tx1"/>
          </a:solidFill>
          <a:latin typeface="+mn-lt"/>
          <a:ea typeface="+mn-ea"/>
          <a:cs typeface="+mn-cs"/>
          <a:sym typeface="Helvetica" charset="0"/>
        </a:defRPr>
      </a:lvl1pPr>
      <a:lvl2pPr marL="1204913" indent="-493713" algn="l" rtl="0" fontAlgn="base">
        <a:spcBef>
          <a:spcPts val="1800"/>
        </a:spcBef>
        <a:spcAft>
          <a:spcPct val="0"/>
        </a:spcAft>
        <a:buSzPct val="100000"/>
        <a:buFont typeface="Lucida Grande" charset="0"/>
        <a:buChar char="‣"/>
        <a:defRPr sz="3200">
          <a:solidFill>
            <a:schemeClr val="tx1"/>
          </a:solidFill>
          <a:latin typeface="+mn-lt"/>
          <a:ea typeface="+mn-ea"/>
          <a:cs typeface="+mn-cs"/>
          <a:sym typeface="Helvetica" charset="0"/>
        </a:defRPr>
      </a:lvl2pPr>
      <a:lvl3pPr marL="1649413" indent="-493713" algn="l" rtl="0" fontAlgn="base">
        <a:spcBef>
          <a:spcPts val="1200"/>
        </a:spcBef>
        <a:spcAft>
          <a:spcPct val="0"/>
        </a:spcAft>
        <a:buClr>
          <a:srgbClr val="000000"/>
        </a:buClr>
        <a:buSzPct val="125000"/>
        <a:buFont typeface="Helvetica" charset="0"/>
        <a:buChar char="-"/>
        <a:defRPr sz="2400">
          <a:solidFill>
            <a:schemeClr val="tx1"/>
          </a:solidFill>
          <a:latin typeface="+mn-lt"/>
          <a:ea typeface="+mn-ea"/>
          <a:cs typeface="+mn-cs"/>
          <a:sym typeface="Helvetica" charset="0"/>
        </a:defRPr>
      </a:lvl3pPr>
      <a:lvl4pPr marL="2093913" indent="-493713"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5384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29956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4528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100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3672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289"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2290"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97" r:id="rId1"/>
    <p:sldLayoutId id="2147483798" r:id="rId2"/>
    <p:sldLayoutId id="2147483799" r:id="rId3"/>
    <p:sldLayoutId id="2147483800" r:id="rId4"/>
    <p:sldLayoutId id="2147483801" r:id="rId5"/>
    <p:sldLayoutId id="2147483802" r:id="rId6"/>
    <p:sldLayoutId id="2147483803" r:id="rId7"/>
    <p:sldLayoutId id="2147483804" r:id="rId8"/>
    <p:sldLayoutId id="2147483805" r:id="rId9"/>
    <p:sldLayoutId id="2147483806" r:id="rId10"/>
    <p:sldLayoutId id="2147483807"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760413" indent="-493713" algn="l" rtl="0" fontAlgn="base">
        <a:spcBef>
          <a:spcPts val="1800"/>
        </a:spcBef>
        <a:spcAft>
          <a:spcPct val="0"/>
        </a:spcAft>
        <a:buSzPct val="171000"/>
        <a:buFont typeface="Helvetica" charset="0"/>
        <a:buChar char="•"/>
        <a:defRPr sz="3200">
          <a:solidFill>
            <a:schemeClr val="tx1"/>
          </a:solidFill>
          <a:latin typeface="+mn-lt"/>
          <a:ea typeface="+mn-ea"/>
          <a:cs typeface="+mn-cs"/>
          <a:sym typeface="Helvetica" charset="0"/>
        </a:defRPr>
      </a:lvl1pPr>
      <a:lvl2pPr marL="1204913" indent="-493713" algn="l" rtl="0" fontAlgn="base">
        <a:spcBef>
          <a:spcPts val="1800"/>
        </a:spcBef>
        <a:spcAft>
          <a:spcPct val="0"/>
        </a:spcAft>
        <a:buSzPct val="100000"/>
        <a:buFont typeface="Lucida Grande" charset="0"/>
        <a:buChar char="‣"/>
        <a:defRPr sz="3200">
          <a:solidFill>
            <a:schemeClr val="tx1"/>
          </a:solidFill>
          <a:latin typeface="+mn-lt"/>
          <a:ea typeface="+mn-ea"/>
          <a:cs typeface="+mn-cs"/>
          <a:sym typeface="Helvetica" charset="0"/>
        </a:defRPr>
      </a:lvl2pPr>
      <a:lvl3pPr marL="1649413" indent="-493713" algn="l" rtl="0" fontAlgn="base">
        <a:spcBef>
          <a:spcPts val="1800"/>
        </a:spcBef>
        <a:spcAft>
          <a:spcPct val="0"/>
        </a:spcAft>
        <a:buSzPct val="125000"/>
        <a:buFont typeface="Helvetica" charset="0"/>
        <a:buChar char="-"/>
        <a:defRPr sz="3200">
          <a:solidFill>
            <a:schemeClr val="tx1"/>
          </a:solidFill>
          <a:latin typeface="+mn-lt"/>
          <a:ea typeface="+mn-ea"/>
          <a:cs typeface="+mn-cs"/>
          <a:sym typeface="Helvetica" charset="0"/>
        </a:defRPr>
      </a:lvl3pPr>
      <a:lvl4pPr marL="2093913" indent="-493713"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5384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29956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4528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100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3672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3313"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3314" name="Rectangle 2"/>
          <p:cNvSpPr>
            <a:spLocks noChangeArrowheads="1"/>
          </p:cNvSpPr>
          <p:nvPr>
            <p:ph type="body" idx="1"/>
          </p:nvPr>
        </p:nvSpPr>
        <p:spPr bwMode="auto">
          <a:xfrm>
            <a:off x="6502400" y="2044700"/>
            <a:ext cx="52324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08" r:id="rId1"/>
    <p:sldLayoutId id="2147483809" r:id="rId2"/>
    <p:sldLayoutId id="2147483810" r:id="rId3"/>
    <p:sldLayoutId id="2147483811" r:id="rId4"/>
    <p:sldLayoutId id="2147483812" r:id="rId5"/>
    <p:sldLayoutId id="2147483813" r:id="rId6"/>
    <p:sldLayoutId id="2147483814" r:id="rId7"/>
    <p:sldLayoutId id="2147483815" r:id="rId8"/>
    <p:sldLayoutId id="2147483816" r:id="rId9"/>
    <p:sldLayoutId id="2147483817" r:id="rId10"/>
    <p:sldLayoutId id="2147483818"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760413" indent="-493713" algn="l" rtl="0" fontAlgn="base">
        <a:spcBef>
          <a:spcPts val="1800"/>
        </a:spcBef>
        <a:spcAft>
          <a:spcPct val="0"/>
        </a:spcAft>
        <a:buSzPct val="171000"/>
        <a:buFont typeface="Helvetica" charset="0"/>
        <a:buChar char="•"/>
        <a:defRPr sz="3200">
          <a:solidFill>
            <a:schemeClr val="tx1"/>
          </a:solidFill>
          <a:latin typeface="+mn-lt"/>
          <a:ea typeface="+mn-ea"/>
          <a:cs typeface="+mn-cs"/>
          <a:sym typeface="Helvetica" charset="0"/>
        </a:defRPr>
      </a:lvl1pPr>
      <a:lvl2pPr marL="1204913" indent="-493713" algn="l" rtl="0" fontAlgn="base">
        <a:spcBef>
          <a:spcPts val="1800"/>
        </a:spcBef>
        <a:spcAft>
          <a:spcPct val="0"/>
        </a:spcAft>
        <a:buSzPct val="100000"/>
        <a:buFont typeface="Lucida Grande" charset="0"/>
        <a:buChar char="‣"/>
        <a:defRPr sz="3200">
          <a:solidFill>
            <a:schemeClr val="tx1"/>
          </a:solidFill>
          <a:latin typeface="+mn-lt"/>
          <a:ea typeface="+mn-ea"/>
          <a:cs typeface="+mn-cs"/>
          <a:sym typeface="Helvetica" charset="0"/>
        </a:defRPr>
      </a:lvl2pPr>
      <a:lvl3pPr marL="1649413" indent="-493713" algn="l" rtl="0" fontAlgn="base">
        <a:spcBef>
          <a:spcPts val="1200"/>
        </a:spcBef>
        <a:spcAft>
          <a:spcPct val="0"/>
        </a:spcAft>
        <a:buClr>
          <a:srgbClr val="000000"/>
        </a:buClr>
        <a:buSzPct val="125000"/>
        <a:buFont typeface="Helvetica" charset="0"/>
        <a:buChar char="-"/>
        <a:defRPr sz="2400">
          <a:solidFill>
            <a:schemeClr val="tx1"/>
          </a:solidFill>
          <a:latin typeface="+mn-lt"/>
          <a:ea typeface="+mn-ea"/>
          <a:cs typeface="+mn-cs"/>
          <a:sym typeface="Helvetica" charset="0"/>
        </a:defRPr>
      </a:lvl3pPr>
      <a:lvl4pPr marL="2093913" indent="-493713" algn="l" rtl="0" fontAlgn="base">
        <a:spcBef>
          <a:spcPts val="11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5384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29956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4528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100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3672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4337"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4338" name="Rectangle 2"/>
          <p:cNvSpPr>
            <a:spLocks noChangeArrowheads="1"/>
          </p:cNvSpPr>
          <p:nvPr>
            <p:ph type="body" idx="1"/>
          </p:nvPr>
        </p:nvSpPr>
        <p:spPr bwMode="auto">
          <a:xfrm>
            <a:off x="1270000" y="2044700"/>
            <a:ext cx="52324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19" r:id="rId1"/>
    <p:sldLayoutId id="2147483820" r:id="rId2"/>
    <p:sldLayoutId id="2147483821" r:id="rId3"/>
    <p:sldLayoutId id="2147483822" r:id="rId4"/>
    <p:sldLayoutId id="2147483823" r:id="rId5"/>
    <p:sldLayoutId id="2147483824" r:id="rId6"/>
    <p:sldLayoutId id="2147483825" r:id="rId7"/>
    <p:sldLayoutId id="2147483826" r:id="rId8"/>
    <p:sldLayoutId id="2147483827" r:id="rId9"/>
    <p:sldLayoutId id="2147483828" r:id="rId10"/>
    <p:sldLayoutId id="2147483829"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760413" indent="-493713" algn="l" rtl="0" fontAlgn="base">
        <a:spcBef>
          <a:spcPts val="1800"/>
        </a:spcBef>
        <a:spcAft>
          <a:spcPct val="0"/>
        </a:spcAft>
        <a:buSzPct val="171000"/>
        <a:buFont typeface="Helvetica" charset="0"/>
        <a:buChar char="•"/>
        <a:defRPr sz="3200">
          <a:solidFill>
            <a:schemeClr val="tx1"/>
          </a:solidFill>
          <a:latin typeface="+mn-lt"/>
          <a:ea typeface="+mn-ea"/>
          <a:cs typeface="+mn-cs"/>
          <a:sym typeface="Helvetica" charset="0"/>
        </a:defRPr>
      </a:lvl1pPr>
      <a:lvl2pPr marL="1204913" indent="-493713" algn="l" rtl="0" fontAlgn="base">
        <a:spcBef>
          <a:spcPts val="1800"/>
        </a:spcBef>
        <a:spcAft>
          <a:spcPct val="0"/>
        </a:spcAft>
        <a:buSzPct val="100000"/>
        <a:buFont typeface="Lucida Grande" charset="0"/>
        <a:buChar char="‣"/>
        <a:defRPr sz="3200">
          <a:solidFill>
            <a:schemeClr val="tx1"/>
          </a:solidFill>
          <a:latin typeface="+mn-lt"/>
          <a:ea typeface="+mn-ea"/>
          <a:cs typeface="+mn-cs"/>
          <a:sym typeface="Helvetica" charset="0"/>
        </a:defRPr>
      </a:lvl2pPr>
      <a:lvl3pPr marL="1649413" indent="-493713" algn="l" rtl="0" fontAlgn="base">
        <a:spcBef>
          <a:spcPts val="1200"/>
        </a:spcBef>
        <a:spcAft>
          <a:spcPct val="0"/>
        </a:spcAft>
        <a:buClr>
          <a:srgbClr val="000000"/>
        </a:buClr>
        <a:buSzPct val="125000"/>
        <a:buFont typeface="Helvetica" charset="0"/>
        <a:buChar char="-"/>
        <a:defRPr sz="2400">
          <a:solidFill>
            <a:schemeClr val="tx1"/>
          </a:solidFill>
          <a:latin typeface="+mn-lt"/>
          <a:ea typeface="+mn-ea"/>
          <a:cs typeface="+mn-cs"/>
          <a:sym typeface="Helvetica" charset="0"/>
        </a:defRPr>
      </a:lvl3pPr>
      <a:lvl4pPr marL="2093913" indent="-493713"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5384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29956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4528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100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367213" indent="-493713"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1"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title style</a:t>
            </a:r>
          </a:p>
        </p:txBody>
      </p:sp>
      <p:sp>
        <p:nvSpPr>
          <p:cNvPr id="15362"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text styles</a:t>
            </a:r>
          </a:p>
          <a:p>
            <a:pPr lvl="1"/>
            <a:r>
              <a:rPr lang="en-US">
                <a:sym typeface="Arial" charset="0"/>
              </a:rPr>
              <a:t>Second level</a:t>
            </a:r>
          </a:p>
          <a:p>
            <a:pPr lvl="2"/>
            <a:r>
              <a:rPr lang="en-US">
                <a:sym typeface="Arial" charset="0"/>
              </a:rPr>
              <a:t>Third level</a:t>
            </a:r>
          </a:p>
          <a:p>
            <a:pPr lvl="3"/>
            <a:r>
              <a:rPr lang="en-US">
                <a:sym typeface="Arial" charset="0"/>
              </a:rPr>
              <a:t>Fourth level</a:t>
            </a:r>
          </a:p>
          <a:p>
            <a:pPr lvl="4"/>
            <a:r>
              <a:rPr lang="en-US">
                <a:sym typeface="Arial" charset="0"/>
              </a:rPr>
              <a:t>Fifth level</a:t>
            </a:r>
          </a:p>
        </p:txBody>
      </p:sp>
    </p:spTree>
  </p:cSld>
  <p:clrMap bg1="lt1" tx1="dk1" bg2="lt2" tx2="dk2" accent1="accent1" accent2="accent2" accent3="accent3" accent4="accent4" accent5="accent5" accent6="accent6" hlink="hlink" folHlink="folHlink"/>
  <p:sldLayoutIdLst>
    <p:sldLayoutId id="2147483830" r:id="rId1"/>
    <p:sldLayoutId id="2147483831" r:id="rId2"/>
    <p:sldLayoutId id="2147483832" r:id="rId3"/>
    <p:sldLayoutId id="2147483833" r:id="rId4"/>
    <p:sldLayoutId id="2147483834" r:id="rId5"/>
    <p:sldLayoutId id="2147483835" r:id="rId6"/>
    <p:sldLayoutId id="2147483836" r:id="rId7"/>
    <p:sldLayoutId id="2147483837" r:id="rId8"/>
    <p:sldLayoutId id="2147483838" r:id="rId9"/>
    <p:sldLayoutId id="2147483839" r:id="rId10"/>
    <p:sldLayoutId id="2147483840"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Arial" charset="0"/>
        </a:defRPr>
      </a:lvl1pPr>
      <a:lvl2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2pPr>
      <a:lvl3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3pPr>
      <a:lvl4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4pPr>
      <a:lvl5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5pPr>
      <a:lvl6pPr marL="4572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6pPr>
      <a:lvl7pPr marL="9144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7pPr>
      <a:lvl8pPr marL="13716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8pPr>
      <a:lvl9pPr marL="18288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9pPr>
    </p:titleStyle>
    <p:bodyStyle>
      <a:lvl1pPr marL="838200" indent="-571500" algn="l" rtl="0" fontAlgn="base">
        <a:spcBef>
          <a:spcPts val="1800"/>
        </a:spcBef>
        <a:spcAft>
          <a:spcPct val="0"/>
        </a:spcAft>
        <a:buSzPct val="171000"/>
        <a:buFont typeface="Arial" charset="0"/>
        <a:buChar char="•"/>
        <a:defRPr sz="4200">
          <a:solidFill>
            <a:schemeClr val="tx1"/>
          </a:solidFill>
          <a:latin typeface="+mn-lt"/>
          <a:ea typeface="+mn-ea"/>
          <a:cs typeface="+mn-cs"/>
          <a:sym typeface="Arial" charset="0"/>
        </a:defRPr>
      </a:lvl1pPr>
      <a:lvl2pPr marL="1282700" indent="-571500" algn="l" rtl="0" fontAlgn="base">
        <a:spcBef>
          <a:spcPts val="1800"/>
        </a:spcBef>
        <a:spcAft>
          <a:spcPct val="0"/>
        </a:spcAft>
        <a:buSzPct val="100000"/>
        <a:buFont typeface="Lucida Grande" charset="0"/>
        <a:buChar char="‣"/>
        <a:defRPr sz="3600">
          <a:solidFill>
            <a:schemeClr val="tx1"/>
          </a:solidFill>
          <a:latin typeface="+mn-lt"/>
          <a:ea typeface="+mn-ea"/>
          <a:cs typeface="+mn-cs"/>
          <a:sym typeface="Arial" charset="0"/>
        </a:defRPr>
      </a:lvl2pPr>
      <a:lvl3pPr marL="1727200" indent="-571500" algn="l" rtl="0" fontAlgn="base">
        <a:spcBef>
          <a:spcPts val="1800"/>
        </a:spcBef>
        <a:spcAft>
          <a:spcPct val="0"/>
        </a:spcAft>
        <a:buClr>
          <a:srgbClr val="000000"/>
        </a:buClr>
        <a:buSzPct val="125000"/>
        <a:buFont typeface="Arial" charset="0"/>
        <a:buChar char="-"/>
        <a:defRPr sz="3600">
          <a:solidFill>
            <a:schemeClr val="tx1"/>
          </a:solidFill>
          <a:latin typeface="+mn-lt"/>
          <a:ea typeface="+mn-ea"/>
          <a:cs typeface="+mn-cs"/>
          <a:sym typeface="Arial" charset="0"/>
        </a:defRPr>
      </a:lvl3pPr>
      <a:lvl4pPr marL="2171700" indent="-571500" algn="l" rtl="0" fontAlgn="base">
        <a:spcBef>
          <a:spcPts val="1200"/>
        </a:spcBef>
        <a:spcAft>
          <a:spcPct val="0"/>
        </a:spcAft>
        <a:buClr>
          <a:srgbClr val="000000"/>
        </a:buClr>
        <a:buSzPct val="171000"/>
        <a:buFont typeface="Arial" charset="0"/>
        <a:buChar char="•"/>
        <a:defRPr sz="2400">
          <a:solidFill>
            <a:schemeClr val="tx1"/>
          </a:solidFill>
          <a:latin typeface="+mn-lt"/>
          <a:ea typeface="+mn-ea"/>
          <a:cs typeface="+mn-cs"/>
          <a:sym typeface="Arial"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385"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title style</a:t>
            </a:r>
          </a:p>
        </p:txBody>
      </p:sp>
      <p:sp>
        <p:nvSpPr>
          <p:cNvPr id="16386"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text styles</a:t>
            </a:r>
          </a:p>
          <a:p>
            <a:pPr lvl="1"/>
            <a:r>
              <a:rPr lang="en-US">
                <a:sym typeface="Arial" charset="0"/>
              </a:rPr>
              <a:t>Second level</a:t>
            </a:r>
          </a:p>
          <a:p>
            <a:pPr lvl="2"/>
            <a:r>
              <a:rPr lang="en-US">
                <a:sym typeface="Arial" charset="0"/>
              </a:rPr>
              <a:t>Third level</a:t>
            </a:r>
          </a:p>
          <a:p>
            <a:pPr lvl="3"/>
            <a:r>
              <a:rPr lang="en-US">
                <a:sym typeface="Arial" charset="0"/>
              </a:rPr>
              <a:t>Fourth level</a:t>
            </a:r>
          </a:p>
          <a:p>
            <a:pPr lvl="4"/>
            <a:r>
              <a:rPr lang="en-US">
                <a:sym typeface="Arial" charset="0"/>
              </a:rPr>
              <a:t>Fifth level</a:t>
            </a:r>
          </a:p>
        </p:txBody>
      </p:sp>
    </p:spTree>
  </p:cSld>
  <p:clrMap bg1="lt1" tx1="dk1" bg2="lt2" tx2="dk2" accent1="accent1" accent2="accent2" accent3="accent3" accent4="accent4" accent5="accent5" accent6="accent6" hlink="hlink" folHlink="folHlink"/>
  <p:sldLayoutIdLst>
    <p:sldLayoutId id="2147483841" r:id="rId1"/>
    <p:sldLayoutId id="2147483842" r:id="rId2"/>
    <p:sldLayoutId id="2147483843" r:id="rId3"/>
    <p:sldLayoutId id="2147483844" r:id="rId4"/>
    <p:sldLayoutId id="2147483845" r:id="rId5"/>
    <p:sldLayoutId id="2147483846" r:id="rId6"/>
    <p:sldLayoutId id="2147483847" r:id="rId7"/>
    <p:sldLayoutId id="2147483848" r:id="rId8"/>
    <p:sldLayoutId id="2147483849" r:id="rId9"/>
    <p:sldLayoutId id="2147483850" r:id="rId10"/>
    <p:sldLayoutId id="2147483851"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Arial" charset="0"/>
        </a:defRPr>
      </a:lvl1pPr>
      <a:lvl2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2pPr>
      <a:lvl3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3pPr>
      <a:lvl4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4pPr>
      <a:lvl5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5pPr>
      <a:lvl6pPr marL="4572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6pPr>
      <a:lvl7pPr marL="9144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7pPr>
      <a:lvl8pPr marL="13716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8pPr>
      <a:lvl9pPr marL="18288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9pPr>
    </p:titleStyle>
    <p:bodyStyle>
      <a:lvl1pPr marL="838200" indent="-571500" algn="l" rtl="0" fontAlgn="base">
        <a:spcBef>
          <a:spcPts val="1800"/>
        </a:spcBef>
        <a:spcAft>
          <a:spcPct val="0"/>
        </a:spcAft>
        <a:buSzPct val="171000"/>
        <a:buFont typeface="Arial" charset="0"/>
        <a:buChar char="•"/>
        <a:defRPr sz="4200">
          <a:solidFill>
            <a:schemeClr val="tx1"/>
          </a:solidFill>
          <a:latin typeface="+mn-lt"/>
          <a:ea typeface="+mn-ea"/>
          <a:cs typeface="+mn-cs"/>
          <a:sym typeface="Arial" charset="0"/>
        </a:defRPr>
      </a:lvl1pPr>
      <a:lvl2pPr marL="1282700" indent="-571500" algn="l" rtl="0" fontAlgn="base">
        <a:spcBef>
          <a:spcPts val="1800"/>
        </a:spcBef>
        <a:spcAft>
          <a:spcPct val="0"/>
        </a:spcAft>
        <a:buSzPct val="100000"/>
        <a:buFont typeface="Lucida Grande" charset="0"/>
        <a:buChar char="‣"/>
        <a:defRPr sz="3600">
          <a:solidFill>
            <a:schemeClr val="tx1"/>
          </a:solidFill>
          <a:latin typeface="+mn-lt"/>
          <a:ea typeface="+mn-ea"/>
          <a:cs typeface="+mn-cs"/>
          <a:sym typeface="Arial" charset="0"/>
        </a:defRPr>
      </a:lvl2pPr>
      <a:lvl3pPr marL="1727200" indent="-571500" algn="l" rtl="0" fontAlgn="base">
        <a:spcBef>
          <a:spcPts val="1800"/>
        </a:spcBef>
        <a:spcAft>
          <a:spcPct val="0"/>
        </a:spcAft>
        <a:buClr>
          <a:srgbClr val="000000"/>
        </a:buClr>
        <a:buSzPct val="125000"/>
        <a:buFont typeface="Arial" charset="0"/>
        <a:buChar char="-"/>
        <a:defRPr sz="3600">
          <a:solidFill>
            <a:schemeClr val="tx1"/>
          </a:solidFill>
          <a:latin typeface="+mn-lt"/>
          <a:ea typeface="+mn-ea"/>
          <a:cs typeface="+mn-cs"/>
          <a:sym typeface="Arial" charset="0"/>
        </a:defRPr>
      </a:lvl3pPr>
      <a:lvl4pPr marL="2171700" indent="-571500" algn="l" rtl="0" fontAlgn="base">
        <a:spcBef>
          <a:spcPts val="1200"/>
        </a:spcBef>
        <a:spcAft>
          <a:spcPct val="0"/>
        </a:spcAft>
        <a:buClr>
          <a:srgbClr val="000000"/>
        </a:buClr>
        <a:buSzPct val="171000"/>
        <a:buFont typeface="Arial" charset="0"/>
        <a:buChar char="•"/>
        <a:defRPr sz="2400">
          <a:solidFill>
            <a:schemeClr val="tx1"/>
          </a:solidFill>
          <a:latin typeface="+mn-lt"/>
          <a:ea typeface="+mn-ea"/>
          <a:cs typeface="+mn-cs"/>
          <a:sym typeface="Arial"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409"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7410"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52" r:id="rId1"/>
    <p:sldLayoutId id="2147483853" r:id="rId2"/>
    <p:sldLayoutId id="2147483854" r:id="rId3"/>
    <p:sldLayoutId id="2147483855" r:id="rId4"/>
    <p:sldLayoutId id="2147483856" r:id="rId5"/>
    <p:sldLayoutId id="2147483857" r:id="rId6"/>
    <p:sldLayoutId id="2147483858" r:id="rId7"/>
    <p:sldLayoutId id="2147483859" r:id="rId8"/>
    <p:sldLayoutId id="2147483860" r:id="rId9"/>
    <p:sldLayoutId id="2147483861" r:id="rId10"/>
    <p:sldLayoutId id="2147483862"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838200" indent="-571500" algn="l" rtl="0" fontAlgn="base">
        <a:spcBef>
          <a:spcPts val="1800"/>
        </a:spcBef>
        <a:spcAft>
          <a:spcPct val="0"/>
        </a:spcAft>
        <a:buSzPct val="171000"/>
        <a:buFont typeface="Helvetica" charset="0"/>
        <a:buChar char="•"/>
        <a:defRPr sz="4200">
          <a:solidFill>
            <a:schemeClr val="tx1"/>
          </a:solidFill>
          <a:latin typeface="+mn-lt"/>
          <a:ea typeface="+mn-ea"/>
          <a:cs typeface="+mn-cs"/>
          <a:sym typeface="Helvetica" charset="0"/>
        </a:defRPr>
      </a:lvl1pPr>
      <a:lvl2pPr marL="1282700" indent="-571500" algn="l" rtl="0" fontAlgn="base">
        <a:spcBef>
          <a:spcPts val="1800"/>
        </a:spcBef>
        <a:spcAft>
          <a:spcPct val="0"/>
        </a:spcAft>
        <a:buSzPct val="100000"/>
        <a:buFont typeface="Lucida Grande" charset="0"/>
        <a:buChar char="‣"/>
        <a:defRPr sz="3600">
          <a:solidFill>
            <a:schemeClr val="tx1"/>
          </a:solidFill>
          <a:latin typeface="+mn-lt"/>
          <a:ea typeface="+mn-ea"/>
          <a:cs typeface="+mn-cs"/>
          <a:sym typeface="Helvetica" charset="0"/>
        </a:defRPr>
      </a:lvl2pPr>
      <a:lvl3pPr marL="1727200" indent="-571500" algn="l" rtl="0" fontAlgn="base">
        <a:spcBef>
          <a:spcPts val="1800"/>
        </a:spcBef>
        <a:spcAft>
          <a:spcPct val="0"/>
        </a:spcAft>
        <a:buClr>
          <a:srgbClr val="000000"/>
        </a:buClr>
        <a:buSzPct val="125000"/>
        <a:buFont typeface="Helvetica" charset="0"/>
        <a:buChar char="-"/>
        <a:defRPr sz="3600">
          <a:solidFill>
            <a:schemeClr val="tx1"/>
          </a:solidFill>
          <a:latin typeface="+mn-lt"/>
          <a:ea typeface="+mn-ea"/>
          <a:cs typeface="+mn-cs"/>
          <a:sym typeface="Helvetica" charset="0"/>
        </a:defRPr>
      </a:lvl3pPr>
      <a:lvl4pPr marL="2171700" indent="-571500"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3"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63" r:id="rId1"/>
    <p:sldLayoutId id="2147483864" r:id="rId2"/>
    <p:sldLayoutId id="2147483865" r:id="rId3"/>
    <p:sldLayoutId id="2147483866" r:id="rId4"/>
    <p:sldLayoutId id="2147483867" r:id="rId5"/>
    <p:sldLayoutId id="2147483868" r:id="rId6"/>
    <p:sldLayoutId id="2147483869" r:id="rId7"/>
    <p:sldLayoutId id="2147483870" r:id="rId8"/>
    <p:sldLayoutId id="2147483871" r:id="rId9"/>
    <p:sldLayoutId id="2147483872" r:id="rId10"/>
    <p:sldLayoutId id="2147483873"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9457" name="Rectangle 1"/>
          <p:cNvSpPr>
            <a:spLocks noChangeArrowheads="1"/>
          </p:cNvSpPr>
          <p:nvPr>
            <p:ph type="body" idx="1"/>
          </p:nvPr>
        </p:nvSpPr>
        <p:spPr bwMode="auto">
          <a:xfrm>
            <a:off x="1270000" y="1270000"/>
            <a:ext cx="10464800" cy="72136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874" r:id="rId1"/>
    <p:sldLayoutId id="2147483875" r:id="rId2"/>
    <p:sldLayoutId id="2147483876" r:id="rId3"/>
    <p:sldLayoutId id="2147483877" r:id="rId4"/>
    <p:sldLayoutId id="2147483878" r:id="rId5"/>
    <p:sldLayoutId id="2147483879" r:id="rId6"/>
    <p:sldLayoutId id="2147483880" r:id="rId7"/>
    <p:sldLayoutId id="2147483881" r:id="rId8"/>
    <p:sldLayoutId id="2147483882" r:id="rId9"/>
    <p:sldLayoutId id="2147483883" r:id="rId10"/>
    <p:sldLayoutId id="2147483884"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38200" indent="-571500" algn="l" rtl="0" fontAlgn="base">
        <a:spcBef>
          <a:spcPts val="1800"/>
        </a:spcBef>
        <a:spcAft>
          <a:spcPct val="0"/>
        </a:spcAft>
        <a:buSzPct val="171000"/>
        <a:buFont typeface="Helvetica" charset="0"/>
        <a:buChar char="•"/>
        <a:defRPr sz="4200">
          <a:solidFill>
            <a:schemeClr val="tx1"/>
          </a:solidFill>
          <a:latin typeface="+mn-lt"/>
          <a:ea typeface="+mn-ea"/>
          <a:cs typeface="+mn-cs"/>
          <a:sym typeface="Helvetica" charset="0"/>
        </a:defRPr>
      </a:lvl1pPr>
      <a:lvl2pPr marL="1282700" indent="-571500" algn="l" rtl="0" fontAlgn="base">
        <a:spcBef>
          <a:spcPts val="1800"/>
        </a:spcBef>
        <a:spcAft>
          <a:spcPct val="0"/>
        </a:spcAft>
        <a:buSzPct val="100000"/>
        <a:buFont typeface="Lucida Grande" charset="0"/>
        <a:buChar char="‣"/>
        <a:defRPr sz="4200">
          <a:solidFill>
            <a:schemeClr val="tx1"/>
          </a:solidFill>
          <a:latin typeface="+mn-lt"/>
          <a:ea typeface="+mn-ea"/>
          <a:cs typeface="+mn-cs"/>
          <a:sym typeface="Helvetica" charset="0"/>
        </a:defRPr>
      </a:lvl2pPr>
      <a:lvl3pPr marL="1727200" indent="-571500" algn="l" rtl="0" fontAlgn="base">
        <a:spcBef>
          <a:spcPts val="1800"/>
        </a:spcBef>
        <a:spcAft>
          <a:spcPct val="0"/>
        </a:spcAft>
        <a:buClr>
          <a:srgbClr val="000000"/>
        </a:buClr>
        <a:buSzPct val="125000"/>
        <a:buFont typeface="Helvetica" charset="0"/>
        <a:buChar char="-"/>
        <a:defRPr sz="3600">
          <a:solidFill>
            <a:schemeClr val="tx1"/>
          </a:solidFill>
          <a:latin typeface="+mn-lt"/>
          <a:ea typeface="+mn-ea"/>
          <a:cs typeface="+mn-cs"/>
          <a:sym typeface="Helvetica" charset="0"/>
        </a:defRPr>
      </a:lvl3pPr>
      <a:lvl4pPr marL="2171700" indent="-571500" algn="l" rtl="0" fontAlgn="base">
        <a:spcBef>
          <a:spcPts val="12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title"/>
          </p:nvPr>
        </p:nvSpPr>
        <p:spPr bwMode="auto">
          <a:xfrm>
            <a:off x="1270000" y="254000"/>
            <a:ext cx="104648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title style</a:t>
            </a:r>
          </a:p>
        </p:txBody>
      </p:sp>
      <p:sp>
        <p:nvSpPr>
          <p:cNvPr id="2050" name="Rectangle 2"/>
          <p:cNvSpPr>
            <a:spLocks noChangeArrowheads="1"/>
          </p:cNvSpPr>
          <p:nvPr>
            <p:ph type="body" idx="1"/>
          </p:nvPr>
        </p:nvSpPr>
        <p:spPr bwMode="auto">
          <a:xfrm>
            <a:off x="1270000" y="2044700"/>
            <a:ext cx="10464800" cy="6438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Arial" charset="0"/>
              </a:rPr>
              <a:t>Click to edit Master text styles</a:t>
            </a:r>
          </a:p>
          <a:p>
            <a:pPr lvl="1"/>
            <a:r>
              <a:rPr lang="en-US">
                <a:sym typeface="Arial" charset="0"/>
              </a:rPr>
              <a:t>Second level</a:t>
            </a:r>
          </a:p>
          <a:p>
            <a:pPr lvl="2"/>
            <a:r>
              <a:rPr lang="en-US">
                <a:sym typeface="Arial" charset="0"/>
              </a:rPr>
              <a:t>Third level</a:t>
            </a:r>
          </a:p>
          <a:p>
            <a:pPr lvl="3"/>
            <a:r>
              <a:rPr lang="en-US">
                <a:sym typeface="Arial" charset="0"/>
              </a:rPr>
              <a:t>Fourth level</a:t>
            </a:r>
          </a:p>
          <a:p>
            <a:pPr lvl="4"/>
            <a:r>
              <a:rPr lang="en-US">
                <a:sym typeface="Arial" charset="0"/>
              </a:rPr>
              <a:t>Fifth level</a:t>
            </a:r>
          </a:p>
        </p:txBody>
      </p:sp>
    </p:spTree>
  </p:cSld>
  <p:clrMap bg1="lt1" tx1="dk1" bg2="lt2" tx2="dk2" accent1="accent1" accent2="accent2" accent3="accent3" accent4="accent4" accent5="accent5" accent6="accent6" hlink="hlink" folHlink="folHlink"/>
  <p:sldLayoutIdLst>
    <p:sldLayoutId id="2147483687" r:id="rId1"/>
    <p:sldLayoutId id="2147483688" r:id="rId2"/>
    <p:sldLayoutId id="2147483689" r:id="rId3"/>
    <p:sldLayoutId id="2147483690" r:id="rId4"/>
    <p:sldLayoutId id="2147483691" r:id="rId5"/>
    <p:sldLayoutId id="2147483692" r:id="rId6"/>
    <p:sldLayoutId id="2147483693" r:id="rId7"/>
    <p:sldLayoutId id="2147483694" r:id="rId8"/>
    <p:sldLayoutId id="2147483695" r:id="rId9"/>
    <p:sldLayoutId id="2147483696" r:id="rId10"/>
    <p:sldLayoutId id="2147483697"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Arial" charset="0"/>
        </a:defRPr>
      </a:lvl1pPr>
      <a:lvl2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2pPr>
      <a:lvl3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3pPr>
      <a:lvl4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4pPr>
      <a:lvl5pPr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5pPr>
      <a:lvl6pPr marL="4572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6pPr>
      <a:lvl7pPr marL="9144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7pPr>
      <a:lvl8pPr marL="13716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8pPr>
      <a:lvl9pPr marL="1828800" algn="ctr" rtl="0" fontAlgn="base">
        <a:spcBef>
          <a:spcPct val="0"/>
        </a:spcBef>
        <a:spcAft>
          <a:spcPct val="0"/>
        </a:spcAft>
        <a:defRPr sz="4800">
          <a:solidFill>
            <a:schemeClr val="tx1"/>
          </a:solidFill>
          <a:latin typeface="Arial" charset="0"/>
          <a:ea typeface="Heiti SC Light" charset="0"/>
          <a:cs typeface="Heiti SC Light" charset="0"/>
          <a:sym typeface="Arial" charset="0"/>
        </a:defRPr>
      </a:lvl9pPr>
    </p:titleStyle>
    <p:bodyStyle>
      <a:lvl1pPr marL="838200" indent="-571500" algn="l" rtl="0" fontAlgn="base">
        <a:spcBef>
          <a:spcPts val="1800"/>
        </a:spcBef>
        <a:spcAft>
          <a:spcPct val="0"/>
        </a:spcAft>
        <a:buSzPct val="171000"/>
        <a:buFont typeface="Arial" charset="0"/>
        <a:buChar char="•"/>
        <a:defRPr sz="4200">
          <a:solidFill>
            <a:schemeClr val="tx1"/>
          </a:solidFill>
          <a:latin typeface="+mn-lt"/>
          <a:ea typeface="+mn-ea"/>
          <a:cs typeface="+mn-cs"/>
          <a:sym typeface="Arial" charset="0"/>
        </a:defRPr>
      </a:lvl1pPr>
      <a:lvl2pPr marL="1282700" indent="-571500" algn="l" rtl="0" fontAlgn="base">
        <a:spcBef>
          <a:spcPts val="1800"/>
        </a:spcBef>
        <a:spcAft>
          <a:spcPct val="0"/>
        </a:spcAft>
        <a:buSzPct val="100000"/>
        <a:buFont typeface="Lucida Grande" charset="0"/>
        <a:buChar char="‣"/>
        <a:defRPr sz="3600">
          <a:solidFill>
            <a:schemeClr val="tx1"/>
          </a:solidFill>
          <a:latin typeface="+mn-lt"/>
          <a:ea typeface="+mn-ea"/>
          <a:cs typeface="+mn-cs"/>
          <a:sym typeface="Arial" charset="0"/>
        </a:defRPr>
      </a:lvl2pPr>
      <a:lvl3pPr marL="1727200" indent="-571500" algn="l" rtl="0" fontAlgn="base">
        <a:spcBef>
          <a:spcPts val="1800"/>
        </a:spcBef>
        <a:spcAft>
          <a:spcPct val="0"/>
        </a:spcAft>
        <a:buClr>
          <a:srgbClr val="000000"/>
        </a:buClr>
        <a:buSzPct val="125000"/>
        <a:buFont typeface="Arial" charset="0"/>
        <a:buChar char="-"/>
        <a:defRPr sz="3600">
          <a:solidFill>
            <a:schemeClr val="tx1"/>
          </a:solidFill>
          <a:latin typeface="+mn-lt"/>
          <a:ea typeface="+mn-ea"/>
          <a:cs typeface="+mn-cs"/>
          <a:sym typeface="Arial" charset="0"/>
        </a:defRPr>
      </a:lvl3pPr>
      <a:lvl4pPr marL="2171700" indent="-571500" algn="l" rtl="0" fontAlgn="base">
        <a:spcBef>
          <a:spcPts val="1200"/>
        </a:spcBef>
        <a:spcAft>
          <a:spcPct val="0"/>
        </a:spcAft>
        <a:buClr>
          <a:srgbClr val="000000"/>
        </a:buClr>
        <a:buSzPct val="171000"/>
        <a:buFont typeface="Arial" charset="0"/>
        <a:buChar char="•"/>
        <a:defRPr sz="2400">
          <a:solidFill>
            <a:schemeClr val="tx1"/>
          </a:solidFill>
          <a:latin typeface="+mn-lt"/>
          <a:ea typeface="+mn-ea"/>
          <a:cs typeface="+mn-cs"/>
          <a:sym typeface="Arial" charset="0"/>
        </a:defRPr>
      </a:lvl4pPr>
      <a:lvl5pPr marL="26162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5pPr>
      <a:lvl6pPr marL="30734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6pPr>
      <a:lvl7pPr marL="35306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7pPr>
      <a:lvl8pPr marL="39878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8pPr>
      <a:lvl9pPr marL="4445000" indent="-571500" algn="l" rtl="0" fontAlgn="base">
        <a:spcBef>
          <a:spcPts val="1200"/>
        </a:spcBef>
        <a:spcAft>
          <a:spcPct val="0"/>
        </a:spcAft>
        <a:buSzPct val="100000"/>
        <a:buFont typeface="Lucida Grande" charset="0"/>
        <a:buChar char="‣"/>
        <a:defRPr sz="2400">
          <a:solidFill>
            <a:schemeClr val="tx1"/>
          </a:solidFill>
          <a:latin typeface="+mn-lt"/>
          <a:ea typeface="+mn-ea"/>
          <a:cs typeface="+mn-cs"/>
          <a:sym typeface="Arial"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81"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482"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20483"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latin typeface="Helvetica" charset="0"/>
                <a:ea typeface="ＭＳ Ｐゴシック" charset="0"/>
                <a:cs typeface="Helvetica" charset="0"/>
                <a:sym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885" r:id="rId1"/>
    <p:sldLayoutId id="2147483886" r:id="rId2"/>
    <p:sldLayoutId id="2147483887" r:id="rId3"/>
    <p:sldLayoutId id="2147483888" r:id="rId4"/>
    <p:sldLayoutId id="2147483889" r:id="rId5"/>
    <p:sldLayoutId id="2147483890" r:id="rId6"/>
    <p:sldLayoutId id="2147483891" r:id="rId7"/>
    <p:sldLayoutId id="2147483892" r:id="rId8"/>
    <p:sldLayoutId id="2147483893" r:id="rId9"/>
    <p:sldLayoutId id="2147483894" r:id="rId10"/>
    <p:sldLayoutId id="2147483895"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1505"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896" r:id="rId1"/>
    <p:sldLayoutId id="2147483897" r:id="rId2"/>
    <p:sldLayoutId id="2147483898" r:id="rId3"/>
    <p:sldLayoutId id="2147483899" r:id="rId4"/>
    <p:sldLayoutId id="2147483900" r:id="rId5"/>
    <p:sldLayoutId id="2147483901" r:id="rId6"/>
    <p:sldLayoutId id="2147483902" r:id="rId7"/>
    <p:sldLayoutId id="2147483903" r:id="rId8"/>
    <p:sldLayoutId id="2147483904" r:id="rId9"/>
    <p:sldLayoutId id="2147483905" r:id="rId10"/>
    <p:sldLayoutId id="214748390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2529"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2530"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907" r:id="rId1"/>
    <p:sldLayoutId id="2147483908" r:id="rId2"/>
    <p:sldLayoutId id="2147483909" r:id="rId3"/>
    <p:sldLayoutId id="2147483910" r:id="rId4"/>
    <p:sldLayoutId id="2147483911" r:id="rId5"/>
    <p:sldLayoutId id="2147483912" r:id="rId6"/>
    <p:sldLayoutId id="2147483913" r:id="rId7"/>
    <p:sldLayoutId id="2147483914" r:id="rId8"/>
    <p:sldLayoutId id="2147483915" r:id="rId9"/>
    <p:sldLayoutId id="2147483916" r:id="rId10"/>
    <p:sldLayoutId id="214748391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3553"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918" r:id="rId1"/>
    <p:sldLayoutId id="2147483919" r:id="rId2"/>
    <p:sldLayoutId id="2147483920" r:id="rId3"/>
    <p:sldLayoutId id="2147483921" r:id="rId4"/>
    <p:sldLayoutId id="2147483922" r:id="rId5"/>
    <p:sldLayoutId id="2147483923" r:id="rId6"/>
    <p:sldLayoutId id="2147483924" r:id="rId7"/>
    <p:sldLayoutId id="2147483925" r:id="rId8"/>
    <p:sldLayoutId id="2147483926" r:id="rId9"/>
    <p:sldLayoutId id="2147483927" r:id="rId10"/>
    <p:sldLayoutId id="214748392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929" r:id="rId1"/>
    <p:sldLayoutId id="2147483930" r:id="rId2"/>
    <p:sldLayoutId id="2147483931" r:id="rId3"/>
    <p:sldLayoutId id="2147483932" r:id="rId4"/>
    <p:sldLayoutId id="2147483933" r:id="rId5"/>
    <p:sldLayoutId id="2147483934" r:id="rId6"/>
    <p:sldLayoutId id="2147483935" r:id="rId7"/>
    <p:sldLayoutId id="2147483936" r:id="rId8"/>
    <p:sldLayoutId id="2147483937" r:id="rId9"/>
    <p:sldLayoutId id="2147483938" r:id="rId10"/>
    <p:sldLayoutId id="2147483939"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560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25602"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940" r:id="rId1"/>
    <p:sldLayoutId id="2147483941" r:id="rId2"/>
    <p:sldLayoutId id="2147483942" r:id="rId3"/>
    <p:sldLayoutId id="2147483943" r:id="rId4"/>
    <p:sldLayoutId id="2147483944" r:id="rId5"/>
    <p:sldLayoutId id="2147483945" r:id="rId6"/>
    <p:sldLayoutId id="2147483946" r:id="rId7"/>
    <p:sldLayoutId id="2147483947" r:id="rId8"/>
    <p:sldLayoutId id="2147483948" r:id="rId9"/>
    <p:sldLayoutId id="2147483949" r:id="rId10"/>
    <p:sldLayoutId id="214748395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6625"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6626"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951" r:id="rId1"/>
    <p:sldLayoutId id="2147483952" r:id="rId2"/>
    <p:sldLayoutId id="2147483953" r:id="rId3"/>
    <p:sldLayoutId id="2147483954" r:id="rId4"/>
    <p:sldLayoutId id="2147483955" r:id="rId5"/>
    <p:sldLayoutId id="2147483956" r:id="rId6"/>
    <p:sldLayoutId id="2147483957" r:id="rId7"/>
    <p:sldLayoutId id="2147483958" r:id="rId8"/>
    <p:sldLayoutId id="2147483959" r:id="rId9"/>
    <p:sldLayoutId id="2147483960" r:id="rId10"/>
    <p:sldLayoutId id="214748396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649"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27650"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962" r:id="rId1"/>
    <p:sldLayoutId id="2147483963" r:id="rId2"/>
    <p:sldLayoutId id="2147483964" r:id="rId3"/>
    <p:sldLayoutId id="2147483965" r:id="rId4"/>
    <p:sldLayoutId id="2147483966" r:id="rId5"/>
    <p:sldLayoutId id="2147483967" r:id="rId6"/>
    <p:sldLayoutId id="2147483968" r:id="rId7"/>
    <p:sldLayoutId id="2147483969" r:id="rId8"/>
    <p:sldLayoutId id="2147483970" r:id="rId9"/>
    <p:sldLayoutId id="2147483971" r:id="rId10"/>
    <p:sldLayoutId id="2147483972"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867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28674"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973" r:id="rId1"/>
    <p:sldLayoutId id="2147483974" r:id="rId2"/>
    <p:sldLayoutId id="2147483975" r:id="rId3"/>
    <p:sldLayoutId id="2147483976" r:id="rId4"/>
    <p:sldLayoutId id="2147483977" r:id="rId5"/>
    <p:sldLayoutId id="2147483978" r:id="rId6"/>
    <p:sldLayoutId id="2147483979" r:id="rId7"/>
    <p:sldLayoutId id="2147483980" r:id="rId8"/>
    <p:sldLayoutId id="2147483981" r:id="rId9"/>
    <p:sldLayoutId id="2147483982" r:id="rId10"/>
    <p:sldLayoutId id="214748398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971800"/>
            <a:ext cx="10464800" cy="381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98" r:id="rId1"/>
    <p:sldLayoutId id="2147483699" r:id="rId2"/>
    <p:sldLayoutId id="2147483700" r:id="rId3"/>
    <p:sldLayoutId id="2147483701" r:id="rId4"/>
    <p:sldLayoutId id="2147483702" r:id="rId5"/>
    <p:sldLayoutId id="2147483703" r:id="rId6"/>
    <p:sldLayoutId id="2147483704" r:id="rId7"/>
    <p:sldLayoutId id="2147483705" r:id="rId8"/>
    <p:sldLayoutId id="2147483706" r:id="rId9"/>
    <p:sldLayoutId id="2147483707" r:id="rId10"/>
    <p:sldLayoutId id="2147483708"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4098"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Helvetica" charset="0"/>
        </a:defRPr>
      </a:lvl1pPr>
      <a:lvl2pPr algn="ctr" rtl="0" fontAlgn="base">
        <a:spcBef>
          <a:spcPct val="0"/>
        </a:spcBef>
        <a:spcAft>
          <a:spcPct val="0"/>
        </a:spcAft>
        <a:defRPr sz="2400">
          <a:solidFill>
            <a:schemeClr val="tx1"/>
          </a:solidFill>
          <a:latin typeface="+mn-lt"/>
          <a:ea typeface="+mn-ea"/>
          <a:cs typeface="+mn-cs"/>
          <a:sym typeface="Helvetica" charset="0"/>
        </a:defRPr>
      </a:lvl2pPr>
      <a:lvl3pPr algn="ctr" rtl="0" fontAlgn="base">
        <a:spcBef>
          <a:spcPct val="0"/>
        </a:spcBef>
        <a:spcAft>
          <a:spcPct val="0"/>
        </a:spcAft>
        <a:defRPr sz="2400">
          <a:solidFill>
            <a:schemeClr val="tx1"/>
          </a:solidFill>
          <a:latin typeface="+mn-lt"/>
          <a:ea typeface="+mn-ea"/>
          <a:cs typeface="+mn-cs"/>
          <a:sym typeface="Helvetica" charset="0"/>
        </a:defRPr>
      </a:lvl3pPr>
      <a:lvl4pPr algn="ctr" rtl="0" fontAlgn="base">
        <a:spcBef>
          <a:spcPct val="0"/>
        </a:spcBef>
        <a:spcAft>
          <a:spcPct val="0"/>
        </a:spcAft>
        <a:defRPr sz="2400">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title"/>
          </p:nvPr>
        </p:nvSpPr>
        <p:spPr bwMode="auto">
          <a:xfrm>
            <a:off x="1270000" y="7480300"/>
            <a:ext cx="10464800" cy="1587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20" r:id="rId1"/>
    <p:sldLayoutId id="2147483721" r:id="rId2"/>
    <p:sldLayoutId id="2147483722" r:id="rId3"/>
    <p:sldLayoutId id="2147483723" r:id="rId4"/>
    <p:sldLayoutId id="2147483724" r:id="rId5"/>
    <p:sldLayoutId id="2147483725" r:id="rId6"/>
    <p:sldLayoutId id="2147483726" r:id="rId7"/>
    <p:sldLayoutId id="2147483727" r:id="rId8"/>
    <p:sldLayoutId id="2147483728" r:id="rId9"/>
    <p:sldLayoutId id="2147483729" r:id="rId10"/>
    <p:sldLayoutId id="2147483730"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title"/>
          </p:nvPr>
        </p:nvSpPr>
        <p:spPr bwMode="auto">
          <a:xfrm>
            <a:off x="1270000" y="7366000"/>
            <a:ext cx="10464800" cy="1701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31" r:id="rId1"/>
    <p:sldLayoutId id="2147483732" r:id="rId2"/>
    <p:sldLayoutId id="2147483733" r:id="rId3"/>
    <p:sldLayoutId id="2147483734" r:id="rId4"/>
    <p:sldLayoutId id="2147483735" r:id="rId5"/>
    <p:sldLayoutId id="2147483736" r:id="rId6"/>
    <p:sldLayoutId id="2147483737" r:id="rId7"/>
    <p:sldLayoutId id="2147483738" r:id="rId8"/>
    <p:sldLayoutId id="2147483739" r:id="rId9"/>
    <p:sldLayoutId id="2147483740" r:id="rId10"/>
    <p:sldLayoutId id="2147483741"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69" name="Rectangle 1"/>
          <p:cNvSpPr>
            <a:spLocks noChangeArrowheads="1"/>
          </p:cNvSpPr>
          <p:nvPr>
            <p:ph type="body" idx="1"/>
          </p:nvPr>
        </p:nvSpPr>
        <p:spPr bwMode="auto">
          <a:xfrm>
            <a:off x="635000" y="2044700"/>
            <a:ext cx="5867400" cy="6045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7170" name="Rectangle 2"/>
          <p:cNvSpPr>
            <a:spLocks noChangeArrowheads="1"/>
          </p:cNvSpPr>
          <p:nvPr>
            <p:ph type="title"/>
          </p:nvPr>
        </p:nvSpPr>
        <p:spPr bwMode="auto">
          <a:xfrm>
            <a:off x="635000" y="254000"/>
            <a:ext cx="5867400" cy="16891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b"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2" r:id="rId1"/>
    <p:sldLayoutId id="2147483743" r:id="rId2"/>
    <p:sldLayoutId id="2147483744" r:id="rId3"/>
    <p:sldLayoutId id="2147483745" r:id="rId4"/>
    <p:sldLayoutId id="2147483746" r:id="rId5"/>
    <p:sldLayoutId id="2147483747" r:id="rId6"/>
    <p:sldLayoutId id="2147483748" r:id="rId7"/>
    <p:sldLayoutId id="2147483749" r:id="rId8"/>
    <p:sldLayoutId id="2147483750" r:id="rId9"/>
    <p:sldLayoutId id="2147483751" r:id="rId10"/>
    <p:sldLayoutId id="2147483752" r:id="rId11"/>
  </p:sldLayoutIdLst>
  <p:transition xmlns:p14="http://schemas.microsoft.com/office/powerpoint/2010/main"/>
  <p:txStyles>
    <p:titleStyle>
      <a:lvl1pPr algn="ctr" rtl="0" fontAlgn="base">
        <a:spcBef>
          <a:spcPct val="0"/>
        </a:spcBef>
        <a:spcAft>
          <a:spcPct val="0"/>
        </a:spcAft>
        <a:defRPr sz="4200">
          <a:solidFill>
            <a:schemeClr val="tx1"/>
          </a:solidFill>
          <a:latin typeface="+mj-lt"/>
          <a:ea typeface="+mj-ea"/>
          <a:cs typeface="+mj-cs"/>
          <a:sym typeface="Helvetica" charset="0"/>
        </a:defRPr>
      </a:lvl1pPr>
      <a:lvl2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200">
          <a:solidFill>
            <a:schemeClr val="tx1"/>
          </a:solidFill>
          <a:latin typeface="+mn-lt"/>
          <a:ea typeface="+mn-ea"/>
          <a:cs typeface="+mn-cs"/>
          <a:sym typeface="Helvetica" charset="0"/>
        </a:defRPr>
      </a:lvl1pPr>
      <a:lvl2pPr algn="ctr" rtl="0" fontAlgn="base">
        <a:spcBef>
          <a:spcPct val="0"/>
        </a:spcBef>
        <a:spcAft>
          <a:spcPct val="0"/>
        </a:spcAft>
        <a:defRPr sz="3200">
          <a:solidFill>
            <a:schemeClr val="tx1"/>
          </a:solidFill>
          <a:latin typeface="+mn-lt"/>
          <a:ea typeface="+mn-ea"/>
          <a:cs typeface="+mn-cs"/>
          <a:sym typeface="Helvetica" charset="0"/>
        </a:defRPr>
      </a:lvl2pPr>
      <a:lvl3pPr algn="ctr" rtl="0" fontAlgn="base">
        <a:spcBef>
          <a:spcPct val="0"/>
        </a:spcBef>
        <a:spcAft>
          <a:spcPct val="0"/>
        </a:spcAft>
        <a:defRPr sz="2400">
          <a:solidFill>
            <a:schemeClr val="tx1"/>
          </a:solidFill>
          <a:latin typeface="+mn-lt"/>
          <a:ea typeface="+mn-ea"/>
          <a:cs typeface="+mn-cs"/>
          <a:sym typeface="Helvetica" charset="0"/>
        </a:defRPr>
      </a:lvl3pPr>
      <a:lvl4pPr algn="ctr" rtl="0" fontAlgn="base">
        <a:spcBef>
          <a:spcPct val="0"/>
        </a:spcBef>
        <a:spcAft>
          <a:spcPct val="0"/>
        </a:spcAft>
        <a:defRPr sz="2400">
          <a:solidFill>
            <a:schemeClr val="tx1"/>
          </a:solidFill>
          <a:latin typeface="+mn-lt"/>
          <a:ea typeface="+mn-ea"/>
          <a:cs typeface="+mn-cs"/>
          <a:sym typeface="Helvetica" charset="0"/>
        </a:defRPr>
      </a:lvl4pPr>
      <a:lvl5pPr algn="ctr" rtl="0" fontAlgn="base">
        <a:spcBef>
          <a:spcPct val="0"/>
        </a:spcBef>
        <a:spcAft>
          <a:spcPct val="0"/>
        </a:spcAft>
        <a:defRPr sz="2400">
          <a:solidFill>
            <a:schemeClr val="tx1"/>
          </a:solidFill>
          <a:latin typeface="+mn-lt"/>
          <a:ea typeface="+mn-ea"/>
          <a:cs typeface="+mn-cs"/>
          <a:sym typeface="Helvetica" charset="0"/>
        </a:defRPr>
      </a:lvl5pPr>
      <a:lvl6pPr marL="457200" algn="ctr" rtl="0" fontAlgn="base">
        <a:spcBef>
          <a:spcPct val="0"/>
        </a:spcBef>
        <a:spcAft>
          <a:spcPct val="0"/>
        </a:spcAft>
        <a:defRPr sz="2400">
          <a:solidFill>
            <a:schemeClr val="tx1"/>
          </a:solidFill>
          <a:latin typeface="+mn-lt"/>
          <a:ea typeface="+mn-ea"/>
          <a:cs typeface="+mn-cs"/>
          <a:sym typeface="Helvetica" charset="0"/>
        </a:defRPr>
      </a:lvl6pPr>
      <a:lvl7pPr marL="914400" algn="ctr" rtl="0" fontAlgn="base">
        <a:spcBef>
          <a:spcPct val="0"/>
        </a:spcBef>
        <a:spcAft>
          <a:spcPct val="0"/>
        </a:spcAft>
        <a:defRPr sz="2400">
          <a:solidFill>
            <a:schemeClr val="tx1"/>
          </a:solidFill>
          <a:latin typeface="+mn-lt"/>
          <a:ea typeface="+mn-ea"/>
          <a:cs typeface="+mn-cs"/>
          <a:sym typeface="Helvetica" charset="0"/>
        </a:defRPr>
      </a:lvl7pPr>
      <a:lvl8pPr marL="1371600" algn="ctr" rtl="0" fontAlgn="base">
        <a:spcBef>
          <a:spcPct val="0"/>
        </a:spcBef>
        <a:spcAft>
          <a:spcPct val="0"/>
        </a:spcAft>
        <a:defRPr sz="2400">
          <a:solidFill>
            <a:schemeClr val="tx1"/>
          </a:solidFill>
          <a:latin typeface="+mn-lt"/>
          <a:ea typeface="+mn-ea"/>
          <a:cs typeface="+mn-cs"/>
          <a:sym typeface="Helvetica" charset="0"/>
        </a:defRPr>
      </a:lvl8pPr>
      <a:lvl9pPr marL="1828800" algn="ctr" rtl="0" fontAlgn="base">
        <a:spcBef>
          <a:spcPct val="0"/>
        </a:spcBef>
        <a:spcAft>
          <a:spcPct val="0"/>
        </a:spcAft>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body" idx="1"/>
          </p:nvPr>
        </p:nvSpPr>
        <p:spPr bwMode="auto">
          <a:xfrm>
            <a:off x="635000" y="2044700"/>
            <a:ext cx="5867400" cy="6045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8194" name="Rectangle 2"/>
          <p:cNvSpPr>
            <a:spLocks noChangeArrowheads="1"/>
          </p:cNvSpPr>
          <p:nvPr>
            <p:ph type="title"/>
          </p:nvPr>
        </p:nvSpPr>
        <p:spPr bwMode="auto">
          <a:xfrm>
            <a:off x="635000" y="241300"/>
            <a:ext cx="5867400" cy="1701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b"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53" r:id="rId1"/>
    <p:sldLayoutId id="2147483754" r:id="rId2"/>
    <p:sldLayoutId id="2147483755" r:id="rId3"/>
    <p:sldLayoutId id="2147483756" r:id="rId4"/>
    <p:sldLayoutId id="2147483757" r:id="rId5"/>
    <p:sldLayoutId id="2147483758" r:id="rId6"/>
    <p:sldLayoutId id="2147483759" r:id="rId7"/>
    <p:sldLayoutId id="2147483760" r:id="rId8"/>
    <p:sldLayoutId id="2147483761" r:id="rId9"/>
    <p:sldLayoutId id="2147483762" r:id="rId10"/>
    <p:sldLayoutId id="2147483763" r:id="rId11"/>
  </p:sldLayoutIdLst>
  <p:transition xmlns:p14="http://schemas.microsoft.com/office/powerpoint/2010/main"/>
  <p:txStyles>
    <p:titleStyle>
      <a:lvl1pPr algn="ctr" rtl="0" fontAlgn="base">
        <a:spcBef>
          <a:spcPct val="0"/>
        </a:spcBef>
        <a:spcAft>
          <a:spcPct val="0"/>
        </a:spcAft>
        <a:defRPr sz="4200">
          <a:solidFill>
            <a:schemeClr val="tx1"/>
          </a:solidFill>
          <a:latin typeface="+mj-lt"/>
          <a:ea typeface="+mj-ea"/>
          <a:cs typeface="+mj-cs"/>
          <a:sym typeface="Helvetica" charset="0"/>
        </a:defRPr>
      </a:lvl1pPr>
      <a:lvl2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2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200">
          <a:solidFill>
            <a:schemeClr val="tx1"/>
          </a:solidFill>
          <a:latin typeface="+mn-lt"/>
          <a:ea typeface="+mn-ea"/>
          <a:cs typeface="+mn-cs"/>
          <a:sym typeface="Helvetica" charset="0"/>
        </a:defRPr>
      </a:lvl1pPr>
      <a:lvl2pPr algn="ctr" rtl="0" fontAlgn="base">
        <a:spcBef>
          <a:spcPct val="0"/>
        </a:spcBef>
        <a:spcAft>
          <a:spcPct val="0"/>
        </a:spcAft>
        <a:defRPr sz="3200">
          <a:solidFill>
            <a:schemeClr val="tx1"/>
          </a:solidFill>
          <a:latin typeface="+mn-lt"/>
          <a:ea typeface="+mn-ea"/>
          <a:cs typeface="+mn-cs"/>
          <a:sym typeface="Helvetica" charset="0"/>
        </a:defRPr>
      </a:lvl2pPr>
      <a:lvl3pPr algn="ctr" rtl="0" fontAlgn="base">
        <a:spcBef>
          <a:spcPct val="0"/>
        </a:spcBef>
        <a:spcAft>
          <a:spcPct val="0"/>
        </a:spcAft>
        <a:defRPr sz="2400">
          <a:solidFill>
            <a:schemeClr val="tx1"/>
          </a:solidFill>
          <a:latin typeface="+mn-lt"/>
          <a:ea typeface="+mn-ea"/>
          <a:cs typeface="+mn-cs"/>
          <a:sym typeface="Helvetica" charset="0"/>
        </a:defRPr>
      </a:lvl3pPr>
      <a:lvl4pPr algn="ctr" rtl="0" fontAlgn="base">
        <a:spcBef>
          <a:spcPct val="0"/>
        </a:spcBef>
        <a:spcAft>
          <a:spcPct val="0"/>
        </a:spcAft>
        <a:defRPr sz="2400">
          <a:solidFill>
            <a:schemeClr val="tx1"/>
          </a:solidFill>
          <a:latin typeface="+mn-lt"/>
          <a:ea typeface="+mn-ea"/>
          <a:cs typeface="+mn-cs"/>
          <a:sym typeface="Helvetica" charset="0"/>
        </a:defRPr>
      </a:lvl4pPr>
      <a:lvl5pPr algn="ctr" rtl="0" fontAlgn="base">
        <a:spcBef>
          <a:spcPct val="0"/>
        </a:spcBef>
        <a:spcAft>
          <a:spcPct val="0"/>
        </a:spcAft>
        <a:defRPr sz="2400">
          <a:solidFill>
            <a:schemeClr val="tx1"/>
          </a:solidFill>
          <a:latin typeface="+mn-lt"/>
          <a:ea typeface="+mn-ea"/>
          <a:cs typeface="+mn-cs"/>
          <a:sym typeface="Helvetica" charset="0"/>
        </a:defRPr>
      </a:lvl5pPr>
      <a:lvl6pPr marL="457200" algn="ctr" rtl="0" fontAlgn="base">
        <a:spcBef>
          <a:spcPct val="0"/>
        </a:spcBef>
        <a:spcAft>
          <a:spcPct val="0"/>
        </a:spcAft>
        <a:defRPr sz="2400">
          <a:solidFill>
            <a:schemeClr val="tx1"/>
          </a:solidFill>
          <a:latin typeface="+mn-lt"/>
          <a:ea typeface="+mn-ea"/>
          <a:cs typeface="+mn-cs"/>
          <a:sym typeface="Helvetica" charset="0"/>
        </a:defRPr>
      </a:lvl6pPr>
      <a:lvl7pPr marL="914400" algn="ctr" rtl="0" fontAlgn="base">
        <a:spcBef>
          <a:spcPct val="0"/>
        </a:spcBef>
        <a:spcAft>
          <a:spcPct val="0"/>
        </a:spcAft>
        <a:defRPr sz="2400">
          <a:solidFill>
            <a:schemeClr val="tx1"/>
          </a:solidFill>
          <a:latin typeface="+mn-lt"/>
          <a:ea typeface="+mn-ea"/>
          <a:cs typeface="+mn-cs"/>
          <a:sym typeface="Helvetica" charset="0"/>
        </a:defRPr>
      </a:lvl7pPr>
      <a:lvl8pPr marL="1371600" algn="ctr" rtl="0" fontAlgn="base">
        <a:spcBef>
          <a:spcPct val="0"/>
        </a:spcBef>
        <a:spcAft>
          <a:spcPct val="0"/>
        </a:spcAft>
        <a:defRPr sz="2400">
          <a:solidFill>
            <a:schemeClr val="tx1"/>
          </a:solidFill>
          <a:latin typeface="+mn-lt"/>
          <a:ea typeface="+mn-ea"/>
          <a:cs typeface="+mn-cs"/>
          <a:sym typeface="Helvetica" charset="0"/>
        </a:defRPr>
      </a:lvl8pPr>
      <a:lvl9pPr marL="1828800" algn="ctr" rtl="0" fontAlgn="base">
        <a:spcBef>
          <a:spcPct val="0"/>
        </a:spcBef>
        <a:spcAft>
          <a:spcPct val="0"/>
        </a:spcAft>
        <a:defRPr sz="2400">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title"/>
          </p:nvPr>
        </p:nvSpPr>
        <p:spPr bwMode="auto">
          <a:xfrm>
            <a:off x="1270000" y="241300"/>
            <a:ext cx="10464800" cy="1701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64" r:id="rId1"/>
    <p:sldLayoutId id="2147483765" r:id="rId2"/>
    <p:sldLayoutId id="2147483766" r:id="rId3"/>
    <p:sldLayoutId id="2147483767" r:id="rId4"/>
    <p:sldLayoutId id="2147483768" r:id="rId5"/>
    <p:sldLayoutId id="2147483769" r:id="rId6"/>
    <p:sldLayoutId id="2147483770" r:id="rId7"/>
    <p:sldLayoutId id="2147483771" r:id="rId8"/>
    <p:sldLayoutId id="2147483772" r:id="rId9"/>
    <p:sldLayoutId id="2147483773" r:id="rId10"/>
    <p:sldLayoutId id="2147483774" r:id="rId11"/>
  </p:sldLayoutIdLst>
  <p:transition xmlns:p14="http://schemas.microsoft.com/office/powerpoint/2010/main"/>
  <p:txStyles>
    <p:titleStyle>
      <a:lvl1pPr algn="ctr" rtl="0" fontAlgn="base">
        <a:spcBef>
          <a:spcPct val="0"/>
        </a:spcBef>
        <a:spcAft>
          <a:spcPct val="0"/>
        </a:spcAft>
        <a:defRPr sz="4800">
          <a:solidFill>
            <a:schemeClr val="tx1"/>
          </a:solidFill>
          <a:latin typeface="+mj-lt"/>
          <a:ea typeface="+mj-ea"/>
          <a:cs typeface="+mj-cs"/>
          <a:sym typeface="Helvetica" charset="0"/>
        </a:defRPr>
      </a:lvl1pPr>
      <a:lvl2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48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ChangeArrowheads="1"/>
          </p:cNvSpPr>
          <p:nvPr>
            <p:ph type="body" idx="1"/>
          </p:nvPr>
        </p:nvSpPr>
        <p:spPr>
          <a:ln/>
        </p:spPr>
        <p:txBody>
          <a:bodyPr/>
          <a:lstStyle/>
          <a:p>
            <a:pPr>
              <a:buClrTx/>
            </a:pPr>
            <a:r>
              <a:rPr lang="en-US"/>
              <a:t>In a moment you will be shown a description of an engineer</a:t>
            </a:r>
            <a:r>
              <a:rPr lang="ja-JP" altLang="en-US">
                <a:latin typeface="Arial"/>
              </a:rPr>
              <a:t>’</a:t>
            </a:r>
            <a:r>
              <a:rPr lang="en-US"/>
              <a:t>s attempt to scale up a chemical reaction.</a:t>
            </a:r>
          </a:p>
          <a:p>
            <a:pPr>
              <a:buClrTx/>
            </a:pPr>
            <a:r>
              <a:rPr lang="en-US"/>
              <a:t>After reading the description, you will be given a few minutes to generate a list of possible explanations for what went wrong.</a:t>
            </a:r>
          </a:p>
          <a:p>
            <a:pPr marL="762000" lvl="1"/>
            <a:r>
              <a:rPr lang="en-US"/>
              <a:t>You will each generate your own list</a:t>
            </a:r>
          </a:p>
          <a:p>
            <a:pPr marL="762000" lvl="1"/>
            <a:r>
              <a:rPr lang="en-US"/>
              <a:t>The list need not be detailed; a phrase for each item will suffice</a:t>
            </a:r>
          </a:p>
          <a:p>
            <a:pPr>
              <a:buClrTx/>
            </a:pPr>
            <a:r>
              <a:rPr lang="en-US"/>
              <a:t>Following that you will be given an opportunity to discuss your ideas with a few classmates and reach a decision about what went wrong</a:t>
            </a:r>
          </a:p>
          <a:p>
            <a:pPr>
              <a:buClrTx/>
            </a:pPr>
            <a:r>
              <a:rPr lang="en-US"/>
              <a:t>You will then write a brief memo to the engineer involved, explaining what you think happened and offering any suggestions you have for rectifying the situation</a:t>
            </a:r>
          </a:p>
        </p:txBody>
      </p:sp>
      <p:sp>
        <p:nvSpPr>
          <p:cNvPr id="29698" name="Rectangle 2"/>
          <p:cNvSpPr>
            <a:spLocks noChangeArrowheads="1"/>
          </p:cNvSpPr>
          <p:nvPr>
            <p:ph type="title"/>
          </p:nvPr>
        </p:nvSpPr>
        <p:spPr>
          <a:ln/>
        </p:spPr>
        <p:txBody>
          <a:bodyPr/>
          <a:lstStyle/>
          <a:p>
            <a:r>
              <a:rPr lang="en-US"/>
              <a:t>Instructions</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1"/>
          <p:cNvSpPr>
            <a:spLocks noChangeArrowheads="1"/>
          </p:cNvSpPr>
          <p:nvPr>
            <p:ph type="body" idx="1"/>
          </p:nvPr>
        </p:nvSpPr>
        <p:spPr>
          <a:ln/>
        </p:spPr>
        <p:txBody>
          <a:bodyPr/>
          <a:lstStyle/>
          <a:p>
            <a:pPr marL="0" indent="266700">
              <a:lnSpc>
                <a:spcPct val="90000"/>
              </a:lnSpc>
              <a:spcBef>
                <a:spcPct val="0"/>
              </a:spcBef>
              <a:buFont typeface="Arial" charset="0"/>
              <a:buNone/>
              <a:tabLst>
                <a:tab pos="9993313" algn="r"/>
                <a:tab pos="11112500" algn="l"/>
                <a:tab pos="11760200" algn="l"/>
                <a:tab pos="9732963" algn="r"/>
                <a:tab pos="11112500" algn="l"/>
                <a:tab pos="11760200" algn="l"/>
              </a:tabLst>
            </a:pPr>
            <a:r>
              <a:rPr lang="en-US" sz="2300"/>
              <a:t>An engineer was asked to build a reactor to generate 100 moles per hour of chemical Y by running reaction (1). In reaction (1), species A is a gas that is not soluble in THF, a common solvent.  Species B is dissolved in THF, and has a negligible vapor pressure over the solution.  The engineer filled a cylindrical laboratory reactor with a diameter of 10 cm and an axial length of 10 cm half way with the solution, filled the rest with A, and measured a rate of generation of Y equal to 10 moles per hour. The engineer computed the reactor volume to be 785 cm</a:t>
            </a:r>
            <a:r>
              <a:rPr lang="en-US" sz="2300" baseline="30000"/>
              <a:t>3</a:t>
            </a:r>
            <a:r>
              <a:rPr lang="en-US" sz="2300"/>
              <a:t>, and then computed the rate to be 1.27 x 10</a:t>
            </a:r>
            <a:r>
              <a:rPr lang="en-US" sz="2300" baseline="30000"/>
              <a:t>−2</a:t>
            </a:r>
            <a:r>
              <a:rPr lang="en-US" sz="2300"/>
              <a:t> mol cm</a:t>
            </a:r>
            <a:r>
              <a:rPr lang="en-US" sz="2300" baseline="30000"/>
              <a:t>−3</a:t>
            </a:r>
            <a:r>
              <a:rPr lang="en-US" sz="2300"/>
              <a:t> h</a:t>
            </a:r>
            <a:r>
              <a:rPr lang="en-US" sz="2300" baseline="30000"/>
              <a:t>−1</a:t>
            </a:r>
            <a:r>
              <a:rPr lang="en-US" sz="2300"/>
              <a:t>. Since the engineer needed to generate 100 moles per hour, he determined that he would need a reactor with a volume of 7850 cm</a:t>
            </a:r>
            <a:r>
              <a:rPr lang="en-US" sz="2300" baseline="30000"/>
              <a:t>3</a:t>
            </a:r>
            <a:r>
              <a:rPr lang="en-US" sz="2300"/>
              <a:t>. He checked his work by multiplying 1.27 x 10</a:t>
            </a:r>
            <a:r>
              <a:rPr lang="en-US" sz="2300" baseline="30000"/>
              <a:t>−2</a:t>
            </a:r>
            <a:r>
              <a:rPr lang="en-US" sz="2300"/>
              <a:t> mol cm</a:t>
            </a:r>
            <a:r>
              <a:rPr lang="en-US" sz="2300" baseline="30000"/>
              <a:t>−3</a:t>
            </a:r>
            <a:r>
              <a:rPr lang="en-US" sz="2300"/>
              <a:t> h</a:t>
            </a:r>
            <a:r>
              <a:rPr lang="en-US" sz="2300" baseline="30000"/>
              <a:t>−1</a:t>
            </a:r>
            <a:r>
              <a:rPr lang="en-US" sz="2300"/>
              <a:t> times 7850 cm</a:t>
            </a:r>
            <a:r>
              <a:rPr lang="en-US" sz="2300" baseline="30000"/>
              <a:t>3</a:t>
            </a:r>
            <a:r>
              <a:rPr lang="en-US" sz="2300"/>
              <a:t> and was satisfied when the result was 100 moles per hour. He ordered a cylindrical reactor that was 21.6 cm in diameter and 21.6 cm in axial length, giving a volume just slightly larger than he needed. He filled the reactor half way with the solution, filled the rest with A. He was shocked when he only generated 46.7 moles of Y per hour. Write a brief memo to him, explaining where he went wrong and suggesting what he might do to salvage the situation.</a:t>
            </a:r>
          </a:p>
          <a:p>
            <a:pPr marL="0" indent="266700">
              <a:lnSpc>
                <a:spcPct val="90000"/>
              </a:lnSpc>
              <a:spcBef>
                <a:spcPts val="1763"/>
              </a:spcBef>
              <a:buFont typeface="Arial" charset="0"/>
              <a:buNone/>
              <a:tabLst>
                <a:tab pos="9993313" algn="r"/>
                <a:tab pos="11112500" algn="l"/>
                <a:tab pos="11760200" algn="l"/>
                <a:tab pos="9732963" algn="r"/>
                <a:tab pos="11112500" algn="l"/>
                <a:tab pos="11760200" algn="l"/>
              </a:tabLst>
            </a:pPr>
            <a:r>
              <a:rPr lang="en-US" sz="2300"/>
              <a:t>	A + B → Y + Z	(1)</a:t>
            </a:r>
          </a:p>
        </p:txBody>
      </p:sp>
      <p:sp>
        <p:nvSpPr>
          <p:cNvPr id="30722" name="Rectangle 2"/>
          <p:cNvSpPr>
            <a:spLocks noChangeArrowheads="1"/>
          </p:cNvSpPr>
          <p:nvPr>
            <p:ph type="title"/>
          </p:nvPr>
        </p:nvSpPr>
        <p:spPr>
          <a:ln/>
        </p:spPr>
        <p:txBody>
          <a:bodyPr/>
          <a:lstStyle/>
          <a:p>
            <a:r>
              <a:rPr lang="en-US"/>
              <a:t>What Went Wrong?</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ChangeArrowheads="1"/>
          </p:cNvSpPr>
          <p:nvPr>
            <p:ph type="body" idx="1"/>
          </p:nvPr>
        </p:nvSpPr>
        <p:spPr>
          <a:ln/>
        </p:spPr>
        <p:txBody>
          <a:bodyPr/>
          <a:lstStyle/>
          <a:p>
            <a:pPr>
              <a:buClrTx/>
            </a:pPr>
            <a:r>
              <a:rPr lang="en-US"/>
              <a:t>Scale-up may fail if rates are improperly normalized</a:t>
            </a:r>
          </a:p>
          <a:p>
            <a:pPr>
              <a:buClrTx/>
            </a:pPr>
            <a:r>
              <a:rPr lang="en-US"/>
              <a:t>There can be several ways to </a:t>
            </a:r>
            <a:r>
              <a:rPr lang="ja-JP" altLang="en-US">
                <a:latin typeface="Arial"/>
              </a:rPr>
              <a:t>“</a:t>
            </a:r>
            <a:r>
              <a:rPr lang="en-US"/>
              <a:t>fix</a:t>
            </a:r>
            <a:r>
              <a:rPr lang="ja-JP" altLang="en-US">
                <a:latin typeface="Arial"/>
              </a:rPr>
              <a:t>”</a:t>
            </a:r>
            <a:r>
              <a:rPr lang="en-US"/>
              <a:t> the problem; no one is absolutely correct</a:t>
            </a:r>
          </a:p>
          <a:p>
            <a:pPr>
              <a:buClrTx/>
            </a:pPr>
            <a:r>
              <a:rPr lang="en-US"/>
              <a:t>The situation could have been worse: suppose reaction occurred in both phases</a:t>
            </a:r>
          </a:p>
          <a:p>
            <a:pPr marL="762000" lvl="1"/>
            <a:r>
              <a:rPr lang="en-US"/>
              <a:t>How should the rate or rates be normalized?</a:t>
            </a:r>
          </a:p>
        </p:txBody>
      </p:sp>
      <p:sp>
        <p:nvSpPr>
          <p:cNvPr id="31746" name="Rectangle 2"/>
          <p:cNvSpPr>
            <a:spLocks noChangeArrowheads="1"/>
          </p:cNvSpPr>
          <p:nvPr>
            <p:ph type="title"/>
          </p:nvPr>
        </p:nvSpPr>
        <p:spPr>
          <a:ln/>
        </p:spPr>
        <p:txBody>
          <a:bodyPr/>
          <a:lstStyle/>
          <a:p>
            <a:r>
              <a:rPr lang="en-US"/>
              <a:t>Points to Note</a:t>
            </a:r>
          </a:p>
        </p:txBody>
      </p:sp>
    </p:spTree>
  </p:cSld>
  <p:clrMapOvr>
    <a:masterClrMapping/>
  </p:clrMapOvr>
  <p:transition xmlns:p14="http://schemas.microsoft.com/office/powerpoint/2010/main"/>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_rels/theme10.xml.rels><?xml version="1.0" encoding="UTF-8" standalone="yes"?>
<Relationships xmlns="http://schemas.openxmlformats.org/package/2006/relationships"><Relationship Id="rId1" Type="http://schemas.openxmlformats.org/officeDocument/2006/relationships/image" Target="../media/image1.jpeg"/></Relationships>
</file>

<file path=ppt/theme/_rels/theme11.xml.rels><?xml version="1.0" encoding="UTF-8" standalone="yes"?>
<Relationships xmlns="http://schemas.openxmlformats.org/package/2006/relationships"><Relationship Id="rId1" Type="http://schemas.openxmlformats.org/officeDocument/2006/relationships/image" Target="../media/image1.jpeg"/></Relationships>
</file>

<file path=ppt/theme/_rels/theme12.xml.rels><?xml version="1.0" encoding="UTF-8" standalone="yes"?>
<Relationships xmlns="http://schemas.openxmlformats.org/package/2006/relationships"><Relationship Id="rId1" Type="http://schemas.openxmlformats.org/officeDocument/2006/relationships/image" Target="../media/image1.jpeg"/></Relationships>
</file>

<file path=ppt/theme/_rels/theme13.xml.rels><?xml version="1.0" encoding="UTF-8" standalone="yes"?>
<Relationships xmlns="http://schemas.openxmlformats.org/package/2006/relationships"><Relationship Id="rId1" Type="http://schemas.openxmlformats.org/officeDocument/2006/relationships/image" Target="../media/image1.jpeg"/></Relationships>
</file>

<file path=ppt/theme/_rels/theme14.xml.rels><?xml version="1.0" encoding="UTF-8" standalone="yes"?>
<Relationships xmlns="http://schemas.openxmlformats.org/package/2006/relationships"><Relationship Id="rId1" Type="http://schemas.openxmlformats.org/officeDocument/2006/relationships/image" Target="../media/image1.jpeg"/></Relationships>
</file>

<file path=ppt/theme/_rels/theme15.xml.rels><?xml version="1.0" encoding="UTF-8" standalone="yes"?>
<Relationships xmlns="http://schemas.openxmlformats.org/package/2006/relationships"><Relationship Id="rId1" Type="http://schemas.openxmlformats.org/officeDocument/2006/relationships/image" Target="../media/image1.jpeg"/></Relationships>
</file>

<file path=ppt/theme/_rels/theme16.xml.rels><?xml version="1.0" encoding="UTF-8" standalone="yes"?>
<Relationships xmlns="http://schemas.openxmlformats.org/package/2006/relationships"><Relationship Id="rId1" Type="http://schemas.openxmlformats.org/officeDocument/2006/relationships/image" Target="../media/image1.jpeg"/></Relationships>
</file>

<file path=ppt/theme/_rels/theme17.xml.rels><?xml version="1.0" encoding="UTF-8" standalone="yes"?>
<Relationships xmlns="http://schemas.openxmlformats.org/package/2006/relationships"><Relationship Id="rId1" Type="http://schemas.openxmlformats.org/officeDocument/2006/relationships/image" Target="../media/image1.jpeg"/></Relationships>
</file>

<file path=ppt/theme/_rels/theme18.xml.rels><?xml version="1.0" encoding="UTF-8" standalone="yes"?>
<Relationships xmlns="http://schemas.openxmlformats.org/package/2006/relationships"><Relationship Id="rId1" Type="http://schemas.openxmlformats.org/officeDocument/2006/relationships/image" Target="../media/image1.jpeg"/></Relationships>
</file>

<file path=ppt/theme/_rels/theme19.xml.rels><?xml version="1.0" encoding="UTF-8" standalone="yes"?>
<Relationships xmlns="http://schemas.openxmlformats.org/package/2006/relationships"><Relationship Id="rId1" Type="http://schemas.openxmlformats.org/officeDocument/2006/relationships/image" Target="../media/image1.jpeg"/></Relationships>
</file>

<file path=ppt/theme/_rels/theme2.xml.rels><?xml version="1.0" encoding="UTF-8" standalone="yes"?>
<Relationships xmlns="http://schemas.openxmlformats.org/package/2006/relationships"><Relationship Id="rId1" Type="http://schemas.openxmlformats.org/officeDocument/2006/relationships/image" Target="../media/image1.jpeg"/></Relationships>
</file>

<file path=ppt/theme/_rels/theme20.xml.rels><?xml version="1.0" encoding="UTF-8" standalone="yes"?>
<Relationships xmlns="http://schemas.openxmlformats.org/package/2006/relationships"><Relationship Id="rId1" Type="http://schemas.openxmlformats.org/officeDocument/2006/relationships/image" Target="../media/image1.jpeg"/></Relationships>
</file>

<file path=ppt/theme/_rels/theme21.xml.rels><?xml version="1.0" encoding="UTF-8" standalone="yes"?>
<Relationships xmlns="http://schemas.openxmlformats.org/package/2006/relationships"><Relationship Id="rId1" Type="http://schemas.openxmlformats.org/officeDocument/2006/relationships/image" Target="../media/image1.jpeg"/></Relationships>
</file>

<file path=ppt/theme/_rels/theme22.xml.rels><?xml version="1.0" encoding="UTF-8" standalone="yes"?>
<Relationships xmlns="http://schemas.openxmlformats.org/package/2006/relationships"><Relationship Id="rId1" Type="http://schemas.openxmlformats.org/officeDocument/2006/relationships/image" Target="../media/image1.jpeg"/></Relationships>
</file>

<file path=ppt/theme/_rels/theme23.xml.rels><?xml version="1.0" encoding="UTF-8" standalone="yes"?>
<Relationships xmlns="http://schemas.openxmlformats.org/package/2006/relationships"><Relationship Id="rId1" Type="http://schemas.openxmlformats.org/officeDocument/2006/relationships/image" Target="../media/image1.jpeg"/></Relationships>
</file>

<file path=ppt/theme/_rels/theme24.xml.rels><?xml version="1.0" encoding="UTF-8" standalone="yes"?>
<Relationships xmlns="http://schemas.openxmlformats.org/package/2006/relationships"><Relationship Id="rId1" Type="http://schemas.openxmlformats.org/officeDocument/2006/relationships/image" Target="../media/image1.jpeg"/></Relationships>
</file>

<file path=ppt/theme/_rels/theme25.xml.rels><?xml version="1.0" encoding="UTF-8" standalone="yes"?>
<Relationships xmlns="http://schemas.openxmlformats.org/package/2006/relationships"><Relationship Id="rId1" Type="http://schemas.openxmlformats.org/officeDocument/2006/relationships/image" Target="../media/image1.jpeg"/></Relationships>
</file>

<file path=ppt/theme/_rels/theme26.xml.rels><?xml version="1.0" encoding="UTF-8" standalone="yes"?>
<Relationships xmlns="http://schemas.openxmlformats.org/package/2006/relationships"><Relationship Id="rId1" Type="http://schemas.openxmlformats.org/officeDocument/2006/relationships/image" Target="../media/image1.jpeg"/></Relationships>
</file>

<file path=ppt/theme/_rels/theme27.xml.rels><?xml version="1.0" encoding="UTF-8" standalone="yes"?>
<Relationships xmlns="http://schemas.openxmlformats.org/package/2006/relationships"><Relationship Id="rId1" Type="http://schemas.openxmlformats.org/officeDocument/2006/relationships/image" Target="../media/image1.jpeg"/></Relationships>
</file>

<file path=ppt/theme/_rels/theme28.xml.rels><?xml version="1.0" encoding="UTF-8" standalone="yes"?>
<Relationships xmlns="http://schemas.openxmlformats.org/package/2006/relationships"><Relationship Id="rId1" Type="http://schemas.openxmlformats.org/officeDocument/2006/relationships/image" Target="../media/image1.jpeg"/></Relationships>
</file>

<file path=ppt/theme/_rels/theme3.xml.rels><?xml version="1.0" encoding="UTF-8" standalone="yes"?>
<Relationships xmlns="http://schemas.openxmlformats.org/package/2006/relationships"><Relationship Id="rId1" Type="http://schemas.openxmlformats.org/officeDocument/2006/relationships/image" Target="../media/image1.jpeg"/></Relationships>
</file>

<file path=ppt/theme/_rels/theme4.xml.rels><?xml version="1.0" encoding="UTF-8" standalone="yes"?>
<Relationships xmlns="http://schemas.openxmlformats.org/package/2006/relationships"><Relationship Id="rId1" Type="http://schemas.openxmlformats.org/officeDocument/2006/relationships/image" Target="../media/image1.jpeg"/></Relationships>
</file>

<file path=ppt/theme/_rels/theme5.xml.rels><?xml version="1.0" encoding="UTF-8" standalone="yes"?>
<Relationships xmlns="http://schemas.openxmlformats.org/package/2006/relationships"><Relationship Id="rId1" Type="http://schemas.openxmlformats.org/officeDocument/2006/relationships/image" Target="../media/image1.jpeg"/></Relationships>
</file>

<file path=ppt/theme/_rels/theme6.xml.rels><?xml version="1.0" encoding="UTF-8" standalone="yes"?>
<Relationships xmlns="http://schemas.openxmlformats.org/package/2006/relationships"><Relationship Id="rId1" Type="http://schemas.openxmlformats.org/officeDocument/2006/relationships/image" Target="../media/image1.jpeg"/></Relationships>
</file>

<file path=ppt/theme/_rels/theme7.xml.rels><?xml version="1.0" encoding="UTF-8" standalone="yes"?>
<Relationships xmlns="http://schemas.openxmlformats.org/package/2006/relationships"><Relationship Id="rId1" Type="http://schemas.openxmlformats.org/officeDocument/2006/relationships/image" Target="../media/image1.jpeg"/></Relationships>
</file>

<file path=ppt/theme/_rels/theme8.xml.rels><?xml version="1.0" encoding="UTF-8" standalone="yes"?>
<Relationships xmlns="http://schemas.openxmlformats.org/package/2006/relationships"><Relationship Id="rId1" Type="http://schemas.openxmlformats.org/officeDocument/2006/relationships/image" Target="../media/image1.jpeg"/></Relationships>
</file>

<file path=ppt/theme/_rels/theme9.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2.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3.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4.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5.xml><?xml version="1.0" encoding="utf-8"?>
<a:theme xmlns:a="http://schemas.openxmlformats.org/drawingml/2006/main" name="Title &amp; Bullets copy">
  <a:themeElements>
    <a:clrScheme name="Title &amp; Bullets copy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copy">
      <a:majorFont>
        <a:latin typeface="Arial"/>
        <a:ea typeface="Heiti SC Light"/>
        <a:cs typeface="Heiti SC Light"/>
      </a:majorFont>
      <a:minorFont>
        <a:latin typeface="Arial"/>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copy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6.xml><?xml version="1.0" encoding="utf-8"?>
<a:theme xmlns:a="http://schemas.openxmlformats.org/drawingml/2006/main" name="Title &amp; Bullets copy 1">
  <a:themeElements>
    <a:clrScheme name="Title &amp; Bullets copy 1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copy 1">
      <a:majorFont>
        <a:latin typeface="Arial"/>
        <a:ea typeface="Heiti SC Light"/>
        <a:cs typeface="Heiti SC Light"/>
      </a:majorFont>
      <a:minorFont>
        <a:latin typeface="Arial"/>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copy 1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7.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8.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9.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copy 2">
  <a:themeElements>
    <a:clrScheme name="Title &amp; Bullets copy 2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copy 2">
      <a:majorFont>
        <a:latin typeface="Arial"/>
        <a:ea typeface="Heiti SC Light"/>
        <a:cs typeface="Heiti SC Light"/>
      </a:majorFont>
      <a:minorFont>
        <a:latin typeface="Arial"/>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copy 2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0.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1.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2.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4.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5.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6.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7.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8.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Center">
  <a:themeElements>
    <a:clrScheme name="Title - Center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Center">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 Center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Horizontal Reflection">
  <a:themeElements>
    <a:clrScheme name="Photo - Horizontal Reflec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Reflection">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Horizontal Reflec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Photo - Vertical Reflection">
  <a:themeElements>
    <a:clrScheme name="Photo - Vertical Reflec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Reflectio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Photo - Vertical Reflec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spDef>
    <a:lnDef>
      <a:spPr bwMode="auto">
        <a:xfrm>
          <a:off x="0" y="0"/>
          <a:ext cx="1" cy="1"/>
        </a:xfrm>
        <a:custGeom>
          <a:avLst/>
          <a:gdLst/>
          <a:ahLst/>
          <a:cxnLst/>
          <a:rect l="0" t="0" r="0" b="0"/>
          <a:pathLst/>
        </a:custGeom>
        <a:blipFill dpi="0" rotWithShape="0">
          <a:blip xmlns:r="http://schemas.openxmlformats.org/officeDocument/2006/relationships" r:embed="rId1"/>
          <a:srcRect/>
          <a:tile tx="0" ty="0" sx="100000" sy="100000" flip="none" algn="tl"/>
        </a:blipFill>
        <a:ln w="254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4200" b="0" i="0" u="none" strike="noStrike" cap="none" normalizeH="0" baseline="0">
            <a:ln>
              <a:noFill/>
            </a:ln>
            <a:solidFill>
              <a:srgbClr val="000000"/>
            </a:solidFill>
            <a:effectLst/>
            <a:latin typeface="Gill Sans" charset="0"/>
            <a:ea typeface="Heiti SC Light" charset="0"/>
            <a:cs typeface="Heiti SC Light" charset="0"/>
            <a:sym typeface="Gill Sans"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Pages>0</Pages>
  <Words>454</Words>
  <Characters>0</Characters>
  <Application>Microsoft Macintosh PowerPoint</Application>
  <PresentationFormat>Custom</PresentationFormat>
  <Lines>0</Lines>
  <Paragraphs>15</Paragraphs>
  <Slides>3</Slides>
  <Notes>0</Notes>
  <HiddenSlides>0</HiddenSlides>
  <MMClips>0</MMClips>
  <ScaleCrop>false</ScaleCrop>
  <HeadingPairs>
    <vt:vector size="6" baseType="variant">
      <vt:variant>
        <vt:lpstr>Fonts Used</vt:lpstr>
      </vt:variant>
      <vt:variant>
        <vt:i4>6</vt:i4>
      </vt:variant>
      <vt:variant>
        <vt:lpstr>Theme</vt:lpstr>
      </vt:variant>
      <vt:variant>
        <vt:i4>28</vt:i4>
      </vt:variant>
      <vt:variant>
        <vt:lpstr>Slide Titles</vt:lpstr>
      </vt:variant>
      <vt:variant>
        <vt:i4>3</vt:i4>
      </vt:variant>
    </vt:vector>
  </HeadingPairs>
  <TitlesOfParts>
    <vt:vector size="37" baseType="lpstr">
      <vt:lpstr>Gill Sans</vt:lpstr>
      <vt:lpstr>Heiti SC Light</vt:lpstr>
      <vt:lpstr>Helvetica</vt:lpstr>
      <vt:lpstr>Lucida Grande</vt:lpstr>
      <vt:lpstr>Arial</vt:lpstr>
      <vt:lpstr>Heiti SC Medium</vt:lpstr>
      <vt:lpstr>Title &amp; Bullets</vt:lpstr>
      <vt:lpstr>Title &amp; Bullets copy 2</vt:lpstr>
      <vt:lpstr>Title - Center</vt:lpstr>
      <vt:lpstr>Title &amp; Subtitle</vt:lpstr>
      <vt:lpstr>Photo - Horizontal</vt:lpstr>
      <vt:lpstr>Photo - Horizontal Reflection</vt:lpstr>
      <vt:lpstr>Photo - Vertical</vt:lpstr>
      <vt:lpstr>Photo - Vertical Reflection</vt:lpstr>
      <vt:lpstr>Title - Top</vt:lpstr>
      <vt:lpstr>Blank</vt:lpstr>
      <vt:lpstr>Title &amp; Bullets - Left</vt:lpstr>
      <vt:lpstr>Title &amp; Bullets - 2 Column</vt:lpstr>
      <vt:lpstr>Title &amp; Bullets - Right</vt:lpstr>
      <vt:lpstr>Title, Bullets &amp; Photo</vt:lpstr>
      <vt:lpstr>Title &amp; Bullets copy</vt:lpstr>
      <vt:lpstr>Title &amp; Bullets copy 1</vt:lpstr>
      <vt:lpstr>Title &amp; Bullets</vt:lpstr>
      <vt:lpstr>Bullets</vt:lpstr>
      <vt:lpstr>Bullets</vt:lpstr>
      <vt:lpstr>Title &amp; Subtitle</vt:lpstr>
      <vt:lpstr>Photo - Horizontal</vt:lpstr>
      <vt:lpstr>Photo - Vertical</vt:lpstr>
      <vt:lpstr>Title - Top</vt:lpstr>
      <vt:lpstr>Blank</vt:lpstr>
      <vt:lpstr>Title &amp; Bullets - Left</vt:lpstr>
      <vt:lpstr>Title &amp; Bullets - 2 Column</vt:lpstr>
      <vt:lpstr>Title &amp; Bullets - Right</vt:lpstr>
      <vt:lpstr>Title, Bullets &amp; Photo</vt:lpstr>
      <vt:lpstr>Instructions</vt:lpstr>
      <vt:lpstr>What Went Wrong?</vt:lpstr>
      <vt:lpstr>Points to Note</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Instructions</dc:title>
  <dc:subject/>
  <dc:creator/>
  <cp:keywords/>
  <dc:description/>
  <cp:lastModifiedBy>Carl Lund</cp:lastModifiedBy>
  <cp:revision>1</cp:revision>
  <dcterms:modified xsi:type="dcterms:W3CDTF">2014-02-06T17:00:27Z</dcterms:modified>
</cp:coreProperties>
</file>