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bin" ContentType="application/vnd.openxmlformats-officedocument.presentationml.printerSettings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7.xml" ContentType="application/vnd.openxmlformats-officedocument.theme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theme/theme8.xml" ContentType="application/vnd.openxmlformats-officedocument.theme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theme/theme9.xml" ContentType="application/vnd.openxmlformats-officedocument.theme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theme/theme10.xml" ContentType="application/vnd.openxmlformats-officedocument.theme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theme/theme11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  <p:sldMasterId id="2147483649" r:id="rId2"/>
    <p:sldMasterId id="2147483650" r:id="rId3"/>
    <p:sldMasterId id="2147483651" r:id="rId4"/>
    <p:sldMasterId id="2147483652" r:id="rId5"/>
    <p:sldMasterId id="2147483653" r:id="rId6"/>
    <p:sldMasterId id="2147483654" r:id="rId7"/>
    <p:sldMasterId id="2147483655" r:id="rId8"/>
    <p:sldMasterId id="2147483656" r:id="rId9"/>
    <p:sldMasterId id="2147483657" r:id="rId10"/>
    <p:sldMasterId id="2147483658" r:id="rId11"/>
  </p:sldMasterIdLst>
  <p:sldIdLst>
    <p:sldId id="256" r:id="rId12"/>
  </p:sldIdLst>
  <p:sldSz cx="13004800" cy="9753600"/>
  <p:notesSz cx="6858000" cy="91440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2400" kern="1200">
        <a:solidFill>
          <a:srgbClr val="000000"/>
        </a:solidFill>
        <a:latin typeface="Helvetica" charset="0"/>
        <a:ea typeface="Heiti SC Light" charset="0"/>
        <a:cs typeface="Heiti SC Light" charset="0"/>
        <a:sym typeface="Helvetica" charset="0"/>
      </a:defRPr>
    </a:lvl1pPr>
    <a:lvl2pPr marL="457200" algn="ctr" rtl="0" fontAlgn="base">
      <a:spcBef>
        <a:spcPct val="0"/>
      </a:spcBef>
      <a:spcAft>
        <a:spcPct val="0"/>
      </a:spcAft>
      <a:defRPr sz="2400" kern="1200">
        <a:solidFill>
          <a:srgbClr val="000000"/>
        </a:solidFill>
        <a:latin typeface="Helvetica" charset="0"/>
        <a:ea typeface="Heiti SC Light" charset="0"/>
        <a:cs typeface="Heiti SC Light" charset="0"/>
        <a:sym typeface="Helvetica" charset="0"/>
      </a:defRPr>
    </a:lvl2pPr>
    <a:lvl3pPr marL="914400" algn="ctr" rtl="0" fontAlgn="base">
      <a:spcBef>
        <a:spcPct val="0"/>
      </a:spcBef>
      <a:spcAft>
        <a:spcPct val="0"/>
      </a:spcAft>
      <a:defRPr sz="2400" kern="1200">
        <a:solidFill>
          <a:srgbClr val="000000"/>
        </a:solidFill>
        <a:latin typeface="Helvetica" charset="0"/>
        <a:ea typeface="Heiti SC Light" charset="0"/>
        <a:cs typeface="Heiti SC Light" charset="0"/>
        <a:sym typeface="Helvetica" charset="0"/>
      </a:defRPr>
    </a:lvl3pPr>
    <a:lvl4pPr marL="1371600" algn="ctr" rtl="0" fontAlgn="base">
      <a:spcBef>
        <a:spcPct val="0"/>
      </a:spcBef>
      <a:spcAft>
        <a:spcPct val="0"/>
      </a:spcAft>
      <a:defRPr sz="2400" kern="1200">
        <a:solidFill>
          <a:srgbClr val="000000"/>
        </a:solidFill>
        <a:latin typeface="Helvetica" charset="0"/>
        <a:ea typeface="Heiti SC Light" charset="0"/>
        <a:cs typeface="Heiti SC Light" charset="0"/>
        <a:sym typeface="Helvetica" charset="0"/>
      </a:defRPr>
    </a:lvl4pPr>
    <a:lvl5pPr marL="1828800" algn="ctr" rtl="0" fontAlgn="base">
      <a:spcBef>
        <a:spcPct val="0"/>
      </a:spcBef>
      <a:spcAft>
        <a:spcPct val="0"/>
      </a:spcAft>
      <a:defRPr sz="2400" kern="1200">
        <a:solidFill>
          <a:srgbClr val="000000"/>
        </a:solidFill>
        <a:latin typeface="Helvetica" charset="0"/>
        <a:ea typeface="Heiti SC Light" charset="0"/>
        <a:cs typeface="Heiti SC Light" charset="0"/>
        <a:sym typeface="Helvetica" charset="0"/>
      </a:defRPr>
    </a:lvl5pPr>
    <a:lvl6pPr marL="2286000" algn="l" defTabSz="457200" rtl="0" eaLnBrk="1" latinLnBrk="0" hangingPunct="1">
      <a:defRPr sz="2400" kern="1200">
        <a:solidFill>
          <a:srgbClr val="000000"/>
        </a:solidFill>
        <a:latin typeface="Helvetica" charset="0"/>
        <a:ea typeface="Heiti SC Light" charset="0"/>
        <a:cs typeface="Heiti SC Light" charset="0"/>
        <a:sym typeface="Helvetica" charset="0"/>
      </a:defRPr>
    </a:lvl6pPr>
    <a:lvl7pPr marL="2743200" algn="l" defTabSz="457200" rtl="0" eaLnBrk="1" latinLnBrk="0" hangingPunct="1">
      <a:defRPr sz="2400" kern="1200">
        <a:solidFill>
          <a:srgbClr val="000000"/>
        </a:solidFill>
        <a:latin typeface="Helvetica" charset="0"/>
        <a:ea typeface="Heiti SC Light" charset="0"/>
        <a:cs typeface="Heiti SC Light" charset="0"/>
        <a:sym typeface="Helvetica" charset="0"/>
      </a:defRPr>
    </a:lvl7pPr>
    <a:lvl8pPr marL="3200400" algn="l" defTabSz="457200" rtl="0" eaLnBrk="1" latinLnBrk="0" hangingPunct="1">
      <a:defRPr sz="2400" kern="1200">
        <a:solidFill>
          <a:srgbClr val="000000"/>
        </a:solidFill>
        <a:latin typeface="Helvetica" charset="0"/>
        <a:ea typeface="Heiti SC Light" charset="0"/>
        <a:cs typeface="Heiti SC Light" charset="0"/>
        <a:sym typeface="Helvetica" charset="0"/>
      </a:defRPr>
    </a:lvl8pPr>
    <a:lvl9pPr marL="3657600" algn="l" defTabSz="457200" rtl="0" eaLnBrk="1" latinLnBrk="0" hangingPunct="1">
      <a:defRPr sz="2400" kern="1200">
        <a:solidFill>
          <a:srgbClr val="000000"/>
        </a:solidFill>
        <a:latin typeface="Helvetica" charset="0"/>
        <a:ea typeface="Heiti SC Light" charset="0"/>
        <a:cs typeface="Heiti SC Light" charset="0"/>
        <a:sym typeface="Helvetica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-1600" y="-96"/>
      </p:cViewPr>
      <p:guideLst>
        <p:guide orient="horz" pos="3072"/>
        <p:guide pos="409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Master" Target="slideMasters/slideMaster11.xml"/><Relationship Id="rId12" Type="http://schemas.openxmlformats.org/officeDocument/2006/relationships/slide" Target="slides/slide1.xml"/><Relationship Id="rId13" Type="http://schemas.openxmlformats.org/officeDocument/2006/relationships/printerSettings" Target="printerSettings/printerSettings1.bin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Master" Target="slideMasters/slideMaster4.xml"/><Relationship Id="rId5" Type="http://schemas.openxmlformats.org/officeDocument/2006/relationships/slideMaster" Target="slideMasters/slideMaster5.xml"/><Relationship Id="rId6" Type="http://schemas.openxmlformats.org/officeDocument/2006/relationships/slideMaster" Target="slideMasters/slideMaster6.xml"/><Relationship Id="rId7" Type="http://schemas.openxmlformats.org/officeDocument/2006/relationships/slideMaster" Target="slideMasters/slideMaster7.xml"/><Relationship Id="rId8" Type="http://schemas.openxmlformats.org/officeDocument/2006/relationships/slideMaster" Target="slideMasters/slideMaster8.xml"/><Relationship Id="rId9" Type="http://schemas.openxmlformats.org/officeDocument/2006/relationships/slideMaster" Target="slideMasters/slideMaster9.xml"/><Relationship Id="rId10" Type="http://schemas.openxmlformats.org/officeDocument/2006/relationships/slideMaster" Target="slideMasters/slideMaster10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7828024"/>
      </p:ext>
    </p:extLst>
  </p:cSld>
  <p:clrMapOvr>
    <a:masterClrMapping/>
  </p:clrMapOvr>
  <p:transition xmlns:p14="http://schemas.microsoft.com/office/powerpoint/2010/main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1351204"/>
      </p:ext>
    </p:extLst>
  </p:cSld>
  <p:clrMapOvr>
    <a:masterClrMapping/>
  </p:clrMapOvr>
  <p:transition xmlns:p14="http://schemas.microsoft.com/office/powerpoint/2010/main"/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4030928"/>
      </p:ext>
    </p:extLst>
  </p:cSld>
  <p:clrMapOvr>
    <a:masterClrMapping/>
  </p:clrMapOvr>
  <p:transition xmlns:p14="http://schemas.microsoft.com/office/powerpoint/2010/main"/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9566257"/>
      </p:ext>
    </p:extLst>
  </p:cSld>
  <p:clrMapOvr>
    <a:masterClrMapping/>
  </p:clrMapOvr>
  <p:transition xmlns:p14="http://schemas.microsoft.com/office/powerpoint/2010/main"/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419511639"/>
      </p:ext>
    </p:extLst>
  </p:cSld>
  <p:clrMapOvr>
    <a:masterClrMapping/>
  </p:clrMapOvr>
  <p:transition xmlns:p14="http://schemas.microsoft.com/office/powerpoint/2010/main"/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02400" y="1600200"/>
            <a:ext cx="2540000" cy="7302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194800" y="1600200"/>
            <a:ext cx="2540000" cy="7302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1916067"/>
      </p:ext>
    </p:extLst>
  </p:cSld>
  <p:clrMapOvr>
    <a:masterClrMapping/>
  </p:clrMapOvr>
  <p:transition xmlns:p14="http://schemas.microsoft.com/office/powerpoint/2010/main"/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4601383"/>
      </p:ext>
    </p:extLst>
  </p:cSld>
  <p:clrMapOvr>
    <a:masterClrMapping/>
  </p:clrMapOvr>
  <p:transition xmlns:p14="http://schemas.microsoft.com/office/powerpoint/2010/main"/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3811102"/>
      </p:ext>
    </p:extLst>
  </p:cSld>
  <p:clrMapOvr>
    <a:masterClrMapping/>
  </p:clrMapOvr>
  <p:transition xmlns:p14="http://schemas.microsoft.com/office/powerpoint/2010/main"/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02440750"/>
      </p:ext>
    </p:extLst>
  </p:cSld>
  <p:clrMapOvr>
    <a:masterClrMapping/>
  </p:clrMapOvr>
  <p:transition xmlns:p14="http://schemas.microsoft.com/office/powerpoint/2010/main"/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15165599"/>
      </p:ext>
    </p:extLst>
  </p:cSld>
  <p:clrMapOvr>
    <a:masterClrMapping/>
  </p:clrMapOvr>
  <p:transition xmlns:p14="http://schemas.microsoft.com/office/powerpoint/2010/main"/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277110704"/>
      </p:ext>
    </p:extLst>
  </p:cSld>
  <p:clrMapOvr>
    <a:masterClrMapping/>
  </p:clrMapOvr>
  <p:transition xmlns:p14="http://schemas.microsoft.com/office/powerpoint/2010/main"/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3182584"/>
      </p:ext>
    </p:extLst>
  </p:cSld>
  <p:clrMapOvr>
    <a:masterClrMapping/>
  </p:clrMapOvr>
  <p:transition xmlns:p14="http://schemas.microsoft.com/office/powerpoint/2010/main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18600" y="254000"/>
            <a:ext cx="2616200" cy="8661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70000" y="254000"/>
            <a:ext cx="7696200" cy="8661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2768142"/>
      </p:ext>
    </p:extLst>
  </p:cSld>
  <p:clrMapOvr>
    <a:masterClrMapping/>
  </p:clrMapOvr>
  <p:transition xmlns:p14="http://schemas.microsoft.com/office/powerpoint/2010/main"/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18600" y="254000"/>
            <a:ext cx="2616200" cy="86487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70000" y="254000"/>
            <a:ext cx="7696200" cy="86487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1870552"/>
      </p:ext>
    </p:extLst>
  </p:cSld>
  <p:clrMapOvr>
    <a:masterClrMapping/>
  </p:clrMapOvr>
  <p:transition xmlns:p14="http://schemas.microsoft.com/office/powerpoint/2010/main"/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3010878"/>
      </p:ext>
    </p:extLst>
  </p:cSld>
  <p:clrMapOvr>
    <a:masterClrMapping/>
  </p:clrMapOvr>
  <p:transition xmlns:p14="http://schemas.microsoft.com/office/powerpoint/2010/main"/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8571074"/>
      </p:ext>
    </p:extLst>
  </p:cSld>
  <p:clrMapOvr>
    <a:masterClrMapping/>
  </p:clrMapOvr>
  <p:transition xmlns:p14="http://schemas.microsoft.com/office/powerpoint/2010/main"/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756622465"/>
      </p:ext>
    </p:extLst>
  </p:cSld>
  <p:clrMapOvr>
    <a:masterClrMapping/>
  </p:clrMapOvr>
  <p:transition xmlns:p14="http://schemas.microsoft.com/office/powerpoint/2010/main"/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82700" y="1651000"/>
            <a:ext cx="2540000" cy="7302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75100" y="1651000"/>
            <a:ext cx="2540000" cy="7302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1891056"/>
      </p:ext>
    </p:extLst>
  </p:cSld>
  <p:clrMapOvr>
    <a:masterClrMapping/>
  </p:clrMapOvr>
  <p:transition xmlns:p14="http://schemas.microsoft.com/office/powerpoint/2010/main"/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0465671"/>
      </p:ext>
    </p:extLst>
  </p:cSld>
  <p:clrMapOvr>
    <a:masterClrMapping/>
  </p:clrMapOvr>
  <p:transition xmlns:p14="http://schemas.microsoft.com/office/powerpoint/2010/main"/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8796647"/>
      </p:ext>
    </p:extLst>
  </p:cSld>
  <p:clrMapOvr>
    <a:masterClrMapping/>
  </p:clrMapOvr>
  <p:transition xmlns:p14="http://schemas.microsoft.com/office/powerpoint/2010/main"/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91717274"/>
      </p:ext>
    </p:extLst>
  </p:cSld>
  <p:clrMapOvr>
    <a:masterClrMapping/>
  </p:clrMapOvr>
  <p:transition xmlns:p14="http://schemas.microsoft.com/office/powerpoint/2010/main"/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072750"/>
      </p:ext>
    </p:extLst>
  </p:cSld>
  <p:clrMapOvr>
    <a:masterClrMapping/>
  </p:clrMapOvr>
  <p:transition xmlns:p14="http://schemas.microsoft.com/office/powerpoint/2010/main"/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33782892"/>
      </p:ext>
    </p:extLst>
  </p:cSld>
  <p:clrMapOvr>
    <a:masterClrMapping/>
  </p:clrMapOvr>
  <p:transition xmlns:p14="http://schemas.microsoft.com/office/powerpoint/2010/main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979231"/>
      </p:ext>
    </p:extLst>
  </p:cSld>
  <p:clrMapOvr>
    <a:masterClrMapping/>
  </p:clrMapOvr>
  <p:transition xmlns:p14="http://schemas.microsoft.com/office/powerpoint/2010/main"/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591160"/>
      </p:ext>
    </p:extLst>
  </p:cSld>
  <p:clrMapOvr>
    <a:masterClrMapping/>
  </p:clrMapOvr>
  <p:transition xmlns:p14="http://schemas.microsoft.com/office/powerpoint/2010/main"/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18600" y="254000"/>
            <a:ext cx="2616200" cy="86995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70000" y="254000"/>
            <a:ext cx="7696200" cy="86995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8336205"/>
      </p:ext>
    </p:extLst>
  </p:cSld>
  <p:clrMapOvr>
    <a:masterClrMapping/>
  </p:clrMapOvr>
  <p:transition xmlns:p14="http://schemas.microsoft.com/office/powerpoint/2010/main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9551053"/>
      </p:ext>
    </p:extLst>
  </p:cSld>
  <p:clrMapOvr>
    <a:masterClrMapping/>
  </p:clrMapOvr>
  <p:transition xmlns:p14="http://schemas.microsoft.com/office/powerpoint/2010/main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  <a:prstGeom prst="rect">
            <a:avLst/>
          </a:prstGeom>
        </p:spPr>
        <p:txBody>
          <a:bodyPr vert="horz"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697892007"/>
      </p:ext>
    </p:extLst>
  </p:cSld>
  <p:clrMapOvr>
    <a:masterClrMapping/>
  </p:clrMapOvr>
  <p:transition xmlns:p14="http://schemas.microsoft.com/office/powerpoint/2010/main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70000" y="431800"/>
            <a:ext cx="5156200" cy="8572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431800"/>
            <a:ext cx="5156200" cy="8572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8123788"/>
      </p:ext>
    </p:extLst>
  </p:cSld>
  <p:clrMapOvr>
    <a:masterClrMapping/>
  </p:clrMapOvr>
  <p:transition xmlns:p14="http://schemas.microsoft.com/office/powerpoint/2010/main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705167"/>
      </p:ext>
    </p:extLst>
  </p:cSld>
  <p:clrMapOvr>
    <a:masterClrMapping/>
  </p:clrMapOvr>
  <p:transition xmlns:p14="http://schemas.microsoft.com/office/powerpoint/2010/main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5917418"/>
      </p:ext>
    </p:extLst>
  </p:cSld>
  <p:clrMapOvr>
    <a:masterClrMapping/>
  </p:clrMapOvr>
  <p:transition xmlns:p14="http://schemas.microsoft.com/office/powerpoint/2010/main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27837301"/>
      </p:ext>
    </p:extLst>
  </p:cSld>
  <p:clrMapOvr>
    <a:masterClrMapping/>
  </p:clrMapOvr>
  <p:transition xmlns:p14="http://schemas.microsoft.com/office/powerpoint/2010/main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191969039"/>
      </p:ext>
    </p:extLst>
  </p:cSld>
  <p:clrMapOvr>
    <a:masterClrMapping/>
  </p:clrMapOvr>
  <p:transition xmlns:p14="http://schemas.microsoft.com/office/powerpoint/2010/main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8662067"/>
      </p:ext>
    </p:extLst>
  </p:cSld>
  <p:clrMapOvr>
    <a:masterClrMapping/>
  </p:clrMapOvr>
  <p:transition xmlns:p14="http://schemas.microsoft.com/office/powerpoint/2010/main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112229944"/>
      </p:ext>
    </p:extLst>
  </p:cSld>
  <p:clrMapOvr>
    <a:masterClrMapping/>
  </p:clrMapOvr>
  <p:transition xmlns:p14="http://schemas.microsoft.com/office/powerpoint/2010/main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9381946"/>
      </p:ext>
    </p:extLst>
  </p:cSld>
  <p:clrMapOvr>
    <a:masterClrMapping/>
  </p:clrMapOvr>
  <p:transition xmlns:p14="http://schemas.microsoft.com/office/powerpoint/2010/main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28163" y="390525"/>
            <a:ext cx="2925762" cy="861377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390525"/>
            <a:ext cx="8624888" cy="86137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5418807"/>
      </p:ext>
    </p:extLst>
  </p:cSld>
  <p:clrMapOvr>
    <a:masterClrMapping/>
  </p:clrMapOvr>
  <p:transition xmlns:p14="http://schemas.microsoft.com/office/powerpoint/2010/main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5402630"/>
      </p:ext>
    </p:extLst>
  </p:cSld>
  <p:clrMapOvr>
    <a:masterClrMapping/>
  </p:clrMapOvr>
  <p:transition xmlns:p14="http://schemas.microsoft.com/office/powerpoint/2010/main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3571057"/>
      </p:ext>
    </p:extLst>
  </p:cSld>
  <p:clrMapOvr>
    <a:masterClrMapping/>
  </p:clrMapOvr>
  <p:transition xmlns:p14="http://schemas.microsoft.com/office/powerpoint/2010/main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16211708"/>
      </p:ext>
    </p:extLst>
  </p:cSld>
  <p:clrMapOvr>
    <a:masterClrMapping/>
  </p:clrMapOvr>
  <p:transition xmlns:p14="http://schemas.microsoft.com/office/powerpoint/2010/main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70000" y="5029200"/>
            <a:ext cx="5156200" cy="3873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5029200"/>
            <a:ext cx="5156200" cy="3873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8230690"/>
      </p:ext>
    </p:extLst>
  </p:cSld>
  <p:clrMapOvr>
    <a:masterClrMapping/>
  </p:clrMapOvr>
  <p:transition xmlns:p14="http://schemas.microsoft.com/office/powerpoint/2010/main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3580623"/>
      </p:ext>
    </p:extLst>
  </p:cSld>
  <p:clrMapOvr>
    <a:masterClrMapping/>
  </p:clrMapOvr>
  <p:transition xmlns:p14="http://schemas.microsoft.com/office/powerpoint/2010/main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2548920"/>
      </p:ext>
    </p:extLst>
  </p:cSld>
  <p:clrMapOvr>
    <a:masterClrMapping/>
  </p:clrMapOvr>
  <p:transition xmlns:p14="http://schemas.microsoft.com/office/powerpoint/2010/main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89213781"/>
      </p:ext>
    </p:extLst>
  </p:cSld>
  <p:clrMapOvr>
    <a:masterClrMapping/>
  </p:clrMapOvr>
  <p:transition xmlns:p14="http://schemas.microsoft.com/office/powerpoint/2010/main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530864574"/>
      </p:ext>
    </p:extLst>
  </p:cSld>
  <p:clrMapOvr>
    <a:masterClrMapping/>
  </p:clrMapOvr>
  <p:transition xmlns:p14="http://schemas.microsoft.com/office/powerpoint/2010/main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16360414"/>
      </p:ext>
    </p:extLst>
  </p:cSld>
  <p:clrMapOvr>
    <a:masterClrMapping/>
  </p:clrMapOvr>
  <p:transition xmlns:p14="http://schemas.microsoft.com/office/powerpoint/2010/main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981963849"/>
      </p:ext>
    </p:extLst>
  </p:cSld>
  <p:clrMapOvr>
    <a:masterClrMapping/>
  </p:clrMapOvr>
  <p:transition xmlns:p14="http://schemas.microsoft.com/office/powerpoint/2010/main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885608"/>
      </p:ext>
    </p:extLst>
  </p:cSld>
  <p:clrMapOvr>
    <a:masterClrMapping/>
  </p:clrMapOvr>
  <p:transition xmlns:p14="http://schemas.microsoft.com/office/powerpoint/2010/main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18600" y="1638300"/>
            <a:ext cx="2616200" cy="7264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70000" y="1638300"/>
            <a:ext cx="7696200" cy="7264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1443996"/>
      </p:ext>
    </p:extLst>
  </p:cSld>
  <p:clrMapOvr>
    <a:masterClrMapping/>
  </p:clrMapOvr>
  <p:transition xmlns:p14="http://schemas.microsoft.com/office/powerpoint/2010/main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2317928"/>
      </p:ext>
    </p:extLst>
  </p:cSld>
  <p:clrMapOvr>
    <a:masterClrMapping/>
  </p:clrMapOvr>
  <p:transition xmlns:p14="http://schemas.microsoft.com/office/powerpoint/2010/main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1726775"/>
      </p:ext>
    </p:extLst>
  </p:cSld>
  <p:clrMapOvr>
    <a:masterClrMapping/>
  </p:clrMapOvr>
  <p:transition xmlns:p14="http://schemas.microsoft.com/office/powerpoint/2010/main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715127459"/>
      </p:ext>
    </p:extLst>
  </p:cSld>
  <p:clrMapOvr>
    <a:masterClrMapping/>
  </p:clrMapOvr>
  <p:transition xmlns:p14="http://schemas.microsoft.com/office/powerpoint/2010/main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0875" y="2276475"/>
            <a:ext cx="5775325" cy="6435725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2276475"/>
            <a:ext cx="5775325" cy="6435725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3870199"/>
      </p:ext>
    </p:extLst>
  </p:cSld>
  <p:clrMapOvr>
    <a:masterClrMapping/>
  </p:clrMapOvr>
  <p:transition xmlns:p14="http://schemas.microsoft.com/office/powerpoint/2010/main"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8690544"/>
      </p:ext>
    </p:extLst>
  </p:cSld>
  <p:clrMapOvr>
    <a:masterClrMapping/>
  </p:clrMapOvr>
  <p:transition xmlns:p14="http://schemas.microsoft.com/office/powerpoint/2010/main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1191707"/>
      </p:ext>
    </p:extLst>
  </p:cSld>
  <p:clrMapOvr>
    <a:masterClrMapping/>
  </p:clrMapOvr>
  <p:transition xmlns:p14="http://schemas.microsoft.com/office/powerpoint/2010/main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70000" y="1612900"/>
            <a:ext cx="5156200" cy="7302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1612900"/>
            <a:ext cx="5156200" cy="7302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3238016"/>
      </p:ext>
    </p:extLst>
  </p:cSld>
  <p:clrMapOvr>
    <a:masterClrMapping/>
  </p:clrMapOvr>
  <p:transition xmlns:p14="http://schemas.microsoft.com/office/powerpoint/2010/main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86143155"/>
      </p:ext>
    </p:extLst>
  </p:cSld>
  <p:clrMapOvr>
    <a:masterClrMapping/>
  </p:clrMapOvr>
  <p:transition xmlns:p14="http://schemas.microsoft.com/office/powerpoint/2010/main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99688921"/>
      </p:ext>
    </p:extLst>
  </p:cSld>
  <p:clrMapOvr>
    <a:masterClrMapping/>
  </p:clrMapOvr>
  <p:transition xmlns:p14="http://schemas.microsoft.com/office/powerpoint/2010/main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983307663"/>
      </p:ext>
    </p:extLst>
  </p:cSld>
  <p:clrMapOvr>
    <a:masterClrMapping/>
  </p:clrMapOvr>
  <p:transition xmlns:p14="http://schemas.microsoft.com/office/powerpoint/2010/main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2349103"/>
      </p:ext>
    </p:extLst>
  </p:cSld>
  <p:clrMapOvr>
    <a:masterClrMapping/>
  </p:clrMapOvr>
  <p:transition xmlns:p14="http://schemas.microsoft.com/office/powerpoint/2010/main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28163" y="2276475"/>
            <a:ext cx="2925762" cy="67913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2276475"/>
            <a:ext cx="8624888" cy="67913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3074696"/>
      </p:ext>
    </p:extLst>
  </p:cSld>
  <p:clrMapOvr>
    <a:masterClrMapping/>
  </p:clrMapOvr>
  <p:transition xmlns:p14="http://schemas.microsoft.com/office/powerpoint/2010/main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4850189"/>
      </p:ext>
    </p:extLst>
  </p:cSld>
  <p:clrMapOvr>
    <a:masterClrMapping/>
  </p:clrMapOvr>
  <p:transition xmlns:p14="http://schemas.microsoft.com/office/powerpoint/2010/main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6232190"/>
      </p:ext>
    </p:extLst>
  </p:cSld>
  <p:clrMapOvr>
    <a:masterClrMapping/>
  </p:clrMapOvr>
  <p:transition xmlns:p14="http://schemas.microsoft.com/office/powerpoint/2010/main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260599169"/>
      </p:ext>
    </p:extLst>
  </p:cSld>
  <p:clrMapOvr>
    <a:masterClrMapping/>
  </p:clrMapOvr>
  <p:transition xmlns:p14="http://schemas.microsoft.com/office/powerpoint/2010/main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35000" y="1612900"/>
            <a:ext cx="2857500" cy="7302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644900" y="1612900"/>
            <a:ext cx="2857500" cy="7302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7593290"/>
      </p:ext>
    </p:extLst>
  </p:cSld>
  <p:clrMapOvr>
    <a:masterClrMapping/>
  </p:clrMapOvr>
  <p:transition xmlns:p14="http://schemas.microsoft.com/office/powerpoint/2010/main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6127363"/>
      </p:ext>
    </p:extLst>
  </p:cSld>
  <p:clrMapOvr>
    <a:masterClrMapping/>
  </p:clrMapOvr>
  <p:transition xmlns:p14="http://schemas.microsoft.com/office/powerpoint/2010/main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9162837"/>
      </p:ext>
    </p:extLst>
  </p:cSld>
  <p:clrMapOvr>
    <a:masterClrMapping/>
  </p:clrMapOvr>
  <p:transition xmlns:p14="http://schemas.microsoft.com/office/powerpoint/2010/main"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3780118"/>
      </p:ext>
    </p:extLst>
  </p:cSld>
  <p:clrMapOvr>
    <a:masterClrMapping/>
  </p:clrMapOvr>
  <p:transition xmlns:p14="http://schemas.microsoft.com/office/powerpoint/2010/main"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35054422"/>
      </p:ext>
    </p:extLst>
  </p:cSld>
  <p:clrMapOvr>
    <a:masterClrMapping/>
  </p:clrMapOvr>
  <p:transition xmlns:p14="http://schemas.microsoft.com/office/powerpoint/2010/main"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273588364"/>
      </p:ext>
    </p:extLst>
  </p:cSld>
  <p:clrMapOvr>
    <a:masterClrMapping/>
  </p:clrMapOvr>
  <p:transition xmlns:p14="http://schemas.microsoft.com/office/powerpoint/2010/main"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90702077"/>
      </p:ext>
    </p:extLst>
  </p:cSld>
  <p:clrMapOvr>
    <a:masterClrMapping/>
  </p:clrMapOvr>
  <p:transition xmlns:p14="http://schemas.microsoft.com/office/powerpoint/2010/main"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9972022"/>
      </p:ext>
    </p:extLst>
  </p:cSld>
  <p:clrMapOvr>
    <a:masterClrMapping/>
  </p:clrMapOvr>
  <p:transition xmlns:p14="http://schemas.microsoft.com/office/powerpoint/2010/main"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035550" y="254000"/>
            <a:ext cx="1466850" cy="8661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35000" y="254000"/>
            <a:ext cx="4248150" cy="8661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7956523"/>
      </p:ext>
    </p:extLst>
  </p:cSld>
  <p:clrMapOvr>
    <a:masterClrMapping/>
  </p:clrMapOvr>
  <p:transition xmlns:p14="http://schemas.microsoft.com/office/powerpoint/2010/main"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7232389"/>
      </p:ext>
    </p:extLst>
  </p:cSld>
  <p:clrMapOvr>
    <a:masterClrMapping/>
  </p:clrMapOvr>
  <p:transition xmlns:p14="http://schemas.microsoft.com/office/powerpoint/2010/main"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2907819"/>
      </p:ext>
    </p:extLst>
  </p:cSld>
  <p:clrMapOvr>
    <a:masterClrMapping/>
  </p:clrMapOvr>
  <p:transition xmlns:p14="http://schemas.microsoft.com/office/powerpoint/2010/main"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225696034"/>
      </p:ext>
    </p:extLst>
  </p:cSld>
  <p:clrMapOvr>
    <a:masterClrMapping/>
  </p:clrMapOvr>
  <p:transition xmlns:p14="http://schemas.microsoft.com/office/powerpoint/2010/main"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0875" y="2276475"/>
            <a:ext cx="5775325" cy="6435725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2276475"/>
            <a:ext cx="5775325" cy="6435725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6245316"/>
      </p:ext>
    </p:extLst>
  </p:cSld>
  <p:clrMapOvr>
    <a:masterClrMapping/>
  </p:clrMapOvr>
  <p:transition xmlns:p14="http://schemas.microsoft.com/office/powerpoint/2010/main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9441429"/>
      </p:ext>
    </p:extLst>
  </p:cSld>
  <p:clrMapOvr>
    <a:masterClrMapping/>
  </p:clrMapOvr>
  <p:transition xmlns:p14="http://schemas.microsoft.com/office/powerpoint/2010/main"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7155278"/>
      </p:ext>
    </p:extLst>
  </p:cSld>
  <p:clrMapOvr>
    <a:masterClrMapping/>
  </p:clrMapOvr>
  <p:transition xmlns:p14="http://schemas.microsoft.com/office/powerpoint/2010/main"/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7846374"/>
      </p:ext>
    </p:extLst>
  </p:cSld>
  <p:clrMapOvr>
    <a:masterClrMapping/>
  </p:clrMapOvr>
  <p:transition xmlns:p14="http://schemas.microsoft.com/office/powerpoint/2010/main"/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90673022"/>
      </p:ext>
    </p:extLst>
  </p:cSld>
  <p:clrMapOvr>
    <a:masterClrMapping/>
  </p:clrMapOvr>
  <p:transition xmlns:p14="http://schemas.microsoft.com/office/powerpoint/2010/main"/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46571368"/>
      </p:ext>
    </p:extLst>
  </p:cSld>
  <p:clrMapOvr>
    <a:masterClrMapping/>
  </p:clrMapOvr>
  <p:transition xmlns:p14="http://schemas.microsoft.com/office/powerpoint/2010/main"/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652451645"/>
      </p:ext>
    </p:extLst>
  </p:cSld>
  <p:clrMapOvr>
    <a:masterClrMapping/>
  </p:clrMapOvr>
  <p:transition xmlns:p14="http://schemas.microsoft.com/office/powerpoint/2010/main"/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8538404"/>
      </p:ext>
    </p:extLst>
  </p:cSld>
  <p:clrMapOvr>
    <a:masterClrMapping/>
  </p:clrMapOvr>
  <p:transition xmlns:p14="http://schemas.microsoft.com/office/powerpoint/2010/main"/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28163" y="241300"/>
            <a:ext cx="2925762" cy="84709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241300"/>
            <a:ext cx="8624888" cy="84709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68335"/>
      </p:ext>
    </p:extLst>
  </p:cSld>
  <p:clrMapOvr>
    <a:masterClrMapping/>
  </p:clrMapOvr>
  <p:transition xmlns:p14="http://schemas.microsoft.com/office/powerpoint/2010/main"/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2095329"/>
      </p:ext>
    </p:extLst>
  </p:cSld>
  <p:clrMapOvr>
    <a:masterClrMapping/>
  </p:clrMapOvr>
  <p:transition xmlns:p14="http://schemas.microsoft.com/office/powerpoint/2010/main"/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9614771"/>
      </p:ext>
    </p:extLst>
  </p:cSld>
  <p:clrMapOvr>
    <a:masterClrMapping/>
  </p:clrMapOvr>
  <p:transition xmlns:p14="http://schemas.microsoft.com/office/powerpoint/2010/main"/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  <a:prstGeom prst="rect">
            <a:avLst/>
          </a:prstGeom>
        </p:spPr>
        <p:txBody>
          <a:bodyPr vert="horz"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41541940"/>
      </p:ext>
    </p:extLst>
  </p:cSld>
  <p:clrMapOvr>
    <a:masterClrMapping/>
  </p:clrMapOvr>
  <p:transition xmlns:p14="http://schemas.microsoft.com/office/powerpoint/2010/main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81510615"/>
      </p:ext>
    </p:extLst>
  </p:cSld>
  <p:clrMapOvr>
    <a:masterClrMapping/>
  </p:clrMapOvr>
  <p:transition xmlns:p14="http://schemas.microsoft.com/office/powerpoint/2010/main"/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0875" y="2276475"/>
            <a:ext cx="5775325" cy="6435725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2276475"/>
            <a:ext cx="5775325" cy="6435725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1486068"/>
      </p:ext>
    </p:extLst>
  </p:cSld>
  <p:clrMapOvr>
    <a:masterClrMapping/>
  </p:clrMapOvr>
  <p:transition xmlns:p14="http://schemas.microsoft.com/office/powerpoint/2010/main"/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7169760"/>
      </p:ext>
    </p:extLst>
  </p:cSld>
  <p:clrMapOvr>
    <a:masterClrMapping/>
  </p:clrMapOvr>
  <p:transition xmlns:p14="http://schemas.microsoft.com/office/powerpoint/2010/main"/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0662857"/>
      </p:ext>
    </p:extLst>
  </p:cSld>
  <p:clrMapOvr>
    <a:masterClrMapping/>
  </p:clrMapOvr>
  <p:transition xmlns:p14="http://schemas.microsoft.com/office/powerpoint/2010/main"/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83935999"/>
      </p:ext>
    </p:extLst>
  </p:cSld>
  <p:clrMapOvr>
    <a:masterClrMapping/>
  </p:clrMapOvr>
  <p:transition xmlns:p14="http://schemas.microsoft.com/office/powerpoint/2010/main"/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563169643"/>
      </p:ext>
    </p:extLst>
  </p:cSld>
  <p:clrMapOvr>
    <a:masterClrMapping/>
  </p:clrMapOvr>
  <p:transition xmlns:p14="http://schemas.microsoft.com/office/powerpoint/2010/main"/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581862197"/>
      </p:ext>
    </p:extLst>
  </p:cSld>
  <p:clrMapOvr>
    <a:masterClrMapping/>
  </p:clrMapOvr>
  <p:transition xmlns:p14="http://schemas.microsoft.com/office/powerpoint/2010/main"/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3470585"/>
      </p:ext>
    </p:extLst>
  </p:cSld>
  <p:clrMapOvr>
    <a:masterClrMapping/>
  </p:clrMapOvr>
  <p:transition xmlns:p14="http://schemas.microsoft.com/office/powerpoint/2010/main"/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28163" y="390525"/>
            <a:ext cx="2925762" cy="832167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390525"/>
            <a:ext cx="8624888" cy="83216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4170413"/>
      </p:ext>
    </p:extLst>
  </p:cSld>
  <p:clrMapOvr>
    <a:masterClrMapping/>
  </p:clrMapOvr>
  <p:transition xmlns:p14="http://schemas.microsoft.com/office/powerpoint/2010/main"/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2844249"/>
      </p:ext>
    </p:extLst>
  </p:cSld>
  <p:clrMapOvr>
    <a:masterClrMapping/>
  </p:clrMapOvr>
  <p:transition xmlns:p14="http://schemas.microsoft.com/office/powerpoint/2010/main"/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1422218"/>
      </p:ext>
    </p:extLst>
  </p:cSld>
  <p:clrMapOvr>
    <a:masterClrMapping/>
  </p:clrMapOvr>
  <p:transition xmlns:p14="http://schemas.microsoft.com/office/powerpoint/2010/main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96127242"/>
      </p:ext>
    </p:extLst>
  </p:cSld>
  <p:clrMapOvr>
    <a:masterClrMapping/>
  </p:clrMapOvr>
  <p:transition xmlns:p14="http://schemas.microsoft.com/office/powerpoint/2010/main"/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147229533"/>
      </p:ext>
    </p:extLst>
  </p:cSld>
  <p:clrMapOvr>
    <a:masterClrMapping/>
  </p:clrMapOvr>
  <p:transition xmlns:p14="http://schemas.microsoft.com/office/powerpoint/2010/main"/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70000" y="1600200"/>
            <a:ext cx="2540000" cy="7302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62400" y="1600200"/>
            <a:ext cx="2540000" cy="7302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0780298"/>
      </p:ext>
    </p:extLst>
  </p:cSld>
  <p:clrMapOvr>
    <a:masterClrMapping/>
  </p:clrMapOvr>
  <p:transition xmlns:p14="http://schemas.microsoft.com/office/powerpoint/2010/main"/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3448743"/>
      </p:ext>
    </p:extLst>
  </p:cSld>
  <p:clrMapOvr>
    <a:masterClrMapping/>
  </p:clrMapOvr>
  <p:transition xmlns:p14="http://schemas.microsoft.com/office/powerpoint/2010/main"/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3390206"/>
      </p:ext>
    </p:extLst>
  </p:cSld>
  <p:clrMapOvr>
    <a:masterClrMapping/>
  </p:clrMapOvr>
  <p:transition xmlns:p14="http://schemas.microsoft.com/office/powerpoint/2010/main"/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89222370"/>
      </p:ext>
    </p:extLst>
  </p:cSld>
  <p:clrMapOvr>
    <a:masterClrMapping/>
  </p:clrMapOvr>
  <p:transition xmlns:p14="http://schemas.microsoft.com/office/powerpoint/2010/main"/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253917364"/>
      </p:ext>
    </p:extLst>
  </p:cSld>
  <p:clrMapOvr>
    <a:masterClrMapping/>
  </p:clrMapOvr>
  <p:transition xmlns:p14="http://schemas.microsoft.com/office/powerpoint/2010/main"/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714178141"/>
      </p:ext>
    </p:extLst>
  </p:cSld>
  <p:clrMapOvr>
    <a:masterClrMapping/>
  </p:clrMapOvr>
  <p:transition xmlns:p14="http://schemas.microsoft.com/office/powerpoint/2010/main"/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693984"/>
      </p:ext>
    </p:extLst>
  </p:cSld>
  <p:clrMapOvr>
    <a:masterClrMapping/>
  </p:clrMapOvr>
  <p:transition xmlns:p14="http://schemas.microsoft.com/office/powerpoint/2010/main"/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18600" y="254000"/>
            <a:ext cx="2616200" cy="86487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70000" y="254000"/>
            <a:ext cx="7696200" cy="86487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6925316"/>
      </p:ext>
    </p:extLst>
  </p:cSld>
  <p:clrMapOvr>
    <a:masterClrMapping/>
  </p:clrMapOvr>
  <p:transition xmlns:p14="http://schemas.microsoft.com/office/powerpoint/2010/main"/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5199009"/>
      </p:ext>
    </p:extLst>
  </p:cSld>
  <p:clrMapOvr>
    <a:masterClrMapping/>
  </p:clrMapOvr>
  <p:transition xmlns:p14="http://schemas.microsoft.com/office/powerpoint/2010/main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12100647"/>
      </p:ext>
    </p:extLst>
  </p:cSld>
  <p:clrMapOvr>
    <a:masterClrMapping/>
  </p:clrMapOvr>
  <p:transition xmlns:p14="http://schemas.microsoft.com/office/powerpoint/2010/main"/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1600722"/>
      </p:ext>
    </p:extLst>
  </p:cSld>
  <p:clrMapOvr>
    <a:masterClrMapping/>
  </p:clrMapOvr>
  <p:transition xmlns:p14="http://schemas.microsoft.com/office/powerpoint/2010/main"/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960014964"/>
      </p:ext>
    </p:extLst>
  </p:cSld>
  <p:clrMapOvr>
    <a:masterClrMapping/>
  </p:clrMapOvr>
  <p:transition xmlns:p14="http://schemas.microsoft.com/office/powerpoint/2010/main"/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70000" y="1651000"/>
            <a:ext cx="5156200" cy="7289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1651000"/>
            <a:ext cx="5156200" cy="7289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0870065"/>
      </p:ext>
    </p:extLst>
  </p:cSld>
  <p:clrMapOvr>
    <a:masterClrMapping/>
  </p:clrMapOvr>
  <p:transition xmlns:p14="http://schemas.microsoft.com/office/powerpoint/2010/main"/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5278351"/>
      </p:ext>
    </p:extLst>
  </p:cSld>
  <p:clrMapOvr>
    <a:masterClrMapping/>
  </p:clrMapOvr>
  <p:transition xmlns:p14="http://schemas.microsoft.com/office/powerpoint/2010/main"/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0385871"/>
      </p:ext>
    </p:extLst>
  </p:cSld>
  <p:clrMapOvr>
    <a:masterClrMapping/>
  </p:clrMapOvr>
  <p:transition xmlns:p14="http://schemas.microsoft.com/office/powerpoint/2010/main"/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73427183"/>
      </p:ext>
    </p:extLst>
  </p:cSld>
  <p:clrMapOvr>
    <a:masterClrMapping/>
  </p:clrMapOvr>
  <p:transition xmlns:p14="http://schemas.microsoft.com/office/powerpoint/2010/main"/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257158660"/>
      </p:ext>
    </p:extLst>
  </p:cSld>
  <p:clrMapOvr>
    <a:masterClrMapping/>
  </p:clrMapOvr>
  <p:transition xmlns:p14="http://schemas.microsoft.com/office/powerpoint/2010/main"/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590259532"/>
      </p:ext>
    </p:extLst>
  </p:cSld>
  <p:clrMapOvr>
    <a:masterClrMapping/>
  </p:clrMapOvr>
  <p:transition xmlns:p14="http://schemas.microsoft.com/office/powerpoint/2010/main"/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7796892"/>
      </p:ext>
    </p:extLst>
  </p:cSld>
  <p:clrMapOvr>
    <a:masterClrMapping/>
  </p:clrMapOvr>
  <p:transition xmlns:p14="http://schemas.microsoft.com/office/powerpoint/2010/main"/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18600" y="254000"/>
            <a:ext cx="2616200" cy="8686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70000" y="254000"/>
            <a:ext cx="7696200" cy="8686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3333490"/>
      </p:ext>
    </p:extLst>
  </p:cSld>
  <p:clrMapOvr>
    <a:masterClrMapping/>
  </p:clrMapOvr>
  <p:transition xmlns:p14="http://schemas.microsoft.com/office/powerpoint/2010/main"/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10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0.xml"/><Relationship Id="rId12" Type="http://schemas.openxmlformats.org/officeDocument/2006/relationships/theme" Target="../theme/theme10.xml"/><Relationship Id="rId1" Type="http://schemas.openxmlformats.org/officeDocument/2006/relationships/slideLayout" Target="../slideLayouts/slideLayout100.xml"/><Relationship Id="rId2" Type="http://schemas.openxmlformats.org/officeDocument/2006/relationships/slideLayout" Target="../slideLayouts/slideLayout101.xml"/><Relationship Id="rId3" Type="http://schemas.openxmlformats.org/officeDocument/2006/relationships/slideLayout" Target="../slideLayouts/slideLayout102.xml"/><Relationship Id="rId4" Type="http://schemas.openxmlformats.org/officeDocument/2006/relationships/slideLayout" Target="../slideLayouts/slideLayout103.xml"/><Relationship Id="rId5" Type="http://schemas.openxmlformats.org/officeDocument/2006/relationships/slideLayout" Target="../slideLayouts/slideLayout104.xml"/><Relationship Id="rId6" Type="http://schemas.openxmlformats.org/officeDocument/2006/relationships/slideLayout" Target="../slideLayouts/slideLayout105.xml"/><Relationship Id="rId7" Type="http://schemas.openxmlformats.org/officeDocument/2006/relationships/slideLayout" Target="../slideLayouts/slideLayout106.xml"/><Relationship Id="rId8" Type="http://schemas.openxmlformats.org/officeDocument/2006/relationships/slideLayout" Target="../slideLayouts/slideLayout107.xml"/><Relationship Id="rId9" Type="http://schemas.openxmlformats.org/officeDocument/2006/relationships/slideLayout" Target="../slideLayouts/slideLayout108.xml"/><Relationship Id="rId10" Type="http://schemas.openxmlformats.org/officeDocument/2006/relationships/slideLayout" Target="../slideLayouts/slideLayout109.xml"/></Relationships>
</file>

<file path=ppt/slideMasters/_rels/slideMaster1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21.xml"/><Relationship Id="rId12" Type="http://schemas.openxmlformats.org/officeDocument/2006/relationships/theme" Target="../theme/theme11.xml"/><Relationship Id="rId1" Type="http://schemas.openxmlformats.org/officeDocument/2006/relationships/slideLayout" Target="../slideLayouts/slideLayout111.xml"/><Relationship Id="rId2" Type="http://schemas.openxmlformats.org/officeDocument/2006/relationships/slideLayout" Target="../slideLayouts/slideLayout112.xml"/><Relationship Id="rId3" Type="http://schemas.openxmlformats.org/officeDocument/2006/relationships/slideLayout" Target="../slideLayouts/slideLayout113.xml"/><Relationship Id="rId4" Type="http://schemas.openxmlformats.org/officeDocument/2006/relationships/slideLayout" Target="../slideLayouts/slideLayout114.xml"/><Relationship Id="rId5" Type="http://schemas.openxmlformats.org/officeDocument/2006/relationships/slideLayout" Target="../slideLayouts/slideLayout115.xml"/><Relationship Id="rId6" Type="http://schemas.openxmlformats.org/officeDocument/2006/relationships/slideLayout" Target="../slideLayouts/slideLayout116.xml"/><Relationship Id="rId7" Type="http://schemas.openxmlformats.org/officeDocument/2006/relationships/slideLayout" Target="../slideLayouts/slideLayout117.xml"/><Relationship Id="rId8" Type="http://schemas.openxmlformats.org/officeDocument/2006/relationships/slideLayout" Target="../slideLayouts/slideLayout118.xml"/><Relationship Id="rId9" Type="http://schemas.openxmlformats.org/officeDocument/2006/relationships/slideLayout" Target="../slideLayouts/slideLayout119.xml"/><Relationship Id="rId10" Type="http://schemas.openxmlformats.org/officeDocument/2006/relationships/slideLayout" Target="../slideLayouts/slideLayout12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33.xml"/><Relationship Id="rId12" Type="http://schemas.openxmlformats.org/officeDocument/2006/relationships/theme" Target="../theme/theme3.xml"/><Relationship Id="rId1" Type="http://schemas.openxmlformats.org/officeDocument/2006/relationships/slideLayout" Target="../slideLayouts/slideLayout23.xml"/><Relationship Id="rId2" Type="http://schemas.openxmlformats.org/officeDocument/2006/relationships/slideLayout" Target="../slideLayouts/slideLayout24.xml"/><Relationship Id="rId3" Type="http://schemas.openxmlformats.org/officeDocument/2006/relationships/slideLayout" Target="../slideLayouts/slideLayout25.xml"/><Relationship Id="rId4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7.xml"/><Relationship Id="rId6" Type="http://schemas.openxmlformats.org/officeDocument/2006/relationships/slideLayout" Target="../slideLayouts/slideLayout28.xml"/><Relationship Id="rId7" Type="http://schemas.openxmlformats.org/officeDocument/2006/relationships/slideLayout" Target="../slideLayouts/slideLayout29.xml"/><Relationship Id="rId8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2.xml"/></Relationships>
</file>

<file path=ppt/slideMasters/_rels/slideMaster4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44.xml"/><Relationship Id="rId12" Type="http://schemas.openxmlformats.org/officeDocument/2006/relationships/theme" Target="../theme/theme4.xml"/><Relationship Id="rId1" Type="http://schemas.openxmlformats.org/officeDocument/2006/relationships/slideLayout" Target="../slideLayouts/slideLayout34.xml"/><Relationship Id="rId2" Type="http://schemas.openxmlformats.org/officeDocument/2006/relationships/slideLayout" Target="../slideLayouts/slideLayout35.xml"/><Relationship Id="rId3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8.xml"/><Relationship Id="rId6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0.xml"/><Relationship Id="rId8" Type="http://schemas.openxmlformats.org/officeDocument/2006/relationships/slideLayout" Target="../slideLayouts/slideLayout41.xml"/><Relationship Id="rId9" Type="http://schemas.openxmlformats.org/officeDocument/2006/relationships/slideLayout" Target="../slideLayouts/slideLayout42.xml"/><Relationship Id="rId10" Type="http://schemas.openxmlformats.org/officeDocument/2006/relationships/slideLayout" Target="../slideLayouts/slideLayout43.xml"/></Relationships>
</file>

<file path=ppt/slideMasters/_rels/slideMaster5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55.xml"/><Relationship Id="rId12" Type="http://schemas.openxmlformats.org/officeDocument/2006/relationships/theme" Target="../theme/theme5.xml"/><Relationship Id="rId1" Type="http://schemas.openxmlformats.org/officeDocument/2006/relationships/slideLayout" Target="../slideLayouts/slideLayout45.xml"/><Relationship Id="rId2" Type="http://schemas.openxmlformats.org/officeDocument/2006/relationships/slideLayout" Target="../slideLayouts/slideLayout46.xml"/><Relationship Id="rId3" Type="http://schemas.openxmlformats.org/officeDocument/2006/relationships/slideLayout" Target="../slideLayouts/slideLayout47.xml"/><Relationship Id="rId4" Type="http://schemas.openxmlformats.org/officeDocument/2006/relationships/slideLayout" Target="../slideLayouts/slideLayout48.xml"/><Relationship Id="rId5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0.xml"/><Relationship Id="rId7" Type="http://schemas.openxmlformats.org/officeDocument/2006/relationships/slideLayout" Target="../slideLayouts/slideLayout51.xml"/><Relationship Id="rId8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4.xml"/></Relationships>
</file>

<file path=ppt/slideMasters/_rels/slideMaster6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66.xml"/><Relationship Id="rId12" Type="http://schemas.openxmlformats.org/officeDocument/2006/relationships/theme" Target="../theme/theme6.xml"/><Relationship Id="rId1" Type="http://schemas.openxmlformats.org/officeDocument/2006/relationships/slideLayout" Target="../slideLayouts/slideLayout56.xml"/><Relationship Id="rId2" Type="http://schemas.openxmlformats.org/officeDocument/2006/relationships/slideLayout" Target="../slideLayouts/slideLayout57.xml"/><Relationship Id="rId3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9.xml"/><Relationship Id="rId5" Type="http://schemas.openxmlformats.org/officeDocument/2006/relationships/slideLayout" Target="../slideLayouts/slideLayout60.xml"/><Relationship Id="rId6" Type="http://schemas.openxmlformats.org/officeDocument/2006/relationships/slideLayout" Target="../slideLayouts/slideLayout61.xml"/><Relationship Id="rId7" Type="http://schemas.openxmlformats.org/officeDocument/2006/relationships/slideLayout" Target="../slideLayouts/slideLayout62.xml"/><Relationship Id="rId8" Type="http://schemas.openxmlformats.org/officeDocument/2006/relationships/slideLayout" Target="../slideLayouts/slideLayout63.xml"/><Relationship Id="rId9" Type="http://schemas.openxmlformats.org/officeDocument/2006/relationships/slideLayout" Target="../slideLayouts/slideLayout64.xml"/><Relationship Id="rId10" Type="http://schemas.openxmlformats.org/officeDocument/2006/relationships/slideLayout" Target="../slideLayouts/slideLayout65.xml"/></Relationships>
</file>

<file path=ppt/slideMasters/_rels/slideMaster7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77.xml"/><Relationship Id="rId12" Type="http://schemas.openxmlformats.org/officeDocument/2006/relationships/theme" Target="../theme/theme7.xml"/><Relationship Id="rId1" Type="http://schemas.openxmlformats.org/officeDocument/2006/relationships/slideLayout" Target="../slideLayouts/slideLayout67.xml"/><Relationship Id="rId2" Type="http://schemas.openxmlformats.org/officeDocument/2006/relationships/slideLayout" Target="../slideLayouts/slideLayout68.xml"/><Relationship Id="rId3" Type="http://schemas.openxmlformats.org/officeDocument/2006/relationships/slideLayout" Target="../slideLayouts/slideLayout69.xml"/><Relationship Id="rId4" Type="http://schemas.openxmlformats.org/officeDocument/2006/relationships/slideLayout" Target="../slideLayouts/slideLayout70.xml"/><Relationship Id="rId5" Type="http://schemas.openxmlformats.org/officeDocument/2006/relationships/slideLayout" Target="../slideLayouts/slideLayout71.xml"/><Relationship Id="rId6" Type="http://schemas.openxmlformats.org/officeDocument/2006/relationships/slideLayout" Target="../slideLayouts/slideLayout72.xml"/><Relationship Id="rId7" Type="http://schemas.openxmlformats.org/officeDocument/2006/relationships/slideLayout" Target="../slideLayouts/slideLayout73.xml"/><Relationship Id="rId8" Type="http://schemas.openxmlformats.org/officeDocument/2006/relationships/slideLayout" Target="../slideLayouts/slideLayout74.xml"/><Relationship Id="rId9" Type="http://schemas.openxmlformats.org/officeDocument/2006/relationships/slideLayout" Target="../slideLayouts/slideLayout75.xml"/><Relationship Id="rId10" Type="http://schemas.openxmlformats.org/officeDocument/2006/relationships/slideLayout" Target="../slideLayouts/slideLayout76.xml"/></Relationships>
</file>

<file path=ppt/slideMasters/_rels/slideMaster8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88.xml"/><Relationship Id="rId12" Type="http://schemas.openxmlformats.org/officeDocument/2006/relationships/theme" Target="../theme/theme8.xml"/><Relationship Id="rId1" Type="http://schemas.openxmlformats.org/officeDocument/2006/relationships/slideLayout" Target="../slideLayouts/slideLayout78.xml"/><Relationship Id="rId2" Type="http://schemas.openxmlformats.org/officeDocument/2006/relationships/slideLayout" Target="../slideLayouts/slideLayout79.xml"/><Relationship Id="rId3" Type="http://schemas.openxmlformats.org/officeDocument/2006/relationships/slideLayout" Target="../slideLayouts/slideLayout80.xml"/><Relationship Id="rId4" Type="http://schemas.openxmlformats.org/officeDocument/2006/relationships/slideLayout" Target="../slideLayouts/slideLayout81.xml"/><Relationship Id="rId5" Type="http://schemas.openxmlformats.org/officeDocument/2006/relationships/slideLayout" Target="../slideLayouts/slideLayout82.xml"/><Relationship Id="rId6" Type="http://schemas.openxmlformats.org/officeDocument/2006/relationships/slideLayout" Target="../slideLayouts/slideLayout83.xml"/><Relationship Id="rId7" Type="http://schemas.openxmlformats.org/officeDocument/2006/relationships/slideLayout" Target="../slideLayouts/slideLayout84.xml"/><Relationship Id="rId8" Type="http://schemas.openxmlformats.org/officeDocument/2006/relationships/slideLayout" Target="../slideLayouts/slideLayout85.xml"/><Relationship Id="rId9" Type="http://schemas.openxmlformats.org/officeDocument/2006/relationships/slideLayout" Target="../slideLayouts/slideLayout86.xml"/><Relationship Id="rId10" Type="http://schemas.openxmlformats.org/officeDocument/2006/relationships/slideLayout" Target="../slideLayouts/slideLayout87.xml"/></Relationships>
</file>

<file path=ppt/slideMasters/_rels/slideMaster9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99.xml"/><Relationship Id="rId12" Type="http://schemas.openxmlformats.org/officeDocument/2006/relationships/theme" Target="../theme/theme9.xml"/><Relationship Id="rId1" Type="http://schemas.openxmlformats.org/officeDocument/2006/relationships/slideLayout" Target="../slideLayouts/slideLayout89.xml"/><Relationship Id="rId2" Type="http://schemas.openxmlformats.org/officeDocument/2006/relationships/slideLayout" Target="../slideLayouts/slideLayout90.xml"/><Relationship Id="rId3" Type="http://schemas.openxmlformats.org/officeDocument/2006/relationships/slideLayout" Target="../slideLayouts/slideLayout91.xml"/><Relationship Id="rId4" Type="http://schemas.openxmlformats.org/officeDocument/2006/relationships/slideLayout" Target="../slideLayouts/slideLayout92.xml"/><Relationship Id="rId5" Type="http://schemas.openxmlformats.org/officeDocument/2006/relationships/slideLayout" Target="../slideLayouts/slideLayout93.xml"/><Relationship Id="rId6" Type="http://schemas.openxmlformats.org/officeDocument/2006/relationships/slideLayout" Target="../slideLayouts/slideLayout94.xml"/><Relationship Id="rId7" Type="http://schemas.openxmlformats.org/officeDocument/2006/relationships/slideLayout" Target="../slideLayouts/slideLayout95.xml"/><Relationship Id="rId8" Type="http://schemas.openxmlformats.org/officeDocument/2006/relationships/slideLayout" Target="../slideLayouts/slideLayout96.xml"/><Relationship Id="rId9" Type="http://schemas.openxmlformats.org/officeDocument/2006/relationships/slideLayout" Target="../slideLayouts/slideLayout97.xml"/><Relationship Id="rId10" Type="http://schemas.openxmlformats.org/officeDocument/2006/relationships/slideLayout" Target="../slideLayouts/slideLayout9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>
            <p:ph type="body" idx="1"/>
          </p:nvPr>
        </p:nvSpPr>
        <p:spPr bwMode="auto">
          <a:xfrm>
            <a:off x="1270000" y="1612900"/>
            <a:ext cx="10464800" cy="7302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" charset="0"/>
              </a:rPr>
              <a:t>Click to edit Master text styles</a:t>
            </a:r>
          </a:p>
          <a:p>
            <a:pPr lvl="1"/>
            <a:r>
              <a:rPr lang="en-US">
                <a:sym typeface="Helvetica" charset="0"/>
              </a:rPr>
              <a:t>Second level</a:t>
            </a:r>
          </a:p>
          <a:p>
            <a:pPr lvl="2"/>
            <a:r>
              <a:rPr lang="en-US">
                <a:sym typeface="Helvetica" charset="0"/>
              </a:rPr>
              <a:t>Third level</a:t>
            </a:r>
          </a:p>
          <a:p>
            <a:pPr lvl="3"/>
            <a:r>
              <a:rPr lang="en-US">
                <a:sym typeface="Helvetica" charset="0"/>
              </a:rPr>
              <a:t>Fourth level</a:t>
            </a:r>
          </a:p>
          <a:p>
            <a:pPr lvl="4"/>
            <a:r>
              <a:rPr lang="en-US">
                <a:sym typeface="Helvetica" charset="0"/>
              </a:rPr>
              <a:t>Fifth level</a:t>
            </a:r>
          </a:p>
        </p:txBody>
      </p:sp>
      <p:sp>
        <p:nvSpPr>
          <p:cNvPr id="1026" name="Rectangle 2"/>
          <p:cNvSpPr>
            <a:spLocks noChangeArrowheads="1"/>
          </p:cNvSpPr>
          <p:nvPr>
            <p:ph type="title"/>
          </p:nvPr>
        </p:nvSpPr>
        <p:spPr bwMode="auto">
          <a:xfrm>
            <a:off x="1270000" y="254000"/>
            <a:ext cx="10464800" cy="127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" charset="0"/>
              </a:rPr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j-lt"/>
          <a:ea typeface="+mj-ea"/>
          <a:cs typeface="+mj-cs"/>
          <a:sym typeface="Helvetica" charset="0"/>
        </a:defRPr>
      </a:lvl1pPr>
      <a:lvl2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2pPr>
      <a:lvl3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3pPr>
      <a:lvl4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4pPr>
      <a:lvl5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9pPr>
    </p:titleStyle>
    <p:bodyStyle>
      <a:lvl1pPr marL="3175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71000"/>
        <a:buFont typeface="Helvetica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1pPr>
      <a:lvl2pPr marL="7112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2pPr>
      <a:lvl3pPr marL="11557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25000"/>
        <a:buFont typeface="Helvetica" charset="0"/>
        <a:buChar char="-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3pPr>
      <a:lvl4pPr marL="16002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71000"/>
        <a:buFont typeface="Helvetica" charset="0"/>
        <a:buChar char="•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4pPr>
      <a:lvl5pPr marL="20447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5pPr>
      <a:lvl6pPr marL="25019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6pPr>
      <a:lvl7pPr marL="29591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7pPr>
      <a:lvl8pPr marL="34163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8pPr>
      <a:lvl9pPr marL="38735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Rectangle 1"/>
          <p:cNvSpPr>
            <a:spLocks noChangeArrowheads="1"/>
          </p:cNvSpPr>
          <p:nvPr>
            <p:ph type="title"/>
          </p:nvPr>
        </p:nvSpPr>
        <p:spPr bwMode="auto">
          <a:xfrm>
            <a:off x="1270000" y="254000"/>
            <a:ext cx="10464800" cy="127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" charset="0"/>
              </a:rPr>
              <a:t>Click to edit Master title style</a:t>
            </a:r>
          </a:p>
        </p:txBody>
      </p:sp>
      <p:sp>
        <p:nvSpPr>
          <p:cNvPr id="10242" name="Rectangle 2"/>
          <p:cNvSpPr>
            <a:spLocks noChangeArrowheads="1"/>
          </p:cNvSpPr>
          <p:nvPr>
            <p:ph type="body" idx="1"/>
          </p:nvPr>
        </p:nvSpPr>
        <p:spPr bwMode="auto">
          <a:xfrm>
            <a:off x="6502400" y="1600200"/>
            <a:ext cx="5232400" cy="7302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" charset="0"/>
              </a:rPr>
              <a:t>Click to edit Master text styles</a:t>
            </a:r>
          </a:p>
          <a:p>
            <a:pPr lvl="1"/>
            <a:r>
              <a:rPr lang="en-US">
                <a:sym typeface="Helvetica" charset="0"/>
              </a:rPr>
              <a:t>Second level</a:t>
            </a:r>
          </a:p>
          <a:p>
            <a:pPr lvl="2"/>
            <a:r>
              <a:rPr lang="en-US">
                <a:sym typeface="Helvetica" charset="0"/>
              </a:rPr>
              <a:t>Third level</a:t>
            </a:r>
          </a:p>
          <a:p>
            <a:pPr lvl="3"/>
            <a:r>
              <a:rPr lang="en-US">
                <a:sym typeface="Helvetica" charset="0"/>
              </a:rPr>
              <a:t>Fourth level</a:t>
            </a:r>
          </a:p>
          <a:p>
            <a:pPr lvl="4"/>
            <a:r>
              <a:rPr lang="en-US">
                <a:sym typeface="Helvetica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8" r:id="rId1"/>
    <p:sldLayoutId id="2147483759" r:id="rId2"/>
    <p:sldLayoutId id="2147483760" r:id="rId3"/>
    <p:sldLayoutId id="2147483761" r:id="rId4"/>
    <p:sldLayoutId id="2147483762" r:id="rId5"/>
    <p:sldLayoutId id="2147483763" r:id="rId6"/>
    <p:sldLayoutId id="2147483764" r:id="rId7"/>
    <p:sldLayoutId id="2147483765" r:id="rId8"/>
    <p:sldLayoutId id="2147483766" r:id="rId9"/>
    <p:sldLayoutId id="2147483767" r:id="rId10"/>
    <p:sldLayoutId id="2147483768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j-lt"/>
          <a:ea typeface="+mj-ea"/>
          <a:cs typeface="+mj-cs"/>
          <a:sym typeface="Helvetica" charset="0"/>
        </a:defRPr>
      </a:lvl1pPr>
      <a:lvl2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2pPr>
      <a:lvl3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3pPr>
      <a:lvl4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4pPr>
      <a:lvl5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9pPr>
    </p:titleStyle>
    <p:bodyStyle>
      <a:lvl1pPr marL="3175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71000"/>
        <a:buFont typeface="Helvetica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1pPr>
      <a:lvl2pPr marL="7112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2pPr>
      <a:lvl3pPr marL="11557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25000"/>
        <a:buFont typeface="Helvetica" charset="0"/>
        <a:buChar char="-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3pPr>
      <a:lvl4pPr marL="16002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71000"/>
        <a:buFont typeface="Helvetica" charset="0"/>
        <a:buChar char="•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4pPr>
      <a:lvl5pPr marL="20447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5pPr>
      <a:lvl6pPr marL="25019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6pPr>
      <a:lvl7pPr marL="29591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7pPr>
      <a:lvl8pPr marL="34163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8pPr>
      <a:lvl9pPr marL="38735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Rectangle 1"/>
          <p:cNvSpPr>
            <a:spLocks noChangeArrowheads="1"/>
          </p:cNvSpPr>
          <p:nvPr>
            <p:ph type="title"/>
          </p:nvPr>
        </p:nvSpPr>
        <p:spPr bwMode="auto">
          <a:xfrm>
            <a:off x="1270000" y="254000"/>
            <a:ext cx="10464800" cy="127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" charset="0"/>
              </a:rPr>
              <a:t>Click to edit Master title style</a:t>
            </a:r>
          </a:p>
        </p:txBody>
      </p:sp>
      <p:sp>
        <p:nvSpPr>
          <p:cNvPr id="11266" name="Rectangle 2"/>
          <p:cNvSpPr>
            <a:spLocks noChangeArrowheads="1"/>
          </p:cNvSpPr>
          <p:nvPr>
            <p:ph type="body" idx="1"/>
          </p:nvPr>
        </p:nvSpPr>
        <p:spPr bwMode="auto">
          <a:xfrm>
            <a:off x="1282700" y="1651000"/>
            <a:ext cx="5232400" cy="7302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" charset="0"/>
              </a:rPr>
              <a:t>Click to edit Master text styles</a:t>
            </a:r>
          </a:p>
          <a:p>
            <a:pPr lvl="1"/>
            <a:r>
              <a:rPr lang="en-US">
                <a:sym typeface="Helvetica" charset="0"/>
              </a:rPr>
              <a:t>Second level</a:t>
            </a:r>
          </a:p>
          <a:p>
            <a:pPr lvl="2"/>
            <a:r>
              <a:rPr lang="en-US">
                <a:sym typeface="Helvetica" charset="0"/>
              </a:rPr>
              <a:t>Third level</a:t>
            </a:r>
          </a:p>
          <a:p>
            <a:pPr lvl="3"/>
            <a:r>
              <a:rPr lang="en-US">
                <a:sym typeface="Helvetica" charset="0"/>
              </a:rPr>
              <a:t>Fourth level</a:t>
            </a:r>
          </a:p>
          <a:p>
            <a:pPr lvl="4"/>
            <a:r>
              <a:rPr lang="en-US">
                <a:sym typeface="Helvetica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j-lt"/>
          <a:ea typeface="+mj-ea"/>
          <a:cs typeface="+mj-cs"/>
          <a:sym typeface="Helvetica" charset="0"/>
        </a:defRPr>
      </a:lvl1pPr>
      <a:lvl2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2pPr>
      <a:lvl3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3pPr>
      <a:lvl4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4pPr>
      <a:lvl5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9pPr>
    </p:titleStyle>
    <p:bodyStyle>
      <a:lvl1pPr marL="3175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71000"/>
        <a:buFont typeface="Helvetica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1pPr>
      <a:lvl2pPr marL="7112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2pPr>
      <a:lvl3pPr marL="11557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25000"/>
        <a:buFont typeface="Helvetica" charset="0"/>
        <a:buChar char="-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3pPr>
      <a:lvl4pPr marL="16002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71000"/>
        <a:buFont typeface="Helvetica" charset="0"/>
        <a:buChar char="•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4pPr>
      <a:lvl5pPr marL="20447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5pPr>
      <a:lvl6pPr marL="25019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6pPr>
      <a:lvl7pPr marL="29591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7pPr>
      <a:lvl8pPr marL="34163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8pPr>
      <a:lvl9pPr marL="38735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ChangeArrowheads="1"/>
          </p:cNvSpPr>
          <p:nvPr>
            <p:ph type="body" idx="1"/>
          </p:nvPr>
        </p:nvSpPr>
        <p:spPr bwMode="auto">
          <a:xfrm>
            <a:off x="1270000" y="431800"/>
            <a:ext cx="10464800" cy="8572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" charset="0"/>
              </a:rPr>
              <a:t>Click to edit Master text styles</a:t>
            </a:r>
          </a:p>
          <a:p>
            <a:pPr lvl="1"/>
            <a:r>
              <a:rPr lang="en-US">
                <a:sym typeface="Helvetica" charset="0"/>
              </a:rPr>
              <a:t>Second level</a:t>
            </a:r>
          </a:p>
          <a:p>
            <a:pPr lvl="2"/>
            <a:r>
              <a:rPr lang="en-US">
                <a:sym typeface="Helvetica" charset="0"/>
              </a:rPr>
              <a:t>Third level</a:t>
            </a:r>
          </a:p>
          <a:p>
            <a:pPr lvl="3"/>
            <a:r>
              <a:rPr lang="en-US">
                <a:sym typeface="Helvetica" charset="0"/>
              </a:rPr>
              <a:t>Fourth level</a:t>
            </a:r>
          </a:p>
          <a:p>
            <a:pPr lvl="4"/>
            <a:r>
              <a:rPr lang="en-US">
                <a:sym typeface="Helvetica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  <p:sldLayoutId id="2147483679" r:id="rId10"/>
    <p:sldLayoutId id="2147483680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+mj-lt"/>
          <a:ea typeface="+mj-ea"/>
          <a:cs typeface="+mj-cs"/>
          <a:sym typeface="Gill Sans" charset="0"/>
        </a:defRPr>
      </a:lvl1pPr>
      <a:lvl2pPr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Heiti SC Light" charset="0"/>
          <a:cs typeface="Heiti SC Light" charset="0"/>
          <a:sym typeface="Gill Sans" charset="0"/>
        </a:defRPr>
      </a:lvl2pPr>
      <a:lvl3pPr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Heiti SC Light" charset="0"/>
          <a:cs typeface="Heiti SC Light" charset="0"/>
          <a:sym typeface="Gill Sans" charset="0"/>
        </a:defRPr>
      </a:lvl3pPr>
      <a:lvl4pPr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Heiti SC Light" charset="0"/>
          <a:cs typeface="Heiti SC Light" charset="0"/>
          <a:sym typeface="Gill Sans" charset="0"/>
        </a:defRPr>
      </a:lvl4pPr>
      <a:lvl5pPr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Heiti SC Light" charset="0"/>
          <a:cs typeface="Heiti SC Light" charset="0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Heiti SC Light" charset="0"/>
          <a:cs typeface="Heiti SC Light" charset="0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Heiti SC Light" charset="0"/>
          <a:cs typeface="Heiti SC Light" charset="0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Heiti SC Light" charset="0"/>
          <a:cs typeface="Heiti SC Light" charset="0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Heiti SC Light" charset="0"/>
          <a:cs typeface="Heiti SC Light" charset="0"/>
          <a:sym typeface="Gill Sans" charset="0"/>
        </a:defRPr>
      </a:lvl9pPr>
    </p:titleStyle>
    <p:bodyStyle>
      <a:lvl1pPr marL="3175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71000"/>
        <a:buFont typeface="Helvetica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1pPr>
      <a:lvl2pPr marL="7112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2pPr>
      <a:lvl3pPr marL="11557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25000"/>
        <a:buFont typeface="Helvetica" charset="0"/>
        <a:buChar char="-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3pPr>
      <a:lvl4pPr marL="16002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71000"/>
        <a:buFont typeface="Helvetica" charset="0"/>
        <a:buChar char="•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4pPr>
      <a:lvl5pPr marL="20447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5pPr>
      <a:lvl6pPr marL="25019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6pPr>
      <a:lvl7pPr marL="29591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7pPr>
      <a:lvl8pPr marL="34163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8pPr>
      <a:lvl9pPr marL="38735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ChangeArrowheads="1"/>
          </p:cNvSpPr>
          <p:nvPr>
            <p:ph type="body" idx="1"/>
          </p:nvPr>
        </p:nvSpPr>
        <p:spPr bwMode="auto">
          <a:xfrm>
            <a:off x="1270000" y="5029200"/>
            <a:ext cx="10464800" cy="3873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" charset="0"/>
              </a:rPr>
              <a:t>Click to edit Master text styles</a:t>
            </a:r>
          </a:p>
          <a:p>
            <a:pPr lvl="1"/>
            <a:r>
              <a:rPr lang="en-US">
                <a:sym typeface="Helvetica" charset="0"/>
              </a:rPr>
              <a:t>Second level</a:t>
            </a:r>
          </a:p>
          <a:p>
            <a:pPr lvl="2"/>
            <a:r>
              <a:rPr lang="en-US">
                <a:sym typeface="Helvetica" charset="0"/>
              </a:rPr>
              <a:t>Third level</a:t>
            </a:r>
          </a:p>
          <a:p>
            <a:pPr lvl="3"/>
            <a:r>
              <a:rPr lang="en-US">
                <a:sym typeface="Helvetica" charset="0"/>
              </a:rPr>
              <a:t>Fourth level</a:t>
            </a:r>
          </a:p>
          <a:p>
            <a:pPr lvl="4"/>
            <a:r>
              <a:rPr lang="en-US">
                <a:sym typeface="Helvetica" charset="0"/>
              </a:rPr>
              <a:t>Fifth level</a:t>
            </a:r>
          </a:p>
        </p:txBody>
      </p:sp>
      <p:sp>
        <p:nvSpPr>
          <p:cNvPr id="3074" name="Rectangle 2"/>
          <p:cNvSpPr>
            <a:spLocks noChangeArrowheads="1"/>
          </p:cNvSpPr>
          <p:nvPr>
            <p:ph type="title"/>
          </p:nvPr>
        </p:nvSpPr>
        <p:spPr bwMode="auto">
          <a:xfrm>
            <a:off x="1270000" y="1638300"/>
            <a:ext cx="10464800" cy="330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" charset="0"/>
              </a:rPr>
              <a:t>Click to edit Master title style</a:t>
            </a:r>
          </a:p>
        </p:txBody>
      </p:sp>
      <p:sp>
        <p:nvSpPr>
          <p:cNvPr id="3075" name="Rectangle 3"/>
          <p:cNvSpPr>
            <a:spLocks/>
          </p:cNvSpPr>
          <p:nvPr/>
        </p:nvSpPr>
        <p:spPr bwMode="auto">
          <a:xfrm>
            <a:off x="1293813" y="8985250"/>
            <a:ext cx="3840162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800">
                <a:solidFill>
                  <a:schemeClr val="tx1"/>
                </a:solidFill>
                <a:ea typeface="ＭＳ Ｐゴシック" charset="0"/>
                <a:cs typeface="Helvetica" charset="0"/>
              </a:rPr>
              <a:t>© 2014 Carl Lund, all rights reserved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1" r:id="rId1"/>
    <p:sldLayoutId id="2147483682" r:id="rId2"/>
    <p:sldLayoutId id="2147483683" r:id="rId3"/>
    <p:sldLayoutId id="2147483684" r:id="rId4"/>
    <p:sldLayoutId id="2147483685" r:id="rId5"/>
    <p:sldLayoutId id="2147483686" r:id="rId6"/>
    <p:sldLayoutId id="2147483687" r:id="rId7"/>
    <p:sldLayoutId id="2147483688" r:id="rId8"/>
    <p:sldLayoutId id="2147483689" r:id="rId9"/>
    <p:sldLayoutId id="2147483690" r:id="rId10"/>
    <p:sldLayoutId id="2147483691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+mj-lt"/>
          <a:ea typeface="+mj-ea"/>
          <a:cs typeface="+mj-cs"/>
          <a:sym typeface="Helvetica" charset="0"/>
        </a:defRPr>
      </a:lvl1pPr>
      <a:lvl2pPr algn="ctr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Helvetica" charset="0"/>
          <a:ea typeface="Heiti SC Medium" charset="0"/>
          <a:cs typeface="Heiti SC Medium" charset="0"/>
          <a:sym typeface="Helvetica" charset="0"/>
        </a:defRPr>
      </a:lvl2pPr>
      <a:lvl3pPr algn="ctr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Helvetica" charset="0"/>
          <a:ea typeface="Heiti SC Medium" charset="0"/>
          <a:cs typeface="Heiti SC Medium" charset="0"/>
          <a:sym typeface="Helvetica" charset="0"/>
        </a:defRPr>
      </a:lvl3pPr>
      <a:lvl4pPr algn="ctr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Helvetica" charset="0"/>
          <a:ea typeface="Heiti SC Medium" charset="0"/>
          <a:cs typeface="Heiti SC Medium" charset="0"/>
          <a:sym typeface="Helvetica" charset="0"/>
        </a:defRPr>
      </a:lvl4pPr>
      <a:lvl5pPr algn="ctr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Helvetica" charset="0"/>
          <a:ea typeface="Heiti SC Medium" charset="0"/>
          <a:cs typeface="Heiti SC Medium" charset="0"/>
          <a:sym typeface="Helvetica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Helvetica" charset="0"/>
          <a:ea typeface="Heiti SC Medium" charset="0"/>
          <a:cs typeface="Heiti SC Medium" charset="0"/>
          <a:sym typeface="Helvetica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Helvetica" charset="0"/>
          <a:ea typeface="Heiti SC Medium" charset="0"/>
          <a:cs typeface="Heiti SC Medium" charset="0"/>
          <a:sym typeface="Helvetica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Helvetica" charset="0"/>
          <a:ea typeface="Heiti SC Medium" charset="0"/>
          <a:cs typeface="Heiti SC Medium" charset="0"/>
          <a:sym typeface="Helvetica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Helvetica" charset="0"/>
          <a:ea typeface="Heiti SC Medium" charset="0"/>
          <a:cs typeface="Heiti SC Medium" charset="0"/>
          <a:sym typeface="Helvetica" charset="0"/>
        </a:defRPr>
      </a:lvl9pPr>
    </p:titleStyle>
    <p:bodyStyle>
      <a:lvl1pPr algn="ctr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1pPr>
      <a:lvl2pPr algn="ctr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2pPr>
      <a:lvl3pPr algn="ctr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3pPr>
      <a:lvl4pPr algn="ctr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4pPr>
      <a:lvl5pPr algn="ctr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ChangeArrowheads="1"/>
          </p:cNvSpPr>
          <p:nvPr>
            <p:ph type="title"/>
          </p:nvPr>
        </p:nvSpPr>
        <p:spPr bwMode="auto">
          <a:xfrm>
            <a:off x="1270000" y="7797800"/>
            <a:ext cx="10464800" cy="127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" charset="0"/>
              </a:rPr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2" r:id="rId1"/>
    <p:sldLayoutId id="2147483693" r:id="rId2"/>
    <p:sldLayoutId id="2147483694" r:id="rId3"/>
    <p:sldLayoutId id="2147483695" r:id="rId4"/>
    <p:sldLayoutId id="2147483696" r:id="rId5"/>
    <p:sldLayoutId id="2147483697" r:id="rId6"/>
    <p:sldLayoutId id="2147483698" r:id="rId7"/>
    <p:sldLayoutId id="2147483699" r:id="rId8"/>
    <p:sldLayoutId id="2147483700" r:id="rId9"/>
    <p:sldLayoutId id="2147483701" r:id="rId10"/>
    <p:sldLayoutId id="2147483702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j-lt"/>
          <a:ea typeface="+mj-ea"/>
          <a:cs typeface="+mj-cs"/>
          <a:sym typeface="Helvetica" charset="0"/>
        </a:defRPr>
      </a:lvl1pPr>
      <a:lvl2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2pPr>
      <a:lvl3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3pPr>
      <a:lvl4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4pPr>
      <a:lvl5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9pPr>
    </p:titleStyle>
    <p:bodyStyle>
      <a:lvl1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1pPr>
      <a:lvl2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2pPr>
      <a:lvl3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3pPr>
      <a:lvl4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4pPr>
      <a:lvl5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ChangeArrowheads="1"/>
          </p:cNvSpPr>
          <p:nvPr>
            <p:ph type="body" idx="1"/>
          </p:nvPr>
        </p:nvSpPr>
        <p:spPr bwMode="auto">
          <a:xfrm>
            <a:off x="635000" y="1612900"/>
            <a:ext cx="5867400" cy="7302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" charset="0"/>
              </a:rPr>
              <a:t>Click to edit Master text styles</a:t>
            </a:r>
          </a:p>
          <a:p>
            <a:pPr lvl="1"/>
            <a:r>
              <a:rPr lang="en-US">
                <a:sym typeface="Helvetica" charset="0"/>
              </a:rPr>
              <a:t>Second level</a:t>
            </a:r>
          </a:p>
          <a:p>
            <a:pPr lvl="2"/>
            <a:r>
              <a:rPr lang="en-US">
                <a:sym typeface="Helvetica" charset="0"/>
              </a:rPr>
              <a:t>Third level</a:t>
            </a:r>
          </a:p>
          <a:p>
            <a:pPr lvl="3"/>
            <a:r>
              <a:rPr lang="en-US">
                <a:sym typeface="Helvetica" charset="0"/>
              </a:rPr>
              <a:t>Fourth level</a:t>
            </a:r>
          </a:p>
          <a:p>
            <a:pPr lvl="4"/>
            <a:r>
              <a:rPr lang="en-US">
                <a:sym typeface="Helvetica" charset="0"/>
              </a:rPr>
              <a:t>Fifth level</a:t>
            </a:r>
          </a:p>
        </p:txBody>
      </p:sp>
      <p:sp>
        <p:nvSpPr>
          <p:cNvPr id="5122" name="Rectangle 2"/>
          <p:cNvSpPr>
            <a:spLocks noChangeArrowheads="1"/>
          </p:cNvSpPr>
          <p:nvPr>
            <p:ph type="title"/>
          </p:nvPr>
        </p:nvSpPr>
        <p:spPr bwMode="auto">
          <a:xfrm>
            <a:off x="635000" y="254000"/>
            <a:ext cx="5867400" cy="127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" charset="0"/>
              </a:rPr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3" r:id="rId1"/>
    <p:sldLayoutId id="2147483704" r:id="rId2"/>
    <p:sldLayoutId id="2147483705" r:id="rId3"/>
    <p:sldLayoutId id="2147483706" r:id="rId4"/>
    <p:sldLayoutId id="2147483707" r:id="rId5"/>
    <p:sldLayoutId id="2147483708" r:id="rId6"/>
    <p:sldLayoutId id="2147483709" r:id="rId7"/>
    <p:sldLayoutId id="2147483710" r:id="rId8"/>
    <p:sldLayoutId id="2147483711" r:id="rId9"/>
    <p:sldLayoutId id="2147483712" r:id="rId10"/>
    <p:sldLayoutId id="2147483713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j-lt"/>
          <a:ea typeface="+mj-ea"/>
          <a:cs typeface="+mj-cs"/>
          <a:sym typeface="Helvetica" charset="0"/>
        </a:defRPr>
      </a:lvl1pPr>
      <a:lvl2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2pPr>
      <a:lvl3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3pPr>
      <a:lvl4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4pPr>
      <a:lvl5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9pPr>
    </p:titleStyle>
    <p:bodyStyle>
      <a:lvl1pPr algn="ctr" rtl="0" fontAlgn="base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1pPr>
      <a:lvl2pPr algn="ctr" rtl="0" fontAlgn="base">
        <a:spcBef>
          <a:spcPct val="0"/>
        </a:spcBef>
        <a:spcAft>
          <a:spcPct val="0"/>
        </a:spcAft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2pPr>
      <a:lvl3pPr algn="ctr" rtl="0" fontAlgn="base">
        <a:spcBef>
          <a:spcPct val="0"/>
        </a:spcBef>
        <a:spcAft>
          <a:spcPct val="0"/>
        </a:spcAft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3pPr>
      <a:lvl4pPr algn="ctr" rtl="0" fontAlgn="base">
        <a:spcBef>
          <a:spcPct val="0"/>
        </a:spcBef>
        <a:spcAft>
          <a:spcPct val="0"/>
        </a:spcAft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4pPr>
      <a:lvl5pPr algn="ctr" rtl="0" fontAlgn="base">
        <a:spcBef>
          <a:spcPct val="0"/>
        </a:spcBef>
        <a:spcAft>
          <a:spcPct val="0"/>
        </a:spcAft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5pPr>
      <a:lvl6pPr marL="457200" algn="ctr" rtl="0" fontAlgn="base">
        <a:spcBef>
          <a:spcPct val="0"/>
        </a:spcBef>
        <a:spcAft>
          <a:spcPct val="0"/>
        </a:spcAft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6pPr>
      <a:lvl7pPr marL="914400" algn="ctr" rtl="0" fontAlgn="base">
        <a:spcBef>
          <a:spcPct val="0"/>
        </a:spcBef>
        <a:spcAft>
          <a:spcPct val="0"/>
        </a:spcAft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7pPr>
      <a:lvl8pPr marL="1371600" algn="ctr" rtl="0" fontAlgn="base">
        <a:spcBef>
          <a:spcPct val="0"/>
        </a:spcBef>
        <a:spcAft>
          <a:spcPct val="0"/>
        </a:spcAft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8pPr>
      <a:lvl9pPr marL="1828800" algn="ctr" rtl="0" fontAlgn="base">
        <a:spcBef>
          <a:spcPct val="0"/>
        </a:spcBef>
        <a:spcAft>
          <a:spcPct val="0"/>
        </a:spcAft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Rectangle 1"/>
          <p:cNvSpPr>
            <a:spLocks noChangeArrowheads="1"/>
          </p:cNvSpPr>
          <p:nvPr>
            <p:ph type="title"/>
          </p:nvPr>
        </p:nvSpPr>
        <p:spPr bwMode="auto">
          <a:xfrm>
            <a:off x="1270000" y="241300"/>
            <a:ext cx="10464800" cy="127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" charset="0"/>
              </a:rPr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4" r:id="rId1"/>
    <p:sldLayoutId id="2147483715" r:id="rId2"/>
    <p:sldLayoutId id="2147483716" r:id="rId3"/>
    <p:sldLayoutId id="2147483717" r:id="rId4"/>
    <p:sldLayoutId id="2147483718" r:id="rId5"/>
    <p:sldLayoutId id="2147483719" r:id="rId6"/>
    <p:sldLayoutId id="2147483720" r:id="rId7"/>
    <p:sldLayoutId id="2147483721" r:id="rId8"/>
    <p:sldLayoutId id="2147483722" r:id="rId9"/>
    <p:sldLayoutId id="2147483723" r:id="rId10"/>
    <p:sldLayoutId id="2147483724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j-lt"/>
          <a:ea typeface="+mj-ea"/>
          <a:cs typeface="+mj-cs"/>
          <a:sym typeface="Helvetica" charset="0"/>
        </a:defRPr>
      </a:lvl1pPr>
      <a:lvl2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2pPr>
      <a:lvl3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3pPr>
      <a:lvl4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4pPr>
      <a:lvl5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9pPr>
    </p:titleStyle>
    <p:bodyStyle>
      <a:lvl1pPr marL="8890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1pPr>
      <a:lvl2pPr marL="13335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2pPr>
      <a:lvl3pPr marL="17780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3pPr>
      <a:lvl4pPr marL="22225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4pPr>
      <a:lvl5pPr marL="26670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5pPr>
      <a:lvl6pPr marL="31242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6pPr>
      <a:lvl7pPr marL="35814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7pPr>
      <a:lvl8pPr marL="40386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8pPr>
      <a:lvl9pPr marL="44958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725" r:id="rId1"/>
    <p:sldLayoutId id="2147483726" r:id="rId2"/>
    <p:sldLayoutId id="2147483727" r:id="rId3"/>
    <p:sldLayoutId id="2147483728" r:id="rId4"/>
    <p:sldLayoutId id="2147483729" r:id="rId5"/>
    <p:sldLayoutId id="2147483730" r:id="rId6"/>
    <p:sldLayoutId id="2147483731" r:id="rId7"/>
    <p:sldLayoutId id="2147483732" r:id="rId8"/>
    <p:sldLayoutId id="2147483733" r:id="rId9"/>
    <p:sldLayoutId id="2147483734" r:id="rId10"/>
    <p:sldLayoutId id="2147483735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+mj-lt"/>
          <a:ea typeface="+mj-ea"/>
          <a:cs typeface="+mj-cs"/>
          <a:sym typeface="Gill Sans" charset="0"/>
        </a:defRPr>
      </a:lvl1pPr>
      <a:lvl2pPr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Heiti SC Light" charset="0"/>
          <a:cs typeface="Heiti SC Light" charset="0"/>
          <a:sym typeface="Gill Sans" charset="0"/>
        </a:defRPr>
      </a:lvl2pPr>
      <a:lvl3pPr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Heiti SC Light" charset="0"/>
          <a:cs typeface="Heiti SC Light" charset="0"/>
          <a:sym typeface="Gill Sans" charset="0"/>
        </a:defRPr>
      </a:lvl3pPr>
      <a:lvl4pPr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Heiti SC Light" charset="0"/>
          <a:cs typeface="Heiti SC Light" charset="0"/>
          <a:sym typeface="Gill Sans" charset="0"/>
        </a:defRPr>
      </a:lvl4pPr>
      <a:lvl5pPr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Heiti SC Light" charset="0"/>
          <a:cs typeface="Heiti SC Light" charset="0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Heiti SC Light" charset="0"/>
          <a:cs typeface="Heiti SC Light" charset="0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Heiti SC Light" charset="0"/>
          <a:cs typeface="Heiti SC Light" charset="0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Heiti SC Light" charset="0"/>
          <a:cs typeface="Heiti SC Light" charset="0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Heiti SC Light" charset="0"/>
          <a:cs typeface="Heiti SC Light" charset="0"/>
          <a:sym typeface="Gill Sans" charset="0"/>
        </a:defRPr>
      </a:lvl9pPr>
    </p:titleStyle>
    <p:bodyStyle>
      <a:lvl1pPr marL="8890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1pPr>
      <a:lvl2pPr marL="13335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2pPr>
      <a:lvl3pPr marL="17780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3pPr>
      <a:lvl4pPr marL="22225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4pPr>
      <a:lvl5pPr marL="26670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5pPr>
      <a:lvl6pPr marL="31242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6pPr>
      <a:lvl7pPr marL="35814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7pPr>
      <a:lvl8pPr marL="40386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8pPr>
      <a:lvl9pPr marL="44958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1"/>
          <p:cNvSpPr>
            <a:spLocks noChangeArrowheads="1"/>
          </p:cNvSpPr>
          <p:nvPr>
            <p:ph type="title"/>
          </p:nvPr>
        </p:nvSpPr>
        <p:spPr bwMode="auto">
          <a:xfrm>
            <a:off x="1270000" y="254000"/>
            <a:ext cx="10464800" cy="127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" charset="0"/>
              </a:rPr>
              <a:t>Click to edit Master title style</a:t>
            </a:r>
          </a:p>
        </p:txBody>
      </p:sp>
      <p:sp>
        <p:nvSpPr>
          <p:cNvPr id="8194" name="Rectangle 2"/>
          <p:cNvSpPr>
            <a:spLocks noChangeArrowheads="1"/>
          </p:cNvSpPr>
          <p:nvPr>
            <p:ph type="body" idx="1"/>
          </p:nvPr>
        </p:nvSpPr>
        <p:spPr bwMode="auto">
          <a:xfrm>
            <a:off x="1270000" y="1600200"/>
            <a:ext cx="5232400" cy="7302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" charset="0"/>
              </a:rPr>
              <a:t>Click to edit Master text styles</a:t>
            </a:r>
          </a:p>
          <a:p>
            <a:pPr lvl="1"/>
            <a:r>
              <a:rPr lang="en-US">
                <a:sym typeface="Helvetica" charset="0"/>
              </a:rPr>
              <a:t>Second level</a:t>
            </a:r>
          </a:p>
          <a:p>
            <a:pPr lvl="2"/>
            <a:r>
              <a:rPr lang="en-US">
                <a:sym typeface="Helvetica" charset="0"/>
              </a:rPr>
              <a:t>Third level</a:t>
            </a:r>
          </a:p>
          <a:p>
            <a:pPr lvl="3"/>
            <a:r>
              <a:rPr lang="en-US">
                <a:sym typeface="Helvetica" charset="0"/>
              </a:rPr>
              <a:t>Fourth level</a:t>
            </a:r>
          </a:p>
          <a:p>
            <a:pPr lvl="4"/>
            <a:r>
              <a:rPr lang="en-US">
                <a:sym typeface="Helvetica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6" r:id="rId1"/>
    <p:sldLayoutId id="2147483737" r:id="rId2"/>
    <p:sldLayoutId id="2147483738" r:id="rId3"/>
    <p:sldLayoutId id="2147483739" r:id="rId4"/>
    <p:sldLayoutId id="2147483740" r:id="rId5"/>
    <p:sldLayoutId id="2147483741" r:id="rId6"/>
    <p:sldLayoutId id="2147483742" r:id="rId7"/>
    <p:sldLayoutId id="2147483743" r:id="rId8"/>
    <p:sldLayoutId id="2147483744" r:id="rId9"/>
    <p:sldLayoutId id="2147483745" r:id="rId10"/>
    <p:sldLayoutId id="2147483746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j-lt"/>
          <a:ea typeface="+mj-ea"/>
          <a:cs typeface="+mj-cs"/>
          <a:sym typeface="Helvetica" charset="0"/>
        </a:defRPr>
      </a:lvl1pPr>
      <a:lvl2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2pPr>
      <a:lvl3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3pPr>
      <a:lvl4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4pPr>
      <a:lvl5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9pPr>
    </p:titleStyle>
    <p:bodyStyle>
      <a:lvl1pPr marL="3175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71000"/>
        <a:buFont typeface="Helvetica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1pPr>
      <a:lvl2pPr marL="7112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2pPr>
      <a:lvl3pPr marL="11557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25000"/>
        <a:buFont typeface="Helvetica" charset="0"/>
        <a:buChar char="-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3pPr>
      <a:lvl4pPr marL="16002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71000"/>
        <a:buFont typeface="Helvetica" charset="0"/>
        <a:buChar char="•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4pPr>
      <a:lvl5pPr marL="20447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5pPr>
      <a:lvl6pPr marL="25019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6pPr>
      <a:lvl7pPr marL="29591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7pPr>
      <a:lvl8pPr marL="34163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8pPr>
      <a:lvl9pPr marL="38735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Rectangle 1"/>
          <p:cNvSpPr>
            <a:spLocks noChangeArrowheads="1"/>
          </p:cNvSpPr>
          <p:nvPr>
            <p:ph type="body" idx="1"/>
          </p:nvPr>
        </p:nvSpPr>
        <p:spPr bwMode="auto">
          <a:xfrm>
            <a:off x="1270000" y="1651000"/>
            <a:ext cx="10464800" cy="7289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" charset="0"/>
              </a:rPr>
              <a:t>Click to edit Master text styles</a:t>
            </a:r>
          </a:p>
          <a:p>
            <a:pPr lvl="1"/>
            <a:r>
              <a:rPr lang="en-US">
                <a:sym typeface="Helvetica" charset="0"/>
              </a:rPr>
              <a:t>Second level</a:t>
            </a:r>
          </a:p>
          <a:p>
            <a:pPr lvl="2"/>
            <a:r>
              <a:rPr lang="en-US">
                <a:sym typeface="Helvetica" charset="0"/>
              </a:rPr>
              <a:t>Third level</a:t>
            </a:r>
          </a:p>
          <a:p>
            <a:pPr lvl="3"/>
            <a:r>
              <a:rPr lang="en-US">
                <a:sym typeface="Helvetica" charset="0"/>
              </a:rPr>
              <a:t>Fourth level</a:t>
            </a:r>
          </a:p>
          <a:p>
            <a:pPr lvl="4"/>
            <a:r>
              <a:rPr lang="en-US">
                <a:sym typeface="Helvetica" charset="0"/>
              </a:rPr>
              <a:t>Fifth level</a:t>
            </a:r>
          </a:p>
        </p:txBody>
      </p:sp>
      <p:sp>
        <p:nvSpPr>
          <p:cNvPr id="9218" name="Rectangle 2"/>
          <p:cNvSpPr>
            <a:spLocks noChangeArrowheads="1"/>
          </p:cNvSpPr>
          <p:nvPr>
            <p:ph type="title"/>
          </p:nvPr>
        </p:nvSpPr>
        <p:spPr bwMode="auto">
          <a:xfrm>
            <a:off x="1270000" y="254000"/>
            <a:ext cx="10464800" cy="127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" charset="0"/>
              </a:rPr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7" r:id="rId1"/>
    <p:sldLayoutId id="2147483748" r:id="rId2"/>
    <p:sldLayoutId id="2147483749" r:id="rId3"/>
    <p:sldLayoutId id="2147483750" r:id="rId4"/>
    <p:sldLayoutId id="2147483751" r:id="rId5"/>
    <p:sldLayoutId id="2147483752" r:id="rId6"/>
    <p:sldLayoutId id="2147483753" r:id="rId7"/>
    <p:sldLayoutId id="2147483754" r:id="rId8"/>
    <p:sldLayoutId id="2147483755" r:id="rId9"/>
    <p:sldLayoutId id="2147483756" r:id="rId10"/>
    <p:sldLayoutId id="2147483757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j-lt"/>
          <a:ea typeface="+mj-ea"/>
          <a:cs typeface="+mj-cs"/>
          <a:sym typeface="Helvetica" charset="0"/>
        </a:defRPr>
      </a:lvl1pPr>
      <a:lvl2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2pPr>
      <a:lvl3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3pPr>
      <a:lvl4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4pPr>
      <a:lvl5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9pPr>
    </p:titleStyle>
    <p:bodyStyle>
      <a:lvl1pPr marL="3175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71000"/>
        <a:buFont typeface="Helvetica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1pPr>
      <a:lvl2pPr marL="7112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2pPr>
      <a:lvl3pPr marL="11557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25000"/>
        <a:buFont typeface="Helvetica" charset="0"/>
        <a:buChar char="-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3pPr>
      <a:lvl4pPr marL="16002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71000"/>
        <a:buFont typeface="Helvetica" charset="0"/>
        <a:buChar char="•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4pPr>
      <a:lvl5pPr marL="20447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5pPr>
      <a:lvl6pPr marL="25019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6pPr>
      <a:lvl7pPr marL="29591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7pPr>
      <a:lvl8pPr marL="34163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8pPr>
      <a:lvl9pPr marL="38735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Rectangle 1"/>
          <p:cNvSpPr>
            <a:spLocks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/>
              <a:t>Write Rate Expressions for as Many of the Reactions Below as Possible in 3 Minutes</a:t>
            </a:r>
          </a:p>
        </p:txBody>
      </p:sp>
      <p:sp>
        <p:nvSpPr>
          <p:cNvPr id="12290" name="Rectangle 2"/>
          <p:cNvSpPr>
            <a:spLocks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pPr marL="811213" indent="-493713">
              <a:buClrTx/>
            </a:pPr>
            <a:r>
              <a:rPr lang="en-US"/>
              <a:t>CO + H</a:t>
            </a:r>
            <a:r>
              <a:rPr lang="en-US" baseline="-6000"/>
              <a:t>2</a:t>
            </a:r>
            <a:r>
              <a:rPr lang="en-US"/>
              <a:t>O </a:t>
            </a:r>
            <a:r>
              <a:rPr lang="en-US">
                <a:latin typeface="Arial" charset="0"/>
                <a:cs typeface="Arial" charset="0"/>
                <a:sym typeface="Arial" charset="0"/>
              </a:rPr>
              <a:t>→ CO</a:t>
            </a:r>
            <a:r>
              <a:rPr lang="en-US" baseline="-6000">
                <a:latin typeface="Arial" charset="0"/>
                <a:cs typeface="Arial" charset="0"/>
                <a:sym typeface="Arial" charset="0"/>
              </a:rPr>
              <a:t>2</a:t>
            </a:r>
            <a:r>
              <a:rPr lang="en-US">
                <a:latin typeface="Arial" charset="0"/>
                <a:cs typeface="Arial" charset="0"/>
                <a:sym typeface="Arial" charset="0"/>
              </a:rPr>
              <a:t> + H</a:t>
            </a:r>
            <a:r>
              <a:rPr lang="en-US" baseline="-6000">
                <a:latin typeface="Arial" charset="0"/>
                <a:cs typeface="Arial" charset="0"/>
                <a:sym typeface="Arial" charset="0"/>
              </a:rPr>
              <a:t>2</a:t>
            </a:r>
            <a:endParaRPr lang="en-US">
              <a:latin typeface="Arial" charset="0"/>
              <a:sym typeface="Arial" charset="0"/>
            </a:endParaRPr>
          </a:p>
          <a:p>
            <a:pPr marL="811213" indent="-493713">
              <a:spcBef>
                <a:spcPts val="1800"/>
              </a:spcBef>
              <a:buClrTx/>
            </a:pPr>
            <a:r>
              <a:rPr lang="en-US">
                <a:latin typeface="Arial" charset="0"/>
                <a:cs typeface="Arial" charset="0"/>
                <a:sym typeface="Arial" charset="0"/>
              </a:rPr>
              <a:t>N</a:t>
            </a:r>
            <a:r>
              <a:rPr lang="en-US" baseline="-6000">
                <a:latin typeface="Arial" charset="0"/>
                <a:cs typeface="Arial" charset="0"/>
                <a:sym typeface="Arial" charset="0"/>
              </a:rPr>
              <a:t>2</a:t>
            </a:r>
            <a:r>
              <a:rPr lang="en-US">
                <a:latin typeface="Arial" charset="0"/>
                <a:cs typeface="Arial" charset="0"/>
                <a:sym typeface="Arial" charset="0"/>
              </a:rPr>
              <a:t> + O</a:t>
            </a:r>
            <a:r>
              <a:rPr lang="en-US" baseline="-6000">
                <a:latin typeface="Arial" charset="0"/>
                <a:cs typeface="Arial" charset="0"/>
                <a:sym typeface="Arial" charset="0"/>
              </a:rPr>
              <a:t>2</a:t>
            </a:r>
            <a:r>
              <a:rPr lang="en-US">
                <a:latin typeface="Arial" charset="0"/>
                <a:cs typeface="Arial" charset="0"/>
                <a:sym typeface="Arial" charset="0"/>
              </a:rPr>
              <a:t> → 2 NO</a:t>
            </a:r>
            <a:endParaRPr lang="en-US">
              <a:latin typeface="Arial" charset="0"/>
              <a:sym typeface="Arial" charset="0"/>
            </a:endParaRPr>
          </a:p>
          <a:p>
            <a:pPr marL="811213" indent="-493713">
              <a:spcBef>
                <a:spcPts val="1800"/>
              </a:spcBef>
              <a:buClrTx/>
            </a:pPr>
            <a:r>
              <a:rPr lang="en-US">
                <a:latin typeface="Arial" charset="0"/>
                <a:cs typeface="Arial" charset="0"/>
                <a:sym typeface="Arial" charset="0"/>
              </a:rPr>
              <a:t>CO + 3 H</a:t>
            </a:r>
            <a:r>
              <a:rPr lang="en-US" baseline="-6000">
                <a:latin typeface="Arial" charset="0"/>
                <a:cs typeface="Arial" charset="0"/>
                <a:sym typeface="Arial" charset="0"/>
              </a:rPr>
              <a:t>2</a:t>
            </a:r>
            <a:r>
              <a:rPr lang="en-US">
                <a:latin typeface="Arial" charset="0"/>
                <a:cs typeface="Arial" charset="0"/>
                <a:sym typeface="Arial" charset="0"/>
              </a:rPr>
              <a:t> → CH</a:t>
            </a:r>
            <a:r>
              <a:rPr lang="en-US" baseline="-6000">
                <a:latin typeface="Arial" charset="0"/>
                <a:cs typeface="Arial" charset="0"/>
                <a:sym typeface="Arial" charset="0"/>
              </a:rPr>
              <a:t>4</a:t>
            </a:r>
            <a:r>
              <a:rPr lang="en-US">
                <a:latin typeface="Arial" charset="0"/>
                <a:cs typeface="Arial" charset="0"/>
                <a:sym typeface="Arial" charset="0"/>
              </a:rPr>
              <a:t> + H</a:t>
            </a:r>
            <a:r>
              <a:rPr lang="en-US" baseline="-6000">
                <a:latin typeface="Arial" charset="0"/>
                <a:cs typeface="Arial" charset="0"/>
                <a:sym typeface="Arial" charset="0"/>
              </a:rPr>
              <a:t>2</a:t>
            </a:r>
            <a:r>
              <a:rPr lang="en-US">
                <a:latin typeface="Arial" charset="0"/>
                <a:cs typeface="Arial" charset="0"/>
                <a:sym typeface="Arial" charset="0"/>
              </a:rPr>
              <a:t>O</a:t>
            </a:r>
            <a:endParaRPr lang="en-US">
              <a:latin typeface="Arial" charset="0"/>
              <a:sym typeface="Arial" charset="0"/>
            </a:endParaRPr>
          </a:p>
          <a:p>
            <a:pPr marL="811213" indent="-493713">
              <a:spcBef>
                <a:spcPts val="1800"/>
              </a:spcBef>
              <a:buClrTx/>
            </a:pPr>
            <a:r>
              <a:rPr lang="en-US">
                <a:latin typeface="Arial" charset="0"/>
                <a:cs typeface="Arial" charset="0"/>
                <a:sym typeface="Arial" charset="0"/>
              </a:rPr>
              <a:t>N</a:t>
            </a:r>
            <a:r>
              <a:rPr lang="en-US" baseline="-6000">
                <a:latin typeface="Arial" charset="0"/>
                <a:cs typeface="Arial" charset="0"/>
                <a:sym typeface="Arial" charset="0"/>
              </a:rPr>
              <a:t>2</a:t>
            </a:r>
            <a:r>
              <a:rPr lang="en-US">
                <a:latin typeface="Arial" charset="0"/>
                <a:cs typeface="Arial" charset="0"/>
                <a:sym typeface="Arial" charset="0"/>
              </a:rPr>
              <a:t> + 3 H</a:t>
            </a:r>
            <a:r>
              <a:rPr lang="en-US" baseline="-6000">
                <a:latin typeface="Arial" charset="0"/>
                <a:cs typeface="Arial" charset="0"/>
                <a:sym typeface="Arial" charset="0"/>
              </a:rPr>
              <a:t>2</a:t>
            </a:r>
            <a:r>
              <a:rPr lang="en-US">
                <a:latin typeface="Arial" charset="0"/>
                <a:cs typeface="Arial" charset="0"/>
                <a:sym typeface="Arial" charset="0"/>
              </a:rPr>
              <a:t> → 2 NH</a:t>
            </a:r>
            <a:r>
              <a:rPr lang="en-US" baseline="-6000">
                <a:latin typeface="Arial" charset="0"/>
                <a:cs typeface="Arial" charset="0"/>
                <a:sym typeface="Arial" charset="0"/>
              </a:rPr>
              <a:t>3</a:t>
            </a:r>
            <a:endParaRPr lang="en-US">
              <a:latin typeface="Arial" charset="0"/>
              <a:sym typeface="Arial" charset="0"/>
            </a:endParaRPr>
          </a:p>
          <a:p>
            <a:pPr marL="811213" indent="-493713">
              <a:spcBef>
                <a:spcPts val="1800"/>
              </a:spcBef>
              <a:buClrTx/>
            </a:pPr>
            <a:r>
              <a:rPr lang="en-US">
                <a:latin typeface="Arial" charset="0"/>
                <a:cs typeface="Arial" charset="0"/>
                <a:sym typeface="Arial" charset="0"/>
              </a:rPr>
              <a:t>C</a:t>
            </a:r>
            <a:r>
              <a:rPr lang="en-US" baseline="-6000">
                <a:latin typeface="Arial" charset="0"/>
                <a:cs typeface="Arial" charset="0"/>
                <a:sym typeface="Arial" charset="0"/>
              </a:rPr>
              <a:t>2</a:t>
            </a:r>
            <a:r>
              <a:rPr lang="en-US">
                <a:latin typeface="Arial" charset="0"/>
                <a:cs typeface="Arial" charset="0"/>
                <a:sym typeface="Arial" charset="0"/>
              </a:rPr>
              <a:t>H</a:t>
            </a:r>
            <a:r>
              <a:rPr lang="en-US" baseline="-6000">
                <a:latin typeface="Arial" charset="0"/>
                <a:cs typeface="Arial" charset="0"/>
                <a:sym typeface="Arial" charset="0"/>
              </a:rPr>
              <a:t>6</a:t>
            </a:r>
            <a:r>
              <a:rPr lang="en-US">
                <a:latin typeface="Arial" charset="0"/>
                <a:cs typeface="Arial" charset="0"/>
                <a:sym typeface="Arial" charset="0"/>
              </a:rPr>
              <a:t> + O</a:t>
            </a:r>
            <a:r>
              <a:rPr lang="en-US" baseline="-6000">
                <a:latin typeface="Arial" charset="0"/>
                <a:cs typeface="Arial" charset="0"/>
                <a:sym typeface="Arial" charset="0"/>
              </a:rPr>
              <a:t>2</a:t>
            </a:r>
            <a:r>
              <a:rPr lang="en-US">
                <a:latin typeface="Arial" charset="0"/>
                <a:cs typeface="Arial" charset="0"/>
                <a:sym typeface="Arial" charset="0"/>
              </a:rPr>
              <a:t> → C</a:t>
            </a:r>
            <a:r>
              <a:rPr lang="en-US" baseline="-6000">
                <a:latin typeface="Arial" charset="0"/>
                <a:cs typeface="Arial" charset="0"/>
                <a:sym typeface="Arial" charset="0"/>
              </a:rPr>
              <a:t>2</a:t>
            </a:r>
            <a:r>
              <a:rPr lang="en-US">
                <a:latin typeface="Arial" charset="0"/>
                <a:cs typeface="Arial" charset="0"/>
                <a:sym typeface="Arial" charset="0"/>
              </a:rPr>
              <a:t>H</a:t>
            </a:r>
            <a:r>
              <a:rPr lang="en-US" baseline="-6000">
                <a:latin typeface="Arial" charset="0"/>
                <a:cs typeface="Arial" charset="0"/>
                <a:sym typeface="Arial" charset="0"/>
              </a:rPr>
              <a:t>4</a:t>
            </a:r>
            <a:r>
              <a:rPr lang="en-US">
                <a:latin typeface="Arial" charset="0"/>
                <a:cs typeface="Arial" charset="0"/>
                <a:sym typeface="Arial" charset="0"/>
              </a:rPr>
              <a:t>O + H</a:t>
            </a:r>
            <a:r>
              <a:rPr lang="en-US" baseline="-6000">
                <a:latin typeface="Arial" charset="0"/>
                <a:cs typeface="Arial" charset="0"/>
                <a:sym typeface="Arial" charset="0"/>
              </a:rPr>
              <a:t>2</a:t>
            </a:r>
            <a:r>
              <a:rPr lang="en-US">
                <a:latin typeface="Arial" charset="0"/>
                <a:cs typeface="Arial" charset="0"/>
                <a:sym typeface="Arial" charset="0"/>
              </a:rPr>
              <a:t>O</a:t>
            </a:r>
            <a:endParaRPr lang="en-US">
              <a:latin typeface="Arial" charset="0"/>
              <a:sym typeface="Arial" charset="0"/>
            </a:endParaRPr>
          </a:p>
          <a:p>
            <a:pPr marL="811213" indent="-493713">
              <a:spcBef>
                <a:spcPts val="1800"/>
              </a:spcBef>
              <a:buClrTx/>
            </a:pPr>
            <a:r>
              <a:rPr lang="en-US">
                <a:latin typeface="Arial" charset="0"/>
                <a:cs typeface="Arial" charset="0"/>
                <a:sym typeface="Arial" charset="0"/>
              </a:rPr>
              <a:t>C</a:t>
            </a:r>
            <a:r>
              <a:rPr lang="en-US" baseline="-6000">
                <a:latin typeface="Arial" charset="0"/>
                <a:cs typeface="Arial" charset="0"/>
                <a:sym typeface="Arial" charset="0"/>
              </a:rPr>
              <a:t>3</a:t>
            </a:r>
            <a:r>
              <a:rPr lang="en-US">
                <a:latin typeface="Arial" charset="0"/>
                <a:cs typeface="Arial" charset="0"/>
                <a:sym typeface="Arial" charset="0"/>
              </a:rPr>
              <a:t>H</a:t>
            </a:r>
            <a:r>
              <a:rPr lang="en-US" baseline="-6000">
                <a:latin typeface="Arial" charset="0"/>
                <a:cs typeface="Arial" charset="0"/>
                <a:sym typeface="Arial" charset="0"/>
              </a:rPr>
              <a:t>8</a:t>
            </a:r>
            <a:r>
              <a:rPr lang="en-US">
                <a:latin typeface="Arial" charset="0"/>
                <a:cs typeface="Arial" charset="0"/>
                <a:sym typeface="Arial" charset="0"/>
              </a:rPr>
              <a:t>O</a:t>
            </a:r>
            <a:r>
              <a:rPr lang="en-US" baseline="-6000">
                <a:latin typeface="Arial" charset="0"/>
                <a:cs typeface="Arial" charset="0"/>
                <a:sym typeface="Arial" charset="0"/>
              </a:rPr>
              <a:t>3</a:t>
            </a:r>
            <a:r>
              <a:rPr lang="en-US">
                <a:latin typeface="Arial" charset="0"/>
                <a:cs typeface="Arial" charset="0"/>
                <a:sym typeface="Arial" charset="0"/>
              </a:rPr>
              <a:t> + 3 H</a:t>
            </a:r>
            <a:r>
              <a:rPr lang="en-US" baseline="-6000">
                <a:latin typeface="Arial" charset="0"/>
                <a:cs typeface="Arial" charset="0"/>
                <a:sym typeface="Arial" charset="0"/>
              </a:rPr>
              <a:t>2</a:t>
            </a:r>
            <a:r>
              <a:rPr lang="en-US">
                <a:latin typeface="Arial" charset="0"/>
                <a:cs typeface="Arial" charset="0"/>
                <a:sym typeface="Arial" charset="0"/>
              </a:rPr>
              <a:t>O → 3 CO</a:t>
            </a:r>
            <a:r>
              <a:rPr lang="en-US" baseline="-6000">
                <a:latin typeface="Arial" charset="0"/>
                <a:cs typeface="Arial" charset="0"/>
                <a:sym typeface="Arial" charset="0"/>
              </a:rPr>
              <a:t>2</a:t>
            </a:r>
            <a:r>
              <a:rPr lang="en-US">
                <a:latin typeface="Arial" charset="0"/>
                <a:cs typeface="Arial" charset="0"/>
                <a:sym typeface="Arial" charset="0"/>
              </a:rPr>
              <a:t> + 7 H</a:t>
            </a:r>
            <a:r>
              <a:rPr lang="en-US" baseline="-6000">
                <a:latin typeface="Arial" charset="0"/>
                <a:cs typeface="Arial" charset="0"/>
                <a:sym typeface="Arial" charset="0"/>
              </a:rPr>
              <a:t>2</a:t>
            </a:r>
            <a:endParaRPr lang="en-US">
              <a:latin typeface="Arial" charset="0"/>
              <a:sym typeface="Arial" charset="0"/>
            </a:endParaRPr>
          </a:p>
          <a:p>
            <a:pPr marL="811213" indent="-493713">
              <a:spcBef>
                <a:spcPts val="1800"/>
              </a:spcBef>
              <a:buClrTx/>
            </a:pPr>
            <a:r>
              <a:rPr lang="en-US">
                <a:latin typeface="Arial" charset="0"/>
                <a:cs typeface="Arial" charset="0"/>
                <a:sym typeface="Arial" charset="0"/>
              </a:rPr>
              <a:t>C</a:t>
            </a:r>
            <a:r>
              <a:rPr lang="en-US" baseline="-6000">
                <a:latin typeface="Arial" charset="0"/>
                <a:cs typeface="Arial" charset="0"/>
                <a:sym typeface="Arial" charset="0"/>
              </a:rPr>
              <a:t>7</a:t>
            </a:r>
            <a:r>
              <a:rPr lang="en-US">
                <a:latin typeface="Arial" charset="0"/>
                <a:cs typeface="Arial" charset="0"/>
                <a:sym typeface="Arial" charset="0"/>
              </a:rPr>
              <a:t>H</a:t>
            </a:r>
            <a:r>
              <a:rPr lang="en-US" baseline="-6000">
                <a:latin typeface="Arial" charset="0"/>
                <a:cs typeface="Arial" charset="0"/>
                <a:sym typeface="Arial" charset="0"/>
              </a:rPr>
              <a:t>8</a:t>
            </a:r>
            <a:r>
              <a:rPr lang="en-US">
                <a:latin typeface="Arial" charset="0"/>
                <a:cs typeface="Arial" charset="0"/>
                <a:sym typeface="Arial" charset="0"/>
              </a:rPr>
              <a:t> + Cl</a:t>
            </a:r>
            <a:r>
              <a:rPr lang="en-US" baseline="-6000">
                <a:latin typeface="Arial" charset="0"/>
                <a:cs typeface="Arial" charset="0"/>
                <a:sym typeface="Arial" charset="0"/>
              </a:rPr>
              <a:t>2</a:t>
            </a:r>
            <a:r>
              <a:rPr lang="en-US">
                <a:latin typeface="Arial" charset="0"/>
                <a:cs typeface="Arial" charset="0"/>
                <a:sym typeface="Arial" charset="0"/>
              </a:rPr>
              <a:t> → C</a:t>
            </a:r>
            <a:r>
              <a:rPr lang="en-US" baseline="-6000">
                <a:latin typeface="Arial" charset="0"/>
                <a:cs typeface="Arial" charset="0"/>
                <a:sym typeface="Arial" charset="0"/>
              </a:rPr>
              <a:t>7</a:t>
            </a:r>
            <a:r>
              <a:rPr lang="en-US">
                <a:latin typeface="Arial" charset="0"/>
                <a:cs typeface="Arial" charset="0"/>
                <a:sym typeface="Arial" charset="0"/>
              </a:rPr>
              <a:t>H</a:t>
            </a:r>
            <a:r>
              <a:rPr lang="en-US" baseline="-6000">
                <a:latin typeface="Arial" charset="0"/>
                <a:cs typeface="Arial" charset="0"/>
                <a:sym typeface="Arial" charset="0"/>
              </a:rPr>
              <a:t>7</a:t>
            </a:r>
            <a:r>
              <a:rPr lang="en-US">
                <a:latin typeface="Arial" charset="0"/>
                <a:cs typeface="Arial" charset="0"/>
                <a:sym typeface="Arial" charset="0"/>
              </a:rPr>
              <a:t>Cl + HCl</a:t>
            </a:r>
            <a:endParaRPr lang="en-US">
              <a:latin typeface="Arial" charset="0"/>
              <a:sym typeface="Arial" charset="0"/>
            </a:endParaRPr>
          </a:p>
          <a:p>
            <a:pPr marL="811213" indent="-493713">
              <a:spcBef>
                <a:spcPts val="1800"/>
              </a:spcBef>
              <a:buClrTx/>
            </a:pPr>
            <a:r>
              <a:rPr lang="en-US">
                <a:latin typeface="Arial" charset="0"/>
                <a:cs typeface="Arial" charset="0"/>
                <a:sym typeface="Arial" charset="0"/>
              </a:rPr>
              <a:t>C</a:t>
            </a:r>
            <a:r>
              <a:rPr lang="en-US" baseline="-6000">
                <a:latin typeface="Arial" charset="0"/>
                <a:cs typeface="Arial" charset="0"/>
                <a:sym typeface="Arial" charset="0"/>
              </a:rPr>
              <a:t>2</a:t>
            </a:r>
            <a:r>
              <a:rPr lang="en-US">
                <a:latin typeface="Arial" charset="0"/>
                <a:cs typeface="Arial" charset="0"/>
                <a:sym typeface="Arial" charset="0"/>
              </a:rPr>
              <a:t>H</a:t>
            </a:r>
            <a:r>
              <a:rPr lang="en-US" baseline="-6000">
                <a:latin typeface="Arial" charset="0"/>
                <a:cs typeface="Arial" charset="0"/>
                <a:sym typeface="Arial" charset="0"/>
              </a:rPr>
              <a:t>4</a:t>
            </a:r>
            <a:r>
              <a:rPr lang="en-US">
                <a:latin typeface="Arial" charset="0"/>
                <a:cs typeface="Arial" charset="0"/>
                <a:sym typeface="Arial" charset="0"/>
              </a:rPr>
              <a:t> → C</a:t>
            </a:r>
            <a:r>
              <a:rPr lang="en-US" baseline="-6000">
                <a:latin typeface="Arial" charset="0"/>
                <a:cs typeface="Arial" charset="0"/>
                <a:sym typeface="Arial" charset="0"/>
              </a:rPr>
              <a:t>2</a:t>
            </a:r>
            <a:r>
              <a:rPr lang="en-US">
                <a:latin typeface="Arial" charset="0"/>
                <a:cs typeface="Arial" charset="0"/>
                <a:sym typeface="Arial" charset="0"/>
              </a:rPr>
              <a:t>H</a:t>
            </a:r>
            <a:r>
              <a:rPr lang="en-US" baseline="-6000">
                <a:latin typeface="Arial" charset="0"/>
                <a:cs typeface="Arial" charset="0"/>
                <a:sym typeface="Arial" charset="0"/>
              </a:rPr>
              <a:t>2</a:t>
            </a:r>
            <a:r>
              <a:rPr lang="en-US">
                <a:latin typeface="Arial" charset="0"/>
                <a:cs typeface="Arial" charset="0"/>
                <a:sym typeface="Arial" charset="0"/>
              </a:rPr>
              <a:t> + H</a:t>
            </a:r>
            <a:r>
              <a:rPr lang="en-US" baseline="-6000">
                <a:latin typeface="Arial" charset="0"/>
                <a:cs typeface="Arial" charset="0"/>
                <a:sym typeface="Arial" charset="0"/>
              </a:rPr>
              <a:t>2</a:t>
            </a:r>
            <a:endParaRPr lang="en-US">
              <a:latin typeface="Arial" charset="0"/>
              <a:sym typeface="Arial" charset="0"/>
            </a:endParaRPr>
          </a:p>
          <a:p>
            <a:pPr marL="811213" indent="-493713">
              <a:spcBef>
                <a:spcPts val="1800"/>
              </a:spcBef>
              <a:buClrTx/>
            </a:pPr>
            <a:r>
              <a:rPr lang="en-US">
                <a:latin typeface="Arial" charset="0"/>
                <a:cs typeface="Arial" charset="0"/>
                <a:sym typeface="Arial" charset="0"/>
              </a:rPr>
              <a:t>HCl + NaOH → NaCl + HCl</a:t>
            </a:r>
            <a:endParaRPr lang="en-US">
              <a:latin typeface="Arial" charset="0"/>
              <a:sym typeface="Arial" charset="0"/>
            </a:endParaRPr>
          </a:p>
          <a:p>
            <a:pPr marL="811213" indent="-493713">
              <a:spcBef>
                <a:spcPts val="1800"/>
              </a:spcBef>
              <a:buClrTx/>
            </a:pPr>
            <a:r>
              <a:rPr lang="en-US">
                <a:latin typeface="Arial" charset="0"/>
                <a:cs typeface="Arial" charset="0"/>
                <a:sym typeface="Arial" charset="0"/>
              </a:rPr>
              <a:t>CH</a:t>
            </a:r>
            <a:r>
              <a:rPr lang="en-US" baseline="-6000">
                <a:latin typeface="Arial" charset="0"/>
                <a:cs typeface="Arial" charset="0"/>
                <a:sym typeface="Arial" charset="0"/>
              </a:rPr>
              <a:t>3</a:t>
            </a:r>
            <a:r>
              <a:rPr lang="en-US">
                <a:latin typeface="Arial" charset="0"/>
                <a:cs typeface="Arial" charset="0"/>
                <a:sym typeface="Arial" charset="0"/>
              </a:rPr>
              <a:t>COOH + CH</a:t>
            </a:r>
            <a:r>
              <a:rPr lang="en-US" baseline="-6000">
                <a:latin typeface="Arial" charset="0"/>
                <a:cs typeface="Arial" charset="0"/>
                <a:sym typeface="Arial" charset="0"/>
              </a:rPr>
              <a:t>3</a:t>
            </a:r>
            <a:r>
              <a:rPr lang="en-US">
                <a:latin typeface="Arial" charset="0"/>
                <a:cs typeface="Arial" charset="0"/>
                <a:sym typeface="Arial" charset="0"/>
              </a:rPr>
              <a:t>OH → CH</a:t>
            </a:r>
            <a:r>
              <a:rPr lang="en-US" baseline="-6000">
                <a:latin typeface="Arial" charset="0"/>
                <a:cs typeface="Arial" charset="0"/>
                <a:sym typeface="Arial" charset="0"/>
              </a:rPr>
              <a:t>3</a:t>
            </a:r>
            <a:r>
              <a:rPr lang="en-US">
                <a:latin typeface="Arial" charset="0"/>
                <a:cs typeface="Arial" charset="0"/>
                <a:sym typeface="Arial" charset="0"/>
              </a:rPr>
              <a:t>COOCH</a:t>
            </a:r>
            <a:r>
              <a:rPr lang="en-US" baseline="-6000">
                <a:latin typeface="Arial" charset="0"/>
                <a:cs typeface="Arial" charset="0"/>
                <a:sym typeface="Arial" charset="0"/>
              </a:rPr>
              <a:t>3</a:t>
            </a:r>
            <a:r>
              <a:rPr lang="en-US">
                <a:latin typeface="Arial" charset="0"/>
                <a:cs typeface="Arial" charset="0"/>
                <a:sym typeface="Arial" charset="0"/>
              </a:rPr>
              <a:t> + H</a:t>
            </a:r>
            <a:r>
              <a:rPr lang="en-US" baseline="-6000">
                <a:latin typeface="Arial" charset="0"/>
                <a:cs typeface="Arial" charset="0"/>
                <a:sym typeface="Arial" charset="0"/>
              </a:rPr>
              <a:t>2</a:t>
            </a:r>
            <a:r>
              <a:rPr lang="en-US">
                <a:latin typeface="Arial" charset="0"/>
                <a:cs typeface="Arial" charset="0"/>
                <a:sym typeface="Arial" charset="0"/>
              </a:rPr>
              <a:t>O</a:t>
            </a:r>
            <a:endParaRPr lang="en-US">
              <a:latin typeface="Arial" charset="0"/>
              <a:sym typeface="Arial" charset="0"/>
            </a:endParaRPr>
          </a:p>
          <a:p>
            <a:pPr marL="811213" indent="-493713">
              <a:spcBef>
                <a:spcPts val="1800"/>
              </a:spcBef>
              <a:buClrTx/>
            </a:pPr>
            <a:r>
              <a:rPr lang="en-US">
                <a:latin typeface="Arial" charset="0"/>
                <a:cs typeface="Arial" charset="0"/>
                <a:sym typeface="Arial" charset="0"/>
              </a:rPr>
              <a:t>2 H</a:t>
            </a:r>
            <a:r>
              <a:rPr lang="en-US" baseline="-6000">
                <a:latin typeface="Arial" charset="0"/>
                <a:cs typeface="Arial" charset="0"/>
                <a:sym typeface="Arial" charset="0"/>
              </a:rPr>
              <a:t>2</a:t>
            </a:r>
            <a:r>
              <a:rPr lang="en-US">
                <a:latin typeface="Arial" charset="0"/>
                <a:cs typeface="Arial" charset="0"/>
                <a:sym typeface="Arial" charset="0"/>
              </a:rPr>
              <a:t> + O</a:t>
            </a:r>
            <a:r>
              <a:rPr lang="en-US" baseline="-6000">
                <a:latin typeface="Arial" charset="0"/>
                <a:cs typeface="Arial" charset="0"/>
                <a:sym typeface="Arial" charset="0"/>
              </a:rPr>
              <a:t>2</a:t>
            </a:r>
            <a:r>
              <a:rPr lang="en-US">
                <a:latin typeface="Arial" charset="0"/>
                <a:cs typeface="Arial" charset="0"/>
                <a:sym typeface="Arial" charset="0"/>
              </a:rPr>
              <a:t> → 2 H</a:t>
            </a:r>
            <a:r>
              <a:rPr lang="en-US" baseline="-6000">
                <a:latin typeface="Arial" charset="0"/>
                <a:cs typeface="Arial" charset="0"/>
                <a:sym typeface="Arial" charset="0"/>
              </a:rPr>
              <a:t>2</a:t>
            </a:r>
            <a:r>
              <a:rPr lang="en-US">
                <a:latin typeface="Arial" charset="0"/>
                <a:cs typeface="Arial" charset="0"/>
                <a:sym typeface="Arial" charset="0"/>
              </a:rPr>
              <a:t>O</a:t>
            </a:r>
            <a:endParaRPr lang="en-US">
              <a:latin typeface="Arial" charset="0"/>
              <a:sym typeface="Arial" charset="0"/>
            </a:endParaRPr>
          </a:p>
          <a:p>
            <a:pPr marL="811213" indent="-493713">
              <a:spcBef>
                <a:spcPts val="1800"/>
              </a:spcBef>
              <a:buClrTx/>
            </a:pPr>
            <a:r>
              <a:rPr lang="en-US">
                <a:latin typeface="Arial" charset="0"/>
                <a:cs typeface="Arial" charset="0"/>
                <a:sym typeface="Arial" charset="0"/>
              </a:rPr>
              <a:t>2 N</a:t>
            </a:r>
            <a:r>
              <a:rPr lang="en-US" baseline="-6000">
                <a:latin typeface="Arial" charset="0"/>
                <a:cs typeface="Arial" charset="0"/>
                <a:sym typeface="Arial" charset="0"/>
              </a:rPr>
              <a:t>2</a:t>
            </a:r>
            <a:r>
              <a:rPr lang="en-US">
                <a:latin typeface="Arial" charset="0"/>
                <a:cs typeface="Arial" charset="0"/>
                <a:sym typeface="Arial" charset="0"/>
              </a:rPr>
              <a:t>O</a:t>
            </a:r>
            <a:r>
              <a:rPr lang="en-US" baseline="-6000">
                <a:latin typeface="Arial" charset="0"/>
                <a:cs typeface="Arial" charset="0"/>
                <a:sym typeface="Arial" charset="0"/>
              </a:rPr>
              <a:t>5</a:t>
            </a:r>
            <a:r>
              <a:rPr lang="en-US">
                <a:latin typeface="Arial" charset="0"/>
                <a:cs typeface="Arial" charset="0"/>
                <a:sym typeface="Arial" charset="0"/>
              </a:rPr>
              <a:t> → 2 N</a:t>
            </a:r>
            <a:r>
              <a:rPr lang="en-US" baseline="-6000">
                <a:latin typeface="Arial" charset="0"/>
                <a:cs typeface="Arial" charset="0"/>
                <a:sym typeface="Arial" charset="0"/>
              </a:rPr>
              <a:t>2</a:t>
            </a:r>
            <a:r>
              <a:rPr lang="en-US">
                <a:latin typeface="Arial" charset="0"/>
                <a:cs typeface="Arial" charset="0"/>
                <a:sym typeface="Arial" charset="0"/>
              </a:rPr>
              <a:t> + 5 O</a:t>
            </a:r>
            <a:r>
              <a:rPr lang="en-US" baseline="-6000">
                <a:latin typeface="Arial" charset="0"/>
                <a:cs typeface="Arial" charset="0"/>
                <a:sym typeface="Arial" charset="0"/>
              </a:rPr>
              <a:t>2</a:t>
            </a:r>
            <a:endParaRPr lang="en-US" baseline="-6000">
              <a:latin typeface="Arial" charset="0"/>
              <a:sym typeface="Arial" charset="0"/>
            </a:endParaRPr>
          </a:p>
        </p:txBody>
      </p:sp>
    </p:spTree>
  </p:cSld>
  <p:clrMapOvr>
    <a:masterClrMapping/>
  </p:clrMapOvr>
  <p:transition xmlns:p14="http://schemas.microsoft.com/office/powerpoint/2010/main"/>
</p:sld>
</file>

<file path=ppt/theme/theme1.xml><?xml version="1.0" encoding="utf-8"?>
<a:theme xmlns:a="http://schemas.openxmlformats.org/drawingml/2006/main" name="Title &amp; Bullets">
  <a:themeElements>
    <a:clrScheme name="Title &amp; Bullets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Bullets">
      <a:majorFont>
        <a:latin typeface="Helvetica"/>
        <a:ea typeface="Heiti SC Light"/>
        <a:cs typeface="Heiti SC Light"/>
      </a:majorFont>
      <a:minorFont>
        <a:latin typeface="Helvetica"/>
        <a:ea typeface="Heiti SC Light"/>
        <a:cs typeface="Heiti SC Light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0"/>
            <a:cs typeface="Heiti SC Light" charset="0"/>
            <a:sym typeface="Helvetic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0"/>
            <a:cs typeface="Heiti SC Light" charset="0"/>
            <a:sym typeface="Helvetica" charset="0"/>
          </a:defRPr>
        </a:defPPr>
      </a:lstStyle>
    </a:lnDef>
  </a:objectDefaults>
  <a:extraClrSchemeLst>
    <a:extraClrScheme>
      <a:clrScheme name="Title &amp; Bullets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Title &amp; Bullets - Right">
  <a:themeElements>
    <a:clrScheme name="Title &amp; Bullets - Righ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Bullets - Right">
      <a:majorFont>
        <a:latin typeface="Helvetica"/>
        <a:ea typeface="Heiti SC Light"/>
        <a:cs typeface="Heiti SC Light"/>
      </a:majorFont>
      <a:minorFont>
        <a:latin typeface="Helvetica"/>
        <a:ea typeface="Heiti SC Light"/>
        <a:cs typeface="Heiti SC Light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0"/>
            <a:cs typeface="Heiti SC Light" charset="0"/>
            <a:sym typeface="Helvetic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0"/>
            <a:cs typeface="Heiti SC Light" charset="0"/>
            <a:sym typeface="Helvetica" charset="0"/>
          </a:defRPr>
        </a:defPPr>
      </a:lstStyle>
    </a:lnDef>
  </a:objectDefaults>
  <a:extraClrSchemeLst>
    <a:extraClrScheme>
      <a:clrScheme name="Title &amp; Bullets - Righ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Title, Bullets &amp; Photo">
  <a:themeElements>
    <a:clrScheme name="Title, Bullets &amp; Phot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, Bullets &amp; Photo">
      <a:majorFont>
        <a:latin typeface="Helvetica"/>
        <a:ea typeface="Heiti SC Light"/>
        <a:cs typeface="Heiti SC Light"/>
      </a:majorFont>
      <a:minorFont>
        <a:latin typeface="Helvetica"/>
        <a:ea typeface="Heiti SC Light"/>
        <a:cs typeface="Heiti SC Light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0"/>
            <a:cs typeface="Heiti SC Light" charset="0"/>
            <a:sym typeface="Helvetic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0"/>
            <a:cs typeface="Heiti SC Light" charset="0"/>
            <a:sym typeface="Helvetica" charset="0"/>
          </a:defRPr>
        </a:defPPr>
      </a:lstStyle>
    </a:lnDef>
  </a:objectDefaults>
  <a:extraClrSchemeLst>
    <a:extraClrScheme>
      <a:clrScheme name="Title, Bullets &amp; Phot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Bullets">
  <a:themeElements>
    <a:clrScheme name="Bullets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ullets">
      <a:majorFont>
        <a:latin typeface="Gill Sans"/>
        <a:ea typeface="Heiti SC Light"/>
        <a:cs typeface="Heiti SC Light"/>
      </a:majorFont>
      <a:minorFont>
        <a:latin typeface="Helvetica"/>
        <a:ea typeface="Heiti SC Light"/>
        <a:cs typeface="Heiti SC Light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0"/>
            <a:cs typeface="Heiti SC Light" charset="0"/>
            <a:sym typeface="Helvetic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0"/>
            <a:cs typeface="Heiti SC Light" charset="0"/>
            <a:sym typeface="Helvetica" charset="0"/>
          </a:defRPr>
        </a:defPPr>
      </a:lstStyle>
    </a:lnDef>
  </a:objectDefaults>
  <a:extraClrSchemeLst>
    <a:extraClrScheme>
      <a:clrScheme name="Bullets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Title &amp; Subtitle">
  <a:themeElements>
    <a:clrScheme name="Title &amp; Subtitl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Subtitle">
      <a:majorFont>
        <a:latin typeface="Helvetica"/>
        <a:ea typeface="Heiti SC Medium"/>
        <a:cs typeface="Heiti SC Medium"/>
      </a:majorFont>
      <a:minorFont>
        <a:latin typeface="Helvetica"/>
        <a:ea typeface="Heiti SC Medium"/>
        <a:cs typeface="Heiti SC Medium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0"/>
            <a:cs typeface="Heiti SC Light" charset="0"/>
            <a:sym typeface="Helvetic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0"/>
            <a:cs typeface="Heiti SC Light" charset="0"/>
            <a:sym typeface="Helvetica" charset="0"/>
          </a:defRPr>
        </a:defPPr>
      </a:lstStyle>
    </a:lnDef>
  </a:objectDefaults>
  <a:extraClrSchemeLst>
    <a:extraClrScheme>
      <a:clrScheme name="Title &amp; Subtitl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Photo - Horizontal">
  <a:themeElements>
    <a:clrScheme name="Photo - Horizontal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hoto - Horizontal">
      <a:majorFont>
        <a:latin typeface="Helvetica"/>
        <a:ea typeface="Heiti SC Light"/>
        <a:cs typeface="Heiti SC Light"/>
      </a:majorFont>
      <a:minorFont>
        <a:latin typeface="Gill Sans"/>
        <a:ea typeface="Heiti SC Light"/>
        <a:cs typeface="Heiti SC Light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0"/>
            <a:cs typeface="Heiti SC Light" charset="0"/>
            <a:sym typeface="Helvetic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0"/>
            <a:cs typeface="Heiti SC Light" charset="0"/>
            <a:sym typeface="Helvetica" charset="0"/>
          </a:defRPr>
        </a:defPPr>
      </a:lstStyle>
    </a:lnDef>
  </a:objectDefaults>
  <a:extraClrSchemeLst>
    <a:extraClrScheme>
      <a:clrScheme name="Photo - Horizontal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Photo - Vertical">
  <a:themeElements>
    <a:clrScheme name="Photo - Vertical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hoto - Vertical">
      <a:majorFont>
        <a:latin typeface="Helvetica"/>
        <a:ea typeface="Heiti SC Light"/>
        <a:cs typeface="Heiti SC Light"/>
      </a:majorFont>
      <a:minorFont>
        <a:latin typeface="Helvetica"/>
        <a:ea typeface="Heiti SC Light"/>
        <a:cs typeface="Heiti SC Light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0"/>
            <a:cs typeface="Heiti SC Light" charset="0"/>
            <a:sym typeface="Helvetic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0"/>
            <a:cs typeface="Heiti SC Light" charset="0"/>
            <a:sym typeface="Helvetica" charset="0"/>
          </a:defRPr>
        </a:defPPr>
      </a:lstStyle>
    </a:lnDef>
  </a:objectDefaults>
  <a:extraClrSchemeLst>
    <a:extraClrScheme>
      <a:clrScheme name="Photo - Vertical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Title - Top">
  <a:themeElements>
    <a:clrScheme name="Title - Top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- Top">
      <a:majorFont>
        <a:latin typeface="Helvetica"/>
        <a:ea typeface="Heiti SC Light"/>
        <a:cs typeface="Heiti SC Light"/>
      </a:majorFont>
      <a:minorFont>
        <a:latin typeface="Gill Sans"/>
        <a:ea typeface="Heiti SC Light"/>
        <a:cs typeface="Heiti SC Light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0"/>
            <a:cs typeface="Heiti SC Light" charset="0"/>
            <a:sym typeface="Helvetic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0"/>
            <a:cs typeface="Heiti SC Light" charset="0"/>
            <a:sym typeface="Helvetica" charset="0"/>
          </a:defRPr>
        </a:defPPr>
      </a:lstStyle>
    </a:lnDef>
  </a:objectDefaults>
  <a:extraClrSchemeLst>
    <a:extraClrScheme>
      <a:clrScheme name="Title - Top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Blank">
  <a:themeElements>
    <a:clrScheme name="Blank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">
      <a:majorFont>
        <a:latin typeface="Gill Sans"/>
        <a:ea typeface="Heiti SC Light"/>
        <a:cs typeface="Heiti SC Light"/>
      </a:majorFont>
      <a:minorFont>
        <a:latin typeface="Gill Sans"/>
        <a:ea typeface="Heiti SC Light"/>
        <a:cs typeface="Heiti SC Light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0"/>
            <a:cs typeface="Heiti SC Light" charset="0"/>
            <a:sym typeface="Helvetic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0"/>
            <a:cs typeface="Heiti SC Light" charset="0"/>
            <a:sym typeface="Helvetica" charset="0"/>
          </a:defRPr>
        </a:defPPr>
      </a:lstStyle>
    </a:lnDef>
  </a:objectDefaults>
  <a:extraClrSchemeLst>
    <a:extraClrScheme>
      <a:clrScheme name="Blank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Title &amp; Bullets - Left">
  <a:themeElements>
    <a:clrScheme name="Title &amp; Bullets - Lef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Bullets - Left">
      <a:majorFont>
        <a:latin typeface="Helvetica"/>
        <a:ea typeface="Heiti SC Light"/>
        <a:cs typeface="Heiti SC Light"/>
      </a:majorFont>
      <a:minorFont>
        <a:latin typeface="Helvetica"/>
        <a:ea typeface="Heiti SC Light"/>
        <a:cs typeface="Heiti SC Light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0"/>
            <a:cs typeface="Heiti SC Light" charset="0"/>
            <a:sym typeface="Helvetic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0"/>
            <a:cs typeface="Heiti SC Light" charset="0"/>
            <a:sym typeface="Helvetica" charset="0"/>
          </a:defRPr>
        </a:defPPr>
      </a:lstStyle>
    </a:lnDef>
  </a:objectDefaults>
  <a:extraClrSchemeLst>
    <a:extraClrScheme>
      <a:clrScheme name="Title &amp; Bullets - Lef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Title &amp; Bullets - 2 Column">
  <a:themeElements>
    <a:clrScheme name="Title &amp; Bullets - 2 Colum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Bullets - 2 Column">
      <a:majorFont>
        <a:latin typeface="Helvetica"/>
        <a:ea typeface="Heiti SC Light"/>
        <a:cs typeface="Heiti SC Light"/>
      </a:majorFont>
      <a:minorFont>
        <a:latin typeface="Helvetica"/>
        <a:ea typeface="Heiti SC Light"/>
        <a:cs typeface="Heiti SC Light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0"/>
            <a:cs typeface="Heiti SC Light" charset="0"/>
            <a:sym typeface="Helvetic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0"/>
            <a:cs typeface="Heiti SC Light" charset="0"/>
            <a:sym typeface="Helvetica" charset="0"/>
          </a:defRPr>
        </a:defPPr>
      </a:lstStyle>
    </a:lnDef>
  </a:objectDefaults>
  <a:extraClrSchemeLst>
    <a:extraClrScheme>
      <a:clrScheme name="Title &amp; Bullets - 2 Colum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Pages>0</Pages>
  <Words>101</Words>
  <Characters>0</Characters>
  <Application>Microsoft Macintosh PowerPoint</Application>
  <PresentationFormat>Custom</PresentationFormat>
  <Lines>0</Lines>
  <Paragraphs>13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11</vt:i4>
      </vt:variant>
      <vt:variant>
        <vt:lpstr>Slide Titles</vt:lpstr>
      </vt:variant>
      <vt:variant>
        <vt:i4>1</vt:i4>
      </vt:variant>
    </vt:vector>
  </HeadingPairs>
  <TitlesOfParts>
    <vt:vector size="18" baseType="lpstr">
      <vt:lpstr>Helvetica</vt:lpstr>
      <vt:lpstr>Heiti SC Light</vt:lpstr>
      <vt:lpstr>Lucida Grande</vt:lpstr>
      <vt:lpstr>Gill Sans</vt:lpstr>
      <vt:lpstr>Heiti SC Medium</vt:lpstr>
      <vt:lpstr>Arial</vt:lpstr>
      <vt:lpstr>Title &amp; Bullets</vt:lpstr>
      <vt:lpstr>Bullets</vt:lpstr>
      <vt:lpstr>Title &amp; Subtitle</vt:lpstr>
      <vt:lpstr>Photo - Horizontal</vt:lpstr>
      <vt:lpstr>Photo - Vertical</vt:lpstr>
      <vt:lpstr>Title - Top</vt:lpstr>
      <vt:lpstr>Blank</vt:lpstr>
      <vt:lpstr>Title &amp; Bullets - Left</vt:lpstr>
      <vt:lpstr>Title &amp; Bullets - 2 Column</vt:lpstr>
      <vt:lpstr>Title &amp; Bullets - Right</vt:lpstr>
      <vt:lpstr>Title, Bullets &amp; Photo</vt:lpstr>
      <vt:lpstr>Write Rate Expressions for as Many of the Reactions Below as Possible in 3 Minutes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Write Rate Expressions for as Many of the Reactions Below as Possible in 3 Minutes</dc:title>
  <dc:subject/>
  <dc:creator/>
  <cp:keywords/>
  <dc:description/>
  <cp:lastModifiedBy>Carl Lund</cp:lastModifiedBy>
  <cp:revision>1</cp:revision>
  <dcterms:modified xsi:type="dcterms:W3CDTF">2014-02-05T22:08:15Z</dcterms:modified>
</cp:coreProperties>
</file>