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2" r:id="rId4"/>
    <p:sldMasterId id="2147483653" r:id="rId5"/>
    <p:sldMasterId id="2147483654" r:id="rId6"/>
    <p:sldMasterId id="2147483655" r:id="rId7"/>
    <p:sldMasterId id="2147483656" r:id="rId8"/>
    <p:sldMasterId id="2147483657" r:id="rId9"/>
    <p:sldMasterId id="2147483658" r:id="rId10"/>
  </p:sldMasterIdLst>
  <p:sldIdLst>
    <p:sldId id="256" r:id="rId11"/>
    <p:sldId id="268" r:id="rId12"/>
    <p:sldId id="276" r:id="rId13"/>
    <p:sldId id="271" r:id="rId14"/>
    <p:sldId id="257" r:id="rId15"/>
    <p:sldId id="263" r:id="rId16"/>
    <p:sldId id="272" r:id="rId17"/>
  </p:sldIdLst>
  <p:sldSz cx="13004800" cy="9753600"/>
  <p:notesSz cx="6858000" cy="9144000"/>
  <p:defaultTextStyle>
    <a:defPPr>
      <a:defRPr lang="en-US"/>
    </a:defPPr>
    <a:lvl1pPr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1pPr>
    <a:lvl2pPr marL="4572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2pPr>
    <a:lvl3pPr marL="9144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3pPr>
    <a:lvl4pPr marL="13716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4pPr>
    <a:lvl5pPr marL="18288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5pPr>
    <a:lvl6pPr marL="2286000" algn="l" defTabSz="457200" rtl="0" eaLnBrk="1" latinLnBrk="0" hangingPunct="1">
      <a:defRPr sz="2400" kern="1200">
        <a:solidFill>
          <a:srgbClr val="000000"/>
        </a:solidFill>
        <a:latin typeface="Helvetica" charset="0"/>
        <a:ea typeface="Heiti SC Light" charset="0"/>
        <a:cs typeface="Heiti SC Light" charset="0"/>
        <a:sym typeface="Helvetica" charset="0"/>
      </a:defRPr>
    </a:lvl6pPr>
    <a:lvl7pPr marL="2743200" algn="l" defTabSz="457200" rtl="0" eaLnBrk="1" latinLnBrk="0" hangingPunct="1">
      <a:defRPr sz="2400" kern="1200">
        <a:solidFill>
          <a:srgbClr val="000000"/>
        </a:solidFill>
        <a:latin typeface="Helvetica" charset="0"/>
        <a:ea typeface="Heiti SC Light" charset="0"/>
        <a:cs typeface="Heiti SC Light" charset="0"/>
        <a:sym typeface="Helvetica" charset="0"/>
      </a:defRPr>
    </a:lvl7pPr>
    <a:lvl8pPr marL="3200400" algn="l" defTabSz="457200" rtl="0" eaLnBrk="1" latinLnBrk="0" hangingPunct="1">
      <a:defRPr sz="2400" kern="1200">
        <a:solidFill>
          <a:srgbClr val="000000"/>
        </a:solidFill>
        <a:latin typeface="Helvetica" charset="0"/>
        <a:ea typeface="Heiti SC Light" charset="0"/>
        <a:cs typeface="Heiti SC Light" charset="0"/>
        <a:sym typeface="Helvetica" charset="0"/>
      </a:defRPr>
    </a:lvl8pPr>
    <a:lvl9pPr marL="3657600" algn="l" defTabSz="457200" rtl="0" eaLnBrk="1" latinLnBrk="0" hangingPunct="1">
      <a:defRPr sz="2400" kern="1200">
        <a:solidFill>
          <a:srgbClr val="000000"/>
        </a:solidFill>
        <a:latin typeface="Helvetica" charset="0"/>
        <a:ea typeface="Heiti SC Light" charset="0"/>
        <a:cs typeface="Heiti SC Light" charset="0"/>
        <a:sym typeface="Helvetica"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5" d="100"/>
          <a:sy n="95" d="100"/>
        </p:scale>
        <p:origin x="-232" y="-104"/>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Master" Target="slideMasters/slideMaster9.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Master" Target="slideMasters/slideMaster10.xml"/><Relationship Id="rId11" Type="http://schemas.openxmlformats.org/officeDocument/2006/relationships/slide" Target="slides/slide1.xml"/><Relationship Id="rId12" Type="http://schemas.openxmlformats.org/officeDocument/2006/relationships/slide" Target="slides/slide2.xml"/><Relationship Id="rId13" Type="http://schemas.openxmlformats.org/officeDocument/2006/relationships/slide" Target="slides/slide3.xml"/><Relationship Id="rId14" Type="http://schemas.openxmlformats.org/officeDocument/2006/relationships/slide" Target="slides/slide4.xml"/><Relationship Id="rId15" Type="http://schemas.openxmlformats.org/officeDocument/2006/relationships/slide" Target="slides/slide5.xml"/><Relationship Id="rId16" Type="http://schemas.openxmlformats.org/officeDocument/2006/relationships/slide" Target="slides/slide6.xml"/><Relationship Id="rId17" Type="http://schemas.openxmlformats.org/officeDocument/2006/relationships/slide" Target="slides/slide7.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476333382"/>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10467358"/>
      </p:ext>
    </p:extLst>
  </p:cSld>
  <p:clrMapOvr>
    <a:masterClrMapping/>
  </p:clrMapOvr>
  <p:transition xmlns:p14="http://schemas.microsoft.com/office/powerpoint/2010/mai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685389469"/>
      </p:ext>
    </p:extLst>
  </p:cSld>
  <p:clrMapOvr>
    <a:masterClrMapping/>
  </p:clrMapOvr>
  <p:transition xmlns:p14="http://schemas.microsoft.com/office/powerpoint/2010/mai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51247892"/>
      </p:ext>
    </p:extLst>
  </p:cSld>
  <p:clrMapOvr>
    <a:masterClrMapping/>
  </p:clrMapOvr>
  <p:transition xmlns:p14="http://schemas.microsoft.com/office/powerpoint/2010/mai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659701290"/>
      </p:ext>
    </p:extLst>
  </p:cSld>
  <p:clrMapOvr>
    <a:masterClrMapping/>
  </p:clrMapOvr>
  <p:transition xmlns:p14="http://schemas.microsoft.com/office/powerpoint/2010/mai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827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751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0702900"/>
      </p:ext>
    </p:extLst>
  </p:cSld>
  <p:clrMapOvr>
    <a:masterClrMapping/>
  </p:clrMapOvr>
  <p:transition xmlns:p14="http://schemas.microsoft.com/office/powerpoint/2010/mai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74300096"/>
      </p:ext>
    </p:extLst>
  </p:cSld>
  <p:clrMapOvr>
    <a:masterClrMapping/>
  </p:clrMapOvr>
  <p:transition xmlns:p14="http://schemas.microsoft.com/office/powerpoint/2010/mai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849557866"/>
      </p:ext>
    </p:extLst>
  </p:cSld>
  <p:clrMapOvr>
    <a:masterClrMapping/>
  </p:clrMapOvr>
  <p:transition xmlns:p14="http://schemas.microsoft.com/office/powerpoint/2010/mai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94626598"/>
      </p:ext>
    </p:extLst>
  </p:cSld>
  <p:clrMapOvr>
    <a:masterClrMapping/>
  </p:clrMapOvr>
  <p:transition xmlns:p14="http://schemas.microsoft.com/office/powerpoint/2010/mai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67207471"/>
      </p:ext>
    </p:extLst>
  </p:cSld>
  <p:clrMapOvr>
    <a:masterClrMapping/>
  </p:clrMapOvr>
  <p:transition xmlns:p14="http://schemas.microsoft.com/office/powerpoint/2010/mai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64549802"/>
      </p:ext>
    </p:extLst>
  </p:cSld>
  <p:clrMapOvr>
    <a:masterClrMapping/>
  </p:clrMapOvr>
  <p:transition xmlns:p14="http://schemas.microsoft.com/office/powerpoint/2010/mai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00108603"/>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638300"/>
            <a:ext cx="2616200" cy="726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638300"/>
            <a:ext cx="7696200" cy="726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43075538"/>
      </p:ext>
    </p:extLst>
  </p:cSld>
  <p:clrMapOvr>
    <a:masterClrMapping/>
  </p:clrMapOvr>
  <p:transition xmlns:p14="http://schemas.microsoft.com/office/powerpoint/2010/mai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99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99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52403114"/>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953477"/>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31441020"/>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900431085"/>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54883639"/>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20334024"/>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321326528"/>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26995840"/>
      </p:ext>
    </p:extLst>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89583674"/>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77709119"/>
      </p:ext>
    </p:extLst>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936934168"/>
      </p:ext>
    </p:extLst>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5317969"/>
      </p:ext>
    </p:extLst>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86490478"/>
      </p:ext>
    </p:extLst>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763714798"/>
      </p:ext>
    </p:extLst>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45864017"/>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065421031"/>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04756178"/>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38422831"/>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97003042"/>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21494954"/>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61974722"/>
      </p:ext>
    </p:extLst>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877883447"/>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67742076"/>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79655244"/>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41300"/>
            <a:ext cx="2925762" cy="8470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41300"/>
            <a:ext cx="8624888" cy="84709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68833218"/>
      </p:ext>
    </p:extLst>
  </p:cSld>
  <p:clrMapOvr>
    <a:masterClrMapping/>
  </p:clrMapOvr>
  <p:transition xmlns:p14="http://schemas.microsoft.com/office/powerpoint/2010/mai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415390238"/>
      </p:ext>
    </p:extLst>
  </p:cSld>
  <p:clrMapOvr>
    <a:masterClrMapping/>
  </p:clrMapOvr>
  <p:transition xmlns:p14="http://schemas.microsoft.com/office/powerpoint/2010/mai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26785643"/>
      </p:ext>
    </p:extLst>
  </p:cSld>
  <p:clrMapOvr>
    <a:masterClrMapping/>
  </p:clrMapOvr>
  <p:transition xmlns:p14="http://schemas.microsoft.com/office/powerpoint/2010/mai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858126567"/>
      </p:ext>
    </p:extLst>
  </p:cSld>
  <p:clrMapOvr>
    <a:masterClrMapping/>
  </p:clrMapOvr>
  <p:transition xmlns:p14="http://schemas.microsoft.com/office/powerpoint/2010/mai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449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4835370"/>
      </p:ext>
    </p:extLst>
  </p:cSld>
  <p:clrMapOvr>
    <a:masterClrMapping/>
  </p:clrMapOvr>
  <p:transition xmlns:p14="http://schemas.microsoft.com/office/powerpoint/2010/mai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2467034"/>
      </p:ext>
    </p:extLst>
  </p:cSld>
  <p:clrMapOvr>
    <a:masterClrMapping/>
  </p:clrMapOvr>
  <p:transition xmlns:p14="http://schemas.microsoft.com/office/powerpoint/2010/mai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719138151"/>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4668235"/>
      </p:ext>
    </p:extLst>
  </p:cSld>
  <p:clrMapOvr>
    <a:masterClrMapping/>
  </p:clrMapOvr>
  <p:transition xmlns:p14="http://schemas.microsoft.com/office/powerpoint/2010/mai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71163876"/>
      </p:ext>
    </p:extLst>
  </p:cSld>
  <p:clrMapOvr>
    <a:masterClrMapping/>
  </p:clrMapOvr>
  <p:transition xmlns:p14="http://schemas.microsoft.com/office/powerpoint/2010/mai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06349169"/>
      </p:ext>
    </p:extLst>
  </p:cSld>
  <p:clrMapOvr>
    <a:masterClrMapping/>
  </p:clrMapOvr>
  <p:transition xmlns:p14="http://schemas.microsoft.com/office/powerpoint/2010/mai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47487396"/>
      </p:ext>
    </p:extLst>
  </p:cSld>
  <p:clrMapOvr>
    <a:masterClrMapping/>
  </p:clrMapOvr>
  <p:transition xmlns:p14="http://schemas.microsoft.com/office/powerpoint/2010/mai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40057182"/>
      </p:ext>
    </p:extLst>
  </p:cSld>
  <p:clrMapOvr>
    <a:masterClrMapping/>
  </p:clrMapOvr>
  <p:transition xmlns:p14="http://schemas.microsoft.com/office/powerpoint/2010/mai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5550" y="254000"/>
            <a:ext cx="146685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0" y="254000"/>
            <a:ext cx="424815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8482969"/>
      </p:ext>
    </p:extLst>
  </p:cSld>
  <p:clrMapOvr>
    <a:masterClrMapping/>
  </p:clrMapOvr>
  <p:transition xmlns:p14="http://schemas.microsoft.com/office/powerpoint/2010/mai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844754943"/>
      </p:ext>
    </p:extLst>
  </p:cSld>
  <p:clrMapOvr>
    <a:masterClrMapping/>
  </p:clrMapOvr>
  <p:transition xmlns:p14="http://schemas.microsoft.com/office/powerpoint/2010/mai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89074440"/>
      </p:ext>
    </p:extLst>
  </p:cSld>
  <p:clrMapOvr>
    <a:masterClrMapping/>
  </p:clrMapOvr>
  <p:transition xmlns:p14="http://schemas.microsoft.com/office/powerpoint/2010/mai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414815876"/>
      </p:ext>
    </p:extLst>
  </p:cSld>
  <p:clrMapOvr>
    <a:masterClrMapping/>
  </p:clrMapOvr>
  <p:transition xmlns:p14="http://schemas.microsoft.com/office/powerpoint/2010/mai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79261526"/>
      </p:ext>
    </p:extLst>
  </p:cSld>
  <p:clrMapOvr>
    <a:masterClrMapping/>
  </p:clrMapOvr>
  <p:transition xmlns:p14="http://schemas.microsoft.com/office/powerpoint/2010/mai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95908063"/>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35849179"/>
      </p:ext>
    </p:extLst>
  </p:cSld>
  <p:clrMapOvr>
    <a:masterClrMapping/>
  </p:clrMapOvr>
  <p:transition xmlns:p14="http://schemas.microsoft.com/office/powerpoint/2010/mai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323960430"/>
      </p:ext>
    </p:extLst>
  </p:cSld>
  <p:clrMapOvr>
    <a:masterClrMapping/>
  </p:clrMapOvr>
  <p:transition xmlns:p14="http://schemas.microsoft.com/office/powerpoint/2010/mai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74564331"/>
      </p:ext>
    </p:extLst>
  </p:cSld>
  <p:clrMapOvr>
    <a:masterClrMapping/>
  </p:clrMapOvr>
  <p:transition xmlns:p14="http://schemas.microsoft.com/office/powerpoint/2010/mai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88322785"/>
      </p:ext>
    </p:extLst>
  </p:cSld>
  <p:clrMapOvr>
    <a:masterClrMapping/>
  </p:clrMapOvr>
  <p:transition xmlns:p14="http://schemas.microsoft.com/office/powerpoint/2010/mai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58093795"/>
      </p:ext>
    </p:extLst>
  </p:cSld>
  <p:clrMapOvr>
    <a:masterClrMapping/>
  </p:clrMapOvr>
  <p:transition xmlns:p14="http://schemas.microsoft.com/office/powerpoint/2010/mai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43093074"/>
      </p:ext>
    </p:extLst>
  </p:cSld>
  <p:clrMapOvr>
    <a:masterClrMapping/>
  </p:clrMapOvr>
  <p:transition xmlns:p14="http://schemas.microsoft.com/office/powerpoint/2010/mai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791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7913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05319192"/>
      </p:ext>
    </p:extLst>
  </p:cSld>
  <p:clrMapOvr>
    <a:masterClrMapping/>
  </p:clrMapOvr>
  <p:transition xmlns:p14="http://schemas.microsoft.com/office/powerpoint/2010/mai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258096570"/>
      </p:ext>
    </p:extLst>
  </p:cSld>
  <p:clrMapOvr>
    <a:masterClrMapping/>
  </p:clrMapOvr>
  <p:transition xmlns:p14="http://schemas.microsoft.com/office/powerpoint/2010/mai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4454682"/>
      </p:ext>
    </p:extLst>
  </p:cSld>
  <p:clrMapOvr>
    <a:masterClrMapping/>
  </p:clrMapOvr>
  <p:transition xmlns:p14="http://schemas.microsoft.com/office/powerpoint/2010/mai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879281370"/>
      </p:ext>
    </p:extLst>
  </p:cSld>
  <p:clrMapOvr>
    <a:masterClrMapping/>
  </p:clrMapOvr>
  <p:transition xmlns:p14="http://schemas.microsoft.com/office/powerpoint/2010/mai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8119283"/>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493494046"/>
      </p:ext>
    </p:extLst>
  </p:cSld>
  <p:clrMapOvr>
    <a:masterClrMapping/>
  </p:clrMapOvr>
  <p:transition xmlns:p14="http://schemas.microsoft.com/office/powerpoint/2010/mai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49715513"/>
      </p:ext>
    </p:extLst>
  </p:cSld>
  <p:clrMapOvr>
    <a:masterClrMapping/>
  </p:clrMapOvr>
  <p:transition xmlns:p14="http://schemas.microsoft.com/office/powerpoint/2010/mai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464095310"/>
      </p:ext>
    </p:extLst>
  </p:cSld>
  <p:clrMapOvr>
    <a:masterClrMapping/>
  </p:clrMapOvr>
  <p:transition xmlns:p14="http://schemas.microsoft.com/office/powerpoint/2010/mai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69446917"/>
      </p:ext>
    </p:extLst>
  </p:cSld>
  <p:clrMapOvr>
    <a:masterClrMapping/>
  </p:clrMapOvr>
  <p:transition xmlns:p14="http://schemas.microsoft.com/office/powerpoint/2010/mai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306656405"/>
      </p:ext>
    </p:extLst>
  </p:cSld>
  <p:clrMapOvr>
    <a:masterClrMapping/>
  </p:clrMapOvr>
  <p:transition xmlns:p14="http://schemas.microsoft.com/office/powerpoint/2010/mai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40998386"/>
      </p:ext>
    </p:extLst>
  </p:cSld>
  <p:clrMapOvr>
    <a:masterClrMapping/>
  </p:clrMapOvr>
  <p:transition xmlns:p14="http://schemas.microsoft.com/office/powerpoint/2010/mai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32535436"/>
      </p:ext>
    </p:extLst>
  </p:cSld>
  <p:clrMapOvr>
    <a:masterClrMapping/>
  </p:clrMapOvr>
  <p:transition xmlns:p14="http://schemas.microsoft.com/office/powerpoint/2010/mai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2851728"/>
      </p:ext>
    </p:extLst>
  </p:cSld>
  <p:clrMapOvr>
    <a:masterClrMapping/>
  </p:clrMapOvr>
  <p:transition xmlns:p14="http://schemas.microsoft.com/office/powerpoint/2010/mai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973969387"/>
      </p:ext>
    </p:extLst>
  </p:cSld>
  <p:clrMapOvr>
    <a:masterClrMapping/>
  </p:clrMapOvr>
  <p:transition xmlns:p14="http://schemas.microsoft.com/office/powerpoint/2010/mai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45001070"/>
      </p:ext>
    </p:extLst>
  </p:cSld>
  <p:clrMapOvr>
    <a:masterClrMapping/>
  </p:clrMapOvr>
  <p:transition xmlns:p14="http://schemas.microsoft.com/office/powerpoint/2010/mai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838704914"/>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28810374"/>
      </p:ext>
    </p:extLst>
  </p:cSld>
  <p:clrMapOvr>
    <a:masterClrMapping/>
  </p:clrMapOvr>
  <p:transition xmlns:p14="http://schemas.microsoft.com/office/powerpoint/2010/mai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6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61606743"/>
      </p:ext>
    </p:extLst>
  </p:cSld>
  <p:clrMapOvr>
    <a:masterClrMapping/>
  </p:clrMapOvr>
  <p:transition xmlns:p14="http://schemas.microsoft.com/office/powerpoint/2010/mai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11732165"/>
      </p:ext>
    </p:extLst>
  </p:cSld>
  <p:clrMapOvr>
    <a:masterClrMapping/>
  </p:clrMapOvr>
  <p:transition xmlns:p14="http://schemas.microsoft.com/office/powerpoint/2010/mai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757028878"/>
      </p:ext>
    </p:extLst>
  </p:cSld>
  <p:clrMapOvr>
    <a:masterClrMapping/>
  </p:clrMapOvr>
  <p:transition xmlns:p14="http://schemas.microsoft.com/office/powerpoint/2010/mai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32243161"/>
      </p:ext>
    </p:extLst>
  </p:cSld>
  <p:clrMapOvr>
    <a:masterClrMapping/>
  </p:clrMapOvr>
  <p:transition xmlns:p14="http://schemas.microsoft.com/office/powerpoint/2010/mai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26777353"/>
      </p:ext>
    </p:extLst>
  </p:cSld>
  <p:clrMapOvr>
    <a:masterClrMapping/>
  </p:clrMapOvr>
  <p:transition xmlns:p14="http://schemas.microsoft.com/office/powerpoint/2010/mai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98353512"/>
      </p:ext>
    </p:extLst>
  </p:cSld>
  <p:clrMapOvr>
    <a:masterClrMapping/>
  </p:clrMapOvr>
  <p:transition xmlns:p14="http://schemas.microsoft.com/office/powerpoint/2010/mai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64587957"/>
      </p:ext>
    </p:extLst>
  </p:cSld>
  <p:clrMapOvr>
    <a:masterClrMapping/>
  </p:clrMapOvr>
  <p:transition xmlns:p14="http://schemas.microsoft.com/office/powerpoint/2010/mai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18286949"/>
      </p:ext>
    </p:extLst>
  </p:cSld>
  <p:clrMapOvr>
    <a:masterClrMapping/>
  </p:clrMapOvr>
  <p:transition xmlns:p14="http://schemas.microsoft.com/office/powerpoint/2010/mai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978506879"/>
      </p:ext>
    </p:extLst>
  </p:cSld>
  <p:clrMapOvr>
    <a:masterClrMapping/>
  </p:clrMapOvr>
  <p:transition xmlns:p14="http://schemas.microsoft.com/office/powerpoint/2010/mai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14140091"/>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241662187"/>
      </p:ext>
    </p:extLst>
  </p:cSld>
  <p:clrMapOvr>
    <a:masterClrMapping/>
  </p:clrMapOvr>
  <p:transition xmlns:p14="http://schemas.microsoft.com/office/powerpoint/2010/mai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018429789"/>
      </p:ext>
    </p:extLst>
  </p:cSld>
  <p:clrMapOvr>
    <a:masterClrMapping/>
  </p:clrMapOvr>
  <p:transition xmlns:p14="http://schemas.microsoft.com/office/powerpoint/2010/mai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54631124"/>
      </p:ext>
    </p:extLst>
  </p:cSld>
  <p:clrMapOvr>
    <a:masterClrMapping/>
  </p:clrMapOvr>
  <p:transition xmlns:p14="http://schemas.microsoft.com/office/powerpoint/2010/mai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27666968"/>
      </p:ext>
    </p:extLst>
  </p:cSld>
  <p:clrMapOvr>
    <a:masterClrMapping/>
  </p:clrMapOvr>
  <p:transition xmlns:p14="http://schemas.microsoft.com/office/powerpoint/2010/mai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184883233"/>
      </p:ext>
    </p:extLst>
  </p:cSld>
  <p:clrMapOvr>
    <a:masterClrMapping/>
  </p:clrMapOvr>
  <p:transition xmlns:p14="http://schemas.microsoft.com/office/powerpoint/2010/mai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3658132"/>
      </p:ext>
    </p:extLst>
  </p:cSld>
  <p:clrMapOvr>
    <a:masterClrMapping/>
  </p:clrMapOvr>
  <p:transition xmlns:p14="http://schemas.microsoft.com/office/powerpoint/2010/mai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373451374"/>
      </p:ext>
    </p:extLst>
  </p:cSld>
  <p:clrMapOvr>
    <a:masterClrMapping/>
  </p:clrMapOvr>
  <p:transition xmlns:p14="http://schemas.microsoft.com/office/powerpoint/2010/mai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59268154"/>
      </p:ext>
    </p:extLst>
  </p:cSld>
  <p:clrMapOvr>
    <a:masterClrMapping/>
  </p:clrMapOvr>
  <p:transition xmlns:p14="http://schemas.microsoft.com/office/powerpoint/2010/mai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11671113"/>
      </p:ext>
    </p:extLst>
  </p:cSld>
  <p:clrMapOvr>
    <a:masterClrMapping/>
  </p:clrMapOvr>
  <p:transition xmlns:p14="http://schemas.microsoft.com/office/powerpoint/2010/mai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8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8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79334534"/>
      </p:ext>
    </p:extLst>
  </p:cSld>
  <p:clrMapOvr>
    <a:masterClrMapping/>
  </p:clrMapOvr>
  <p:transition xmlns:p14="http://schemas.microsoft.com/office/powerpoint/2010/mai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687315952"/>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314197353"/>
      </p:ext>
    </p:extLst>
  </p:cSld>
  <p:clrMapOvr>
    <a:masterClrMapping/>
  </p:clrMapOvr>
  <p:transition xmlns:p14="http://schemas.microsoft.com/office/powerpoint/2010/mai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67363531"/>
      </p:ext>
    </p:extLst>
  </p:cSld>
  <p:clrMapOvr>
    <a:masterClrMapping/>
  </p:clrMapOvr>
  <p:transition xmlns:p14="http://schemas.microsoft.com/office/powerpoint/2010/mai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500739067"/>
      </p:ext>
    </p:extLst>
  </p:cSld>
  <p:clrMapOvr>
    <a:masterClrMapping/>
  </p:clrMapOvr>
  <p:transition xmlns:p14="http://schemas.microsoft.com/office/powerpoint/2010/mai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1948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14692376"/>
      </p:ext>
    </p:extLst>
  </p:cSld>
  <p:clrMapOvr>
    <a:masterClrMapping/>
  </p:clrMapOvr>
  <p:transition xmlns:p14="http://schemas.microsoft.com/office/powerpoint/2010/mai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02515753"/>
      </p:ext>
    </p:extLst>
  </p:cSld>
  <p:clrMapOvr>
    <a:masterClrMapping/>
  </p:clrMapOvr>
  <p:transition xmlns:p14="http://schemas.microsoft.com/office/powerpoint/2010/mai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233103524"/>
      </p:ext>
    </p:extLst>
  </p:cSld>
  <p:clrMapOvr>
    <a:masterClrMapping/>
  </p:clrMapOvr>
  <p:transition xmlns:p14="http://schemas.microsoft.com/office/powerpoint/2010/mai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66698187"/>
      </p:ext>
    </p:extLst>
  </p:cSld>
  <p:clrMapOvr>
    <a:masterClrMapping/>
  </p:clrMapOvr>
  <p:transition xmlns:p14="http://schemas.microsoft.com/office/powerpoint/2010/mai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47092509"/>
      </p:ext>
    </p:extLst>
  </p:cSld>
  <p:clrMapOvr>
    <a:masterClrMapping/>
  </p:clrMapOvr>
  <p:transition xmlns:p14="http://schemas.microsoft.com/office/powerpoint/2010/mai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14713542"/>
      </p:ext>
    </p:extLst>
  </p:cSld>
  <p:clrMapOvr>
    <a:masterClrMapping/>
  </p:clrMapOvr>
  <p:transition xmlns:p14="http://schemas.microsoft.com/office/powerpoint/2010/mai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95626059"/>
      </p:ext>
    </p:extLst>
  </p:cSld>
  <p:clrMapOvr>
    <a:masterClrMapping/>
  </p:clrMapOvr>
  <p:transition xmlns:p14="http://schemas.microsoft.com/office/powerpoint/2010/mai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29744930"/>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10.xml.rels><?xml version="1.0" encoding="UTF-8" standalone="yes"?>
<Relationships xmlns="http://schemas.openxmlformats.org/package/2006/relationships"><Relationship Id="rId11" Type="http://schemas.openxmlformats.org/officeDocument/2006/relationships/slideLayout" Target="../slideLayouts/slideLayout110.xml"/><Relationship Id="rId12" Type="http://schemas.openxmlformats.org/officeDocument/2006/relationships/theme" Target="../theme/theme10.xml"/><Relationship Id="rId1" Type="http://schemas.openxmlformats.org/officeDocument/2006/relationships/slideLayout" Target="../slideLayouts/slideLayout100.xml"/><Relationship Id="rId2" Type="http://schemas.openxmlformats.org/officeDocument/2006/relationships/slideLayout" Target="../slideLayouts/slideLayout101.xml"/><Relationship Id="rId3" Type="http://schemas.openxmlformats.org/officeDocument/2006/relationships/slideLayout" Target="../slideLayouts/slideLayout102.xml"/><Relationship Id="rId4" Type="http://schemas.openxmlformats.org/officeDocument/2006/relationships/slideLayout" Target="../slideLayouts/slideLayout103.xml"/><Relationship Id="rId5" Type="http://schemas.openxmlformats.org/officeDocument/2006/relationships/slideLayout" Target="../slideLayouts/slideLayout104.xml"/><Relationship Id="rId6" Type="http://schemas.openxmlformats.org/officeDocument/2006/relationships/slideLayout" Target="../slideLayouts/slideLayout105.xml"/><Relationship Id="rId7" Type="http://schemas.openxmlformats.org/officeDocument/2006/relationships/slideLayout" Target="../slideLayouts/slideLayout106.xml"/><Relationship Id="rId8" Type="http://schemas.openxmlformats.org/officeDocument/2006/relationships/slideLayout" Target="../slideLayouts/slideLayout107.xml"/><Relationship Id="rId9" Type="http://schemas.openxmlformats.org/officeDocument/2006/relationships/slideLayout" Target="../slideLayouts/slideLayout108.xml"/><Relationship Id="rId10" Type="http://schemas.openxmlformats.org/officeDocument/2006/relationships/slideLayout" Target="../slideLayouts/slideLayout109.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77.xml"/><Relationship Id="rId12" Type="http://schemas.openxmlformats.org/officeDocument/2006/relationships/theme" Target="../theme/theme7.xml"/><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 Id="rId9" Type="http://schemas.openxmlformats.org/officeDocument/2006/relationships/slideLayout" Target="../slideLayouts/slideLayout75.xml"/><Relationship Id="rId10"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11" Type="http://schemas.openxmlformats.org/officeDocument/2006/relationships/slideLayout" Target="../slideLayouts/slideLayout88.xml"/><Relationship Id="rId12" Type="http://schemas.openxmlformats.org/officeDocument/2006/relationships/theme" Target="../theme/theme8.xml"/><Relationship Id="rId1" Type="http://schemas.openxmlformats.org/officeDocument/2006/relationships/slideLayout" Target="../slideLayouts/slideLayout78.xml"/><Relationship Id="rId2" Type="http://schemas.openxmlformats.org/officeDocument/2006/relationships/slideLayout" Target="../slideLayouts/slideLayout79.xml"/><Relationship Id="rId3" Type="http://schemas.openxmlformats.org/officeDocument/2006/relationships/slideLayout" Target="../slideLayouts/slideLayout80.xml"/><Relationship Id="rId4" Type="http://schemas.openxmlformats.org/officeDocument/2006/relationships/slideLayout" Target="../slideLayouts/slideLayout81.xml"/><Relationship Id="rId5" Type="http://schemas.openxmlformats.org/officeDocument/2006/relationships/slideLayout" Target="../slideLayouts/slideLayout82.xml"/><Relationship Id="rId6" Type="http://schemas.openxmlformats.org/officeDocument/2006/relationships/slideLayout" Target="../slideLayouts/slideLayout83.xml"/><Relationship Id="rId7" Type="http://schemas.openxmlformats.org/officeDocument/2006/relationships/slideLayout" Target="../slideLayouts/slideLayout84.xml"/><Relationship Id="rId8" Type="http://schemas.openxmlformats.org/officeDocument/2006/relationships/slideLayout" Target="../slideLayouts/slideLayout85.xml"/><Relationship Id="rId9" Type="http://schemas.openxmlformats.org/officeDocument/2006/relationships/slideLayout" Target="../slideLayouts/slideLayout86.xml"/><Relationship Id="rId10"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11" Type="http://schemas.openxmlformats.org/officeDocument/2006/relationships/slideLayout" Target="../slideLayouts/slideLayout99.xml"/><Relationship Id="rId12" Type="http://schemas.openxmlformats.org/officeDocument/2006/relationships/theme" Target="../theme/theme9.xml"/><Relationship Id="rId1" Type="http://schemas.openxmlformats.org/officeDocument/2006/relationships/slideLayout" Target="../slideLayouts/slideLayout89.xml"/><Relationship Id="rId2" Type="http://schemas.openxmlformats.org/officeDocument/2006/relationships/slideLayout" Target="../slideLayouts/slideLayout90.xml"/><Relationship Id="rId3" Type="http://schemas.openxmlformats.org/officeDocument/2006/relationships/slideLayout" Target="../slideLayouts/slideLayout91.xml"/><Relationship Id="rId4" Type="http://schemas.openxmlformats.org/officeDocument/2006/relationships/slideLayout" Target="../slideLayouts/slideLayout92.xml"/><Relationship Id="rId5" Type="http://schemas.openxmlformats.org/officeDocument/2006/relationships/slideLayout" Target="../slideLayouts/slideLayout93.xml"/><Relationship Id="rId6" Type="http://schemas.openxmlformats.org/officeDocument/2006/relationships/slideLayout" Target="../slideLayouts/slideLayout94.xml"/><Relationship Id="rId7" Type="http://schemas.openxmlformats.org/officeDocument/2006/relationships/slideLayout" Target="../slideLayouts/slideLayout95.xml"/><Relationship Id="rId8" Type="http://schemas.openxmlformats.org/officeDocument/2006/relationships/slideLayout" Target="../slideLayouts/slideLayout96.xml"/><Relationship Id="rId9" Type="http://schemas.openxmlformats.org/officeDocument/2006/relationships/slideLayout" Target="../slideLayouts/slideLayout97.xml"/><Relationship Id="rId10"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ChangeArrowheads="1"/>
          </p:cNvSpPr>
          <p:nvPr>
            <p:ph type="body" idx="1"/>
          </p:nvPr>
        </p:nvSpPr>
        <p:spPr bwMode="auto">
          <a:xfrm>
            <a:off x="1270000" y="5029200"/>
            <a:ext cx="10464800" cy="387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1026" name="Rectangle 2"/>
          <p:cNvSpPr>
            <a:spLocks noChangeArrowheads="1"/>
          </p:cNvSpPr>
          <p:nvPr>
            <p:ph type="title"/>
          </p:nvPr>
        </p:nvSpPr>
        <p:spPr bwMode="auto">
          <a:xfrm>
            <a:off x="1270000" y="1638300"/>
            <a:ext cx="10464800"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charset="0"/>
              </a:rPr>
              <a:t>Click to edit Master title style</a:t>
            </a:r>
          </a:p>
        </p:txBody>
      </p:sp>
      <p:sp>
        <p:nvSpPr>
          <p:cNvPr id="1027" name="Rectangle 3"/>
          <p:cNvSpPr>
            <a:spLocks/>
          </p:cNvSpPr>
          <p:nvPr/>
        </p:nvSpPr>
        <p:spPr bwMode="auto">
          <a:xfrm>
            <a:off x="1293813" y="8985250"/>
            <a:ext cx="384016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pPr algn="l"/>
            <a:r>
              <a:rPr lang="en-US" sz="1800">
                <a:solidFill>
                  <a:schemeClr val="tx1"/>
                </a:solidFill>
                <a:ea typeface="ＭＳ Ｐゴシック" charset="0"/>
                <a:cs typeface="Helvetica" charset="0"/>
              </a:rPr>
              <a:t>© 2014 Carl Lund, all rights reserved</a:t>
            </a:r>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ransition xmlns:p14="http://schemas.microsoft.com/office/powerpoint/2010/main"/>
  <p:txStyles>
    <p:titleStyle>
      <a:lvl1pPr algn="ctr" rtl="0" fontAlgn="base">
        <a:spcBef>
          <a:spcPct val="0"/>
        </a:spcBef>
        <a:spcAft>
          <a:spcPct val="0"/>
        </a:spcAft>
        <a:defRPr sz="3600" b="1">
          <a:solidFill>
            <a:schemeClr val="tx1"/>
          </a:solidFill>
          <a:latin typeface="+mj-lt"/>
          <a:ea typeface="+mj-ea"/>
          <a:cs typeface="+mj-cs"/>
          <a:sym typeface="Helvetica" charset="0"/>
        </a:defRPr>
      </a:lvl1pPr>
      <a:lvl2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2pPr>
      <a:lvl3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3pPr>
      <a:lvl4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4pPr>
      <a:lvl5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5pPr>
      <a:lvl6pPr marL="4572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6pPr>
      <a:lvl7pPr marL="9144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7pPr>
      <a:lvl8pPr marL="13716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8pPr>
      <a:lvl9pPr marL="18288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9pPr>
    </p:titleStyle>
    <p:bodyStyle>
      <a:lvl1pPr algn="ctr" rtl="0" fontAlgn="base">
        <a:spcBef>
          <a:spcPct val="0"/>
        </a:spcBef>
        <a:spcAft>
          <a:spcPct val="0"/>
        </a:spcAft>
        <a:defRPr sz="2400" b="1">
          <a:solidFill>
            <a:schemeClr val="tx1"/>
          </a:solidFill>
          <a:latin typeface="+mn-lt"/>
          <a:ea typeface="+mn-ea"/>
          <a:cs typeface="+mn-cs"/>
          <a:sym typeface="Helvetica" charset="0"/>
        </a:defRPr>
      </a:lvl1pPr>
      <a:lvl2pPr algn="ctr" rtl="0" fontAlgn="base">
        <a:spcBef>
          <a:spcPct val="0"/>
        </a:spcBef>
        <a:spcAft>
          <a:spcPct val="0"/>
        </a:spcAft>
        <a:defRPr sz="2400" b="1">
          <a:solidFill>
            <a:schemeClr val="tx1"/>
          </a:solidFill>
          <a:latin typeface="+mn-lt"/>
          <a:ea typeface="+mn-ea"/>
          <a:cs typeface="+mn-cs"/>
          <a:sym typeface="Helvetica" charset="0"/>
        </a:defRPr>
      </a:lvl2pPr>
      <a:lvl3pPr algn="ctr" rtl="0" fontAlgn="base">
        <a:spcBef>
          <a:spcPct val="0"/>
        </a:spcBef>
        <a:spcAft>
          <a:spcPct val="0"/>
        </a:spcAft>
        <a:defRPr sz="2400" b="1">
          <a:solidFill>
            <a:schemeClr val="tx1"/>
          </a:solidFill>
          <a:latin typeface="+mn-lt"/>
          <a:ea typeface="+mn-ea"/>
          <a:cs typeface="+mn-cs"/>
          <a:sym typeface="Helvetica" charset="0"/>
        </a:defRPr>
      </a:lvl3pPr>
      <a:lvl4pPr algn="ctr" rtl="0" fontAlgn="base">
        <a:spcBef>
          <a:spcPct val="0"/>
        </a:spcBef>
        <a:spcAft>
          <a:spcPct val="0"/>
        </a:spcAft>
        <a:defRPr sz="2400" b="1">
          <a:solidFill>
            <a:schemeClr val="tx1"/>
          </a:solidFill>
          <a:latin typeface="+mn-lt"/>
          <a:ea typeface="+mn-ea"/>
          <a:cs typeface="+mn-cs"/>
          <a:sym typeface="Helvetica" charset="0"/>
        </a:defRPr>
      </a:lvl4pPr>
      <a:lvl5pPr algn="ctr" rtl="0" fontAlgn="base">
        <a:spcBef>
          <a:spcPct val="0"/>
        </a:spcBef>
        <a:spcAft>
          <a:spcPct val="0"/>
        </a:spcAft>
        <a:defRPr sz="2400" b="1">
          <a:solidFill>
            <a:schemeClr val="tx1"/>
          </a:solidFill>
          <a:latin typeface="+mn-lt"/>
          <a:ea typeface="+mn-ea"/>
          <a:cs typeface="+mn-cs"/>
          <a:sym typeface="Helvetica" charset="0"/>
        </a:defRPr>
      </a:lvl5pPr>
      <a:lvl6pPr marL="457200" algn="ctr" rtl="0" fontAlgn="base">
        <a:spcBef>
          <a:spcPct val="0"/>
        </a:spcBef>
        <a:spcAft>
          <a:spcPct val="0"/>
        </a:spcAft>
        <a:defRPr sz="2400" b="1">
          <a:solidFill>
            <a:schemeClr val="tx1"/>
          </a:solidFill>
          <a:latin typeface="+mn-lt"/>
          <a:ea typeface="+mn-ea"/>
          <a:cs typeface="+mn-cs"/>
          <a:sym typeface="Helvetica" charset="0"/>
        </a:defRPr>
      </a:lvl6pPr>
      <a:lvl7pPr marL="914400" algn="ctr" rtl="0" fontAlgn="base">
        <a:spcBef>
          <a:spcPct val="0"/>
        </a:spcBef>
        <a:spcAft>
          <a:spcPct val="0"/>
        </a:spcAft>
        <a:defRPr sz="2400" b="1">
          <a:solidFill>
            <a:schemeClr val="tx1"/>
          </a:solidFill>
          <a:latin typeface="+mn-lt"/>
          <a:ea typeface="+mn-ea"/>
          <a:cs typeface="+mn-cs"/>
          <a:sym typeface="Helvetica" charset="0"/>
        </a:defRPr>
      </a:lvl7pPr>
      <a:lvl8pPr marL="1371600" algn="ctr" rtl="0" fontAlgn="base">
        <a:spcBef>
          <a:spcPct val="0"/>
        </a:spcBef>
        <a:spcAft>
          <a:spcPct val="0"/>
        </a:spcAft>
        <a:defRPr sz="2400" b="1">
          <a:solidFill>
            <a:schemeClr val="tx1"/>
          </a:solidFill>
          <a:latin typeface="+mn-lt"/>
          <a:ea typeface="+mn-ea"/>
          <a:cs typeface="+mn-cs"/>
          <a:sym typeface="Helvetica" charset="0"/>
        </a:defRPr>
      </a:lvl8pPr>
      <a:lvl9pPr marL="1828800" algn="ctr" rtl="0" fontAlgn="base">
        <a:spcBef>
          <a:spcPct val="0"/>
        </a:spcBef>
        <a:spcAft>
          <a:spcPct val="0"/>
        </a:spcAft>
        <a:defRPr sz="2400" b="1">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5"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1266" name="Rectangle 2"/>
          <p:cNvSpPr>
            <a:spLocks noChangeArrowheads="1"/>
          </p:cNvSpPr>
          <p:nvPr>
            <p:ph type="body" idx="1"/>
          </p:nvPr>
        </p:nvSpPr>
        <p:spPr bwMode="auto">
          <a:xfrm>
            <a:off x="1282700" y="16510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ChangeArrowheads="1"/>
          </p:cNvSpPr>
          <p:nvPr>
            <p:ph type="body" idx="1"/>
          </p:nvPr>
        </p:nvSpPr>
        <p:spPr bwMode="auto">
          <a:xfrm>
            <a:off x="1270000" y="1612900"/>
            <a:ext cx="104648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2050"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ChangeArrowheads="1"/>
          </p:cNvSpPr>
          <p:nvPr>
            <p:ph type="title"/>
          </p:nvPr>
        </p:nvSpPr>
        <p:spPr bwMode="auto">
          <a:xfrm>
            <a:off x="1270000" y="2413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1" name="Rectangle 1"/>
          <p:cNvSpPr>
            <a:spLocks noChangeArrowheads="1"/>
          </p:cNvSpPr>
          <p:nvPr>
            <p:ph type="body" idx="1"/>
          </p:nvPr>
        </p:nvSpPr>
        <p:spPr bwMode="auto">
          <a:xfrm>
            <a:off x="635000" y="1612900"/>
            <a:ext cx="5867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5122" name="Rectangle 2"/>
          <p:cNvSpPr>
            <a:spLocks noChangeArrowheads="1"/>
          </p:cNvSpPr>
          <p:nvPr>
            <p:ph type="title"/>
          </p:nvPr>
        </p:nvSpPr>
        <p:spPr bwMode="auto">
          <a:xfrm>
            <a:off x="635000" y="254000"/>
            <a:ext cx="58674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2400">
          <a:solidFill>
            <a:schemeClr val="tx1"/>
          </a:solidFill>
          <a:latin typeface="+mn-lt"/>
          <a:ea typeface="+mn-ea"/>
          <a:cs typeface="+mn-cs"/>
          <a:sym typeface="Helvetica" charset="0"/>
        </a:defRPr>
      </a:lvl1pPr>
      <a:lvl2pPr algn="ctr" rtl="0" fontAlgn="base">
        <a:spcBef>
          <a:spcPct val="0"/>
        </a:spcBef>
        <a:spcAft>
          <a:spcPct val="0"/>
        </a:spcAft>
        <a:defRPr>
          <a:solidFill>
            <a:schemeClr val="tx1"/>
          </a:solidFill>
          <a:latin typeface="+mn-lt"/>
          <a:ea typeface="+mn-ea"/>
          <a:cs typeface="+mn-cs"/>
          <a:sym typeface="Helvetica" charset="0"/>
        </a:defRPr>
      </a:lvl2pPr>
      <a:lvl3pPr algn="ctr" rtl="0" fontAlgn="base">
        <a:spcBef>
          <a:spcPct val="0"/>
        </a:spcBef>
        <a:spcAft>
          <a:spcPct val="0"/>
        </a:spcAft>
        <a:defRPr>
          <a:solidFill>
            <a:schemeClr val="tx1"/>
          </a:solidFill>
          <a:latin typeface="+mn-lt"/>
          <a:ea typeface="+mn-ea"/>
          <a:cs typeface="+mn-cs"/>
          <a:sym typeface="Helvetica" charset="0"/>
        </a:defRPr>
      </a:lvl3pPr>
      <a:lvl4pPr algn="ctr" rtl="0" fontAlgn="base">
        <a:spcBef>
          <a:spcPct val="0"/>
        </a:spcBef>
        <a:spcAft>
          <a:spcPct val="0"/>
        </a:spcAft>
        <a:defRPr>
          <a:solidFill>
            <a:schemeClr val="tx1"/>
          </a:solidFill>
          <a:latin typeface="+mn-lt"/>
          <a:ea typeface="+mn-ea"/>
          <a:cs typeface="+mn-cs"/>
          <a:sym typeface="Helvetica" charset="0"/>
        </a:defRPr>
      </a:lvl4pPr>
      <a:lvl5pPr algn="ctr" rtl="0" fontAlgn="base">
        <a:spcBef>
          <a:spcPct val="0"/>
        </a:spcBef>
        <a:spcAft>
          <a:spcPct val="0"/>
        </a:spcAft>
        <a:defRPr>
          <a:solidFill>
            <a:schemeClr val="tx1"/>
          </a:solidFill>
          <a:latin typeface="+mn-lt"/>
          <a:ea typeface="+mn-ea"/>
          <a:cs typeface="+mn-cs"/>
          <a:sym typeface="Helvetica" charset="0"/>
        </a:defRPr>
      </a:lvl5pPr>
      <a:lvl6pPr marL="457200" algn="ctr" rtl="0" fontAlgn="base">
        <a:spcBef>
          <a:spcPct val="0"/>
        </a:spcBef>
        <a:spcAft>
          <a:spcPct val="0"/>
        </a:spcAft>
        <a:defRPr>
          <a:solidFill>
            <a:schemeClr val="tx1"/>
          </a:solidFill>
          <a:latin typeface="+mn-lt"/>
          <a:ea typeface="+mn-ea"/>
          <a:cs typeface="+mn-cs"/>
          <a:sym typeface="Helvetica" charset="0"/>
        </a:defRPr>
      </a:lvl6pPr>
      <a:lvl7pPr marL="914400" algn="ctr" rtl="0" fontAlgn="base">
        <a:spcBef>
          <a:spcPct val="0"/>
        </a:spcBef>
        <a:spcAft>
          <a:spcPct val="0"/>
        </a:spcAft>
        <a:defRPr>
          <a:solidFill>
            <a:schemeClr val="tx1"/>
          </a:solidFill>
          <a:latin typeface="+mn-lt"/>
          <a:ea typeface="+mn-ea"/>
          <a:cs typeface="+mn-cs"/>
          <a:sym typeface="Helvetica" charset="0"/>
        </a:defRPr>
      </a:lvl7pPr>
      <a:lvl8pPr marL="1371600" algn="ctr" rtl="0" fontAlgn="base">
        <a:spcBef>
          <a:spcPct val="0"/>
        </a:spcBef>
        <a:spcAft>
          <a:spcPct val="0"/>
        </a:spcAft>
        <a:defRPr>
          <a:solidFill>
            <a:schemeClr val="tx1"/>
          </a:solidFill>
          <a:latin typeface="+mn-lt"/>
          <a:ea typeface="+mn-ea"/>
          <a:cs typeface="+mn-cs"/>
          <a:sym typeface="Helvetica" charset="0"/>
        </a:defRPr>
      </a:lvl8pPr>
      <a:lvl9pPr marL="1828800" algn="ctr" rtl="0" fontAlgn="base">
        <a:spcBef>
          <a:spcPct val="0"/>
        </a:spcBef>
        <a:spcAft>
          <a:spcPct val="0"/>
        </a:spcAft>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5" name="Rectangle 1"/>
          <p:cNvSpPr>
            <a:spLocks noChangeArrowheads="1"/>
          </p:cNvSpPr>
          <p:nvPr>
            <p:ph type="title"/>
          </p:nvPr>
        </p:nvSpPr>
        <p:spPr bwMode="auto">
          <a:xfrm>
            <a:off x="1270000" y="77978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3600">
          <a:solidFill>
            <a:schemeClr val="tx1"/>
          </a:solidFill>
          <a:latin typeface="+mn-lt"/>
          <a:ea typeface="+mn-ea"/>
          <a:cs typeface="+mn-cs"/>
          <a:sym typeface="Gill Sans" charset="0"/>
        </a:defRPr>
      </a:lvl1pPr>
      <a:lvl2pPr algn="ctr" rtl="0" fontAlgn="base">
        <a:spcBef>
          <a:spcPct val="0"/>
        </a:spcBef>
        <a:spcAft>
          <a:spcPct val="0"/>
        </a:spcAft>
        <a:defRPr sz="3600">
          <a:solidFill>
            <a:schemeClr val="tx1"/>
          </a:solidFill>
          <a:latin typeface="+mn-lt"/>
          <a:ea typeface="+mn-ea"/>
          <a:cs typeface="+mn-cs"/>
          <a:sym typeface="Gill Sans" charset="0"/>
        </a:defRPr>
      </a:lvl2pPr>
      <a:lvl3pPr algn="ctr" rtl="0" fontAlgn="base">
        <a:spcBef>
          <a:spcPct val="0"/>
        </a:spcBef>
        <a:spcAft>
          <a:spcPct val="0"/>
        </a:spcAft>
        <a:defRPr sz="3600">
          <a:solidFill>
            <a:schemeClr val="tx1"/>
          </a:solidFill>
          <a:latin typeface="+mn-lt"/>
          <a:ea typeface="+mn-ea"/>
          <a:cs typeface="+mn-cs"/>
          <a:sym typeface="Gill Sans" charset="0"/>
        </a:defRPr>
      </a:lvl3pPr>
      <a:lvl4pPr algn="ctr" rtl="0" fontAlgn="base">
        <a:spcBef>
          <a:spcPct val="0"/>
        </a:spcBef>
        <a:spcAft>
          <a:spcPct val="0"/>
        </a:spcAft>
        <a:defRPr sz="3600">
          <a:solidFill>
            <a:schemeClr val="tx1"/>
          </a:solidFill>
          <a:latin typeface="+mn-lt"/>
          <a:ea typeface="+mn-ea"/>
          <a:cs typeface="+mn-cs"/>
          <a:sym typeface="Gill Sans" charset="0"/>
        </a:defRPr>
      </a:lvl4pPr>
      <a:lvl5pPr algn="ctr" rtl="0" fontAlgn="base">
        <a:spcBef>
          <a:spcPct val="0"/>
        </a:spcBef>
        <a:spcAft>
          <a:spcPct val="0"/>
        </a:spcAft>
        <a:defRPr sz="3600">
          <a:solidFill>
            <a:schemeClr val="tx1"/>
          </a:solidFill>
          <a:latin typeface="+mn-lt"/>
          <a:ea typeface="+mn-ea"/>
          <a:cs typeface="+mn-cs"/>
          <a:sym typeface="Gill Sans" charset="0"/>
        </a:defRPr>
      </a:lvl5pPr>
      <a:lvl6pPr marL="457200" algn="ctr" rtl="0" fontAlgn="base">
        <a:spcBef>
          <a:spcPct val="0"/>
        </a:spcBef>
        <a:spcAft>
          <a:spcPct val="0"/>
        </a:spcAft>
        <a:defRPr sz="3600">
          <a:solidFill>
            <a:schemeClr val="tx1"/>
          </a:solidFill>
          <a:latin typeface="+mn-lt"/>
          <a:ea typeface="+mn-ea"/>
          <a:cs typeface="+mn-cs"/>
          <a:sym typeface="Gill Sans" charset="0"/>
        </a:defRPr>
      </a:lvl6pPr>
      <a:lvl7pPr marL="914400" algn="ctr" rtl="0" fontAlgn="base">
        <a:spcBef>
          <a:spcPct val="0"/>
        </a:spcBef>
        <a:spcAft>
          <a:spcPct val="0"/>
        </a:spcAft>
        <a:defRPr sz="3600">
          <a:solidFill>
            <a:schemeClr val="tx1"/>
          </a:solidFill>
          <a:latin typeface="+mn-lt"/>
          <a:ea typeface="+mn-ea"/>
          <a:cs typeface="+mn-cs"/>
          <a:sym typeface="Gill Sans" charset="0"/>
        </a:defRPr>
      </a:lvl7pPr>
      <a:lvl8pPr marL="1371600" algn="ctr" rtl="0" fontAlgn="base">
        <a:spcBef>
          <a:spcPct val="0"/>
        </a:spcBef>
        <a:spcAft>
          <a:spcPct val="0"/>
        </a:spcAft>
        <a:defRPr sz="3600">
          <a:solidFill>
            <a:schemeClr val="tx1"/>
          </a:solidFill>
          <a:latin typeface="+mn-lt"/>
          <a:ea typeface="+mn-ea"/>
          <a:cs typeface="+mn-cs"/>
          <a:sym typeface="Gill Sans" charset="0"/>
        </a:defRPr>
      </a:lvl8pPr>
      <a:lvl9pPr marL="1828800"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3"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8194" name="Rectangle 2"/>
          <p:cNvSpPr>
            <a:spLocks noChangeArrowheads="1"/>
          </p:cNvSpPr>
          <p:nvPr>
            <p:ph type="body" idx="1"/>
          </p:nvPr>
        </p:nvSpPr>
        <p:spPr bwMode="auto">
          <a:xfrm>
            <a:off x="12700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 name="Rectangle 1"/>
          <p:cNvSpPr>
            <a:spLocks noChangeArrowheads="1"/>
          </p:cNvSpPr>
          <p:nvPr>
            <p:ph type="body" idx="1"/>
          </p:nvPr>
        </p:nvSpPr>
        <p:spPr bwMode="auto">
          <a:xfrm>
            <a:off x="1270000" y="1651000"/>
            <a:ext cx="10464800" cy="728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9218"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1"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0242" name="Rectangle 2"/>
          <p:cNvSpPr>
            <a:spLocks noChangeArrowheads="1"/>
          </p:cNvSpPr>
          <p:nvPr>
            <p:ph type="body" idx="1"/>
          </p:nvPr>
        </p:nvSpPr>
        <p:spPr bwMode="auto">
          <a:xfrm>
            <a:off x="65024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4" Type="http://schemas.openxmlformats.org/officeDocument/2006/relationships/image" Target="../media/image3.emf"/><Relationship Id="rId5" Type="http://schemas.openxmlformats.org/officeDocument/2006/relationships/image" Target="../media/image4.emf"/><Relationship Id="rId6" Type="http://schemas.openxmlformats.org/officeDocument/2006/relationships/image" Target="../media/image5.emf"/><Relationship Id="rId7" Type="http://schemas.openxmlformats.org/officeDocument/2006/relationships/image" Target="../media/image6.emf"/><Relationship Id="rId8" Type="http://schemas.openxmlformats.org/officeDocument/2006/relationships/image" Target="../media/image7.emf"/><Relationship Id="rId9" Type="http://schemas.openxmlformats.org/officeDocument/2006/relationships/image" Target="../media/image8.emf"/><Relationship Id="rId10" Type="http://schemas.openxmlformats.org/officeDocument/2006/relationships/image" Target="../media/image9.emf"/><Relationship Id="rId1" Type="http://schemas.openxmlformats.org/officeDocument/2006/relationships/slideLayout" Target="../slideLayouts/slideLayout13.xml"/><Relationship Id="rId2" Type="http://schemas.openxmlformats.org/officeDocument/2006/relationships/image" Target="../media/image1.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0.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ph type="title"/>
          </p:nvPr>
        </p:nvSpPr>
        <p:spPr>
          <a:ln/>
        </p:spPr>
        <p:txBody>
          <a:bodyPr/>
          <a:lstStyle/>
          <a:p>
            <a:r>
              <a:rPr lang="en-US"/>
              <a:t>A First Course on Kinetics and Reaction Engineering</a:t>
            </a:r>
          </a:p>
        </p:txBody>
      </p:sp>
      <p:sp>
        <p:nvSpPr>
          <p:cNvPr id="12290" name="Rectangle 2"/>
          <p:cNvSpPr>
            <a:spLocks noChangeArrowheads="1"/>
          </p:cNvSpPr>
          <p:nvPr>
            <p:ph type="body" idx="1"/>
          </p:nvPr>
        </p:nvSpPr>
        <p:spPr>
          <a:ln/>
        </p:spPr>
        <p:txBody>
          <a:bodyPr/>
          <a:lstStyle/>
          <a:p>
            <a:r>
              <a:rPr lang="en-US"/>
              <a:t>Class 3</a:t>
            </a:r>
          </a:p>
        </p:txBody>
      </p:sp>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ve </a:t>
            </a:r>
            <a:r>
              <a:rPr lang="en-US" dirty="0"/>
              <a:t>Been</a:t>
            </a:r>
          </a:p>
        </p:txBody>
      </p:sp>
      <p:sp>
        <p:nvSpPr>
          <p:cNvPr id="13314" name="Rectangle 2"/>
          <p:cNvSpPr>
            <a:spLocks noChangeArrowheads="1"/>
          </p:cNvSpPr>
          <p:nvPr>
            <p:ph type="body" idx="1"/>
          </p:nvPr>
        </p:nvSpPr>
        <p:spPr>
          <a:ln/>
        </p:spPr>
        <p:txBody>
          <a:bodyPr/>
          <a:lstStyle/>
          <a:p>
            <a:r>
              <a:rPr lang="en-US"/>
              <a:t>Part I - Chemical Reactions</a:t>
            </a:r>
          </a:p>
          <a:p>
            <a:pPr marL="762000" lvl="1"/>
            <a:r>
              <a:rPr lang="en-US">
                <a:solidFill>
                  <a:srgbClr val="B3B3B3"/>
                </a:solidFill>
              </a:rPr>
              <a:t>1. Stoichiometry and Reaction Progress</a:t>
            </a:r>
          </a:p>
          <a:p>
            <a:pPr marL="762000" lvl="1"/>
            <a:r>
              <a:rPr lang="en-US">
                <a:solidFill>
                  <a:srgbClr val="B3B3B3"/>
                </a:solidFill>
              </a:rPr>
              <a:t>2. Reaction Thermochemistry</a:t>
            </a:r>
          </a:p>
          <a:p>
            <a:pPr marL="762000" lvl="1"/>
            <a:r>
              <a:rPr lang="en-US"/>
              <a:t>3. Reaction Equilibrium</a:t>
            </a:r>
          </a:p>
          <a:p>
            <a:r>
              <a:rPr lang="en-US"/>
              <a:t>Part II - Chemical Reaction Kinetics</a:t>
            </a:r>
          </a:p>
          <a:p>
            <a:r>
              <a:rPr lang="en-US"/>
              <a:t>Part III - Chemical Reaction Engineering</a:t>
            </a:r>
          </a:p>
          <a:p>
            <a:r>
              <a:rPr lang="en-US"/>
              <a:t>Part IV - Non-Ideal Reactions and Reactors</a:t>
            </a:r>
          </a:p>
        </p:txBody>
      </p:sp>
    </p:spTree>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ph type="title"/>
          </p:nvPr>
        </p:nvSpPr>
        <p:spPr>
          <a:ln/>
        </p:spPr>
        <p:txBody>
          <a:bodyPr/>
          <a:lstStyle/>
          <a:p>
            <a:r>
              <a:rPr lang="en-US"/>
              <a:t>Reaction Equilibrium</a:t>
            </a:r>
          </a:p>
        </p:txBody>
      </p:sp>
      <p:sp>
        <p:nvSpPr>
          <p:cNvPr id="14338" name="Rectangle 2"/>
          <p:cNvSpPr>
            <a:spLocks noChangeArrowheads="1"/>
          </p:cNvSpPr>
          <p:nvPr>
            <p:ph type="body" idx="1"/>
          </p:nvPr>
        </p:nvSpPr>
        <p:spPr>
          <a:ln/>
        </p:spPr>
        <p:txBody>
          <a:bodyPr/>
          <a:lstStyle/>
          <a:p>
            <a:r>
              <a:rPr lang="en-US"/>
              <a:t>Equilibrium constant</a:t>
            </a:r>
          </a:p>
          <a:p>
            <a:pPr marL="762000" lvl="1">
              <a:spcBef>
                <a:spcPts val="1900"/>
              </a:spcBef>
            </a:pPr>
            <a:r>
              <a:rPr lang="en-US"/>
              <a:t> </a:t>
            </a:r>
          </a:p>
          <a:p>
            <a:pPr marL="762000" lvl="1">
              <a:spcBef>
                <a:spcPts val="5600"/>
              </a:spcBef>
            </a:pPr>
            <a:r>
              <a:rPr lang="en-US"/>
              <a:t> </a:t>
            </a:r>
          </a:p>
          <a:p>
            <a:pPr>
              <a:spcBef>
                <a:spcPts val="3300"/>
              </a:spcBef>
            </a:pPr>
            <a:r>
              <a:rPr lang="en-US"/>
              <a:t>Equilibrium expression</a:t>
            </a:r>
          </a:p>
          <a:p>
            <a:pPr marL="762000" lvl="1">
              <a:spcBef>
                <a:spcPts val="800"/>
              </a:spcBef>
            </a:pPr>
            <a:r>
              <a:rPr lang="en-US"/>
              <a:t> </a:t>
            </a:r>
          </a:p>
          <a:p>
            <a:pPr>
              <a:spcBef>
                <a:spcPts val="3800"/>
              </a:spcBef>
            </a:pPr>
            <a:r>
              <a:rPr lang="en-US"/>
              <a:t>Relating thermodynamic activities to composition</a:t>
            </a:r>
          </a:p>
          <a:p>
            <a:pPr marL="762000" lvl="1"/>
            <a:r>
              <a:rPr lang="en-US"/>
              <a:t>Gases</a:t>
            </a:r>
          </a:p>
          <a:p>
            <a:pPr marL="1206500" lvl="2"/>
            <a:endParaRPr lang="en-US"/>
          </a:p>
          <a:p>
            <a:pPr marL="762000" lvl="1">
              <a:spcBef>
                <a:spcPts val="3700"/>
              </a:spcBef>
            </a:pPr>
            <a:r>
              <a:rPr lang="en-US"/>
              <a:t>Liquids</a:t>
            </a:r>
          </a:p>
          <a:p>
            <a:pPr marL="1206500" lvl="2"/>
            <a:endParaRPr lang="en-US"/>
          </a:p>
          <a:p>
            <a:pPr marL="762000" lvl="1"/>
            <a:r>
              <a:rPr lang="en-US"/>
              <a:t>Solids</a:t>
            </a:r>
          </a:p>
        </p:txBody>
      </p:sp>
      <p:pic>
        <p:nvPicPr>
          <p:cNvPr id="1433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30400" y="1941513"/>
            <a:ext cx="4429125" cy="100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30400" y="2933700"/>
            <a:ext cx="5432425" cy="100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1"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55800" y="4316413"/>
            <a:ext cx="2187575"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2"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63800" y="5854700"/>
            <a:ext cx="1363663" cy="796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3"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05300" y="5854700"/>
            <a:ext cx="1363663" cy="796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4"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89200" y="7035800"/>
            <a:ext cx="849313" cy="411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5"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14800" y="7035800"/>
            <a:ext cx="1055688" cy="411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6"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943600" y="7035800"/>
            <a:ext cx="1081088" cy="411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7"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14600" y="7785100"/>
            <a:ext cx="1003300" cy="411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14339"/>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14340"/>
                                        </p:tgtEl>
                                        <p:attrNameLst>
                                          <p:attrName>style.visibility</p:attrName>
                                        </p:attrNameLst>
                                      </p:cBhvr>
                                      <p:to>
                                        <p:strVal val="visible"/>
                                      </p:to>
                                    </p:set>
                                  </p:childTnLst>
                                </p:cTn>
                              </p:par>
                            </p:childTnLst>
                          </p:cTn>
                        </p:par>
                        <p:par>
                          <p:cTn id="10" fill="hold" nodeType="afterGroup">
                            <p:stCondLst>
                              <p:cond delay="1000"/>
                            </p:stCondLst>
                            <p:childTnLst>
                              <p:par>
                                <p:cTn id="11" presetID="1" presetClass="entr" presetSubtype="0" fill="hold" nodeType="afterEffect">
                                  <p:stCondLst>
                                    <p:cond delay="0"/>
                                  </p:stCondLst>
                                  <p:childTnLst>
                                    <p:set>
                                      <p:cBhvr>
                                        <p:cTn id="12" dur="1" fill="hold">
                                          <p:stCondLst>
                                            <p:cond delay="499"/>
                                          </p:stCondLst>
                                        </p:cTn>
                                        <p:tgtEl>
                                          <p:spTgt spid="14341"/>
                                        </p:tgtEl>
                                        <p:attrNameLst>
                                          <p:attrName>style.visibility</p:attrName>
                                        </p:attrNameLst>
                                      </p:cBhvr>
                                      <p:to>
                                        <p:strVal val="visible"/>
                                      </p:to>
                                    </p:set>
                                  </p:childTnLst>
                                </p:cTn>
                              </p:par>
                            </p:childTnLst>
                          </p:cTn>
                        </p:par>
                        <p:par>
                          <p:cTn id="13" fill="hold" nodeType="afterGroup">
                            <p:stCondLst>
                              <p:cond delay="1500"/>
                            </p:stCondLst>
                            <p:childTnLst>
                              <p:par>
                                <p:cTn id="14" presetID="1" presetClass="entr" presetSubtype="0" fill="hold" nodeType="afterEffect">
                                  <p:stCondLst>
                                    <p:cond delay="0"/>
                                  </p:stCondLst>
                                  <p:childTnLst>
                                    <p:set>
                                      <p:cBhvr>
                                        <p:cTn id="15" dur="1" fill="hold">
                                          <p:stCondLst>
                                            <p:cond delay="499"/>
                                          </p:stCondLst>
                                        </p:cTn>
                                        <p:tgtEl>
                                          <p:spTgt spid="14342"/>
                                        </p:tgtEl>
                                        <p:attrNameLst>
                                          <p:attrName>style.visibility</p:attrName>
                                        </p:attrNameLst>
                                      </p:cBhvr>
                                      <p:to>
                                        <p:strVal val="visible"/>
                                      </p:to>
                                    </p:set>
                                  </p:childTnLst>
                                </p:cTn>
                              </p:par>
                            </p:childTnLst>
                          </p:cTn>
                        </p:par>
                        <p:par>
                          <p:cTn id="16" fill="hold" nodeType="afterGroup">
                            <p:stCondLst>
                              <p:cond delay="2000"/>
                            </p:stCondLst>
                            <p:childTnLst>
                              <p:par>
                                <p:cTn id="17" presetID="1" presetClass="entr" presetSubtype="0" fill="hold" nodeType="afterEffect">
                                  <p:stCondLst>
                                    <p:cond delay="0"/>
                                  </p:stCondLst>
                                  <p:childTnLst>
                                    <p:set>
                                      <p:cBhvr>
                                        <p:cTn id="18" dur="1" fill="hold">
                                          <p:stCondLst>
                                            <p:cond delay="499"/>
                                          </p:stCondLst>
                                        </p:cTn>
                                        <p:tgtEl>
                                          <p:spTgt spid="14343"/>
                                        </p:tgtEl>
                                        <p:attrNameLst>
                                          <p:attrName>style.visibility</p:attrName>
                                        </p:attrNameLst>
                                      </p:cBhvr>
                                      <p:to>
                                        <p:strVal val="visible"/>
                                      </p:to>
                                    </p:set>
                                  </p:childTnLst>
                                </p:cTn>
                              </p:par>
                            </p:childTnLst>
                          </p:cTn>
                        </p:par>
                        <p:par>
                          <p:cTn id="19" fill="hold" nodeType="afterGroup">
                            <p:stCondLst>
                              <p:cond delay="2500"/>
                            </p:stCondLst>
                            <p:childTnLst>
                              <p:par>
                                <p:cTn id="20" presetID="1" presetClass="entr" presetSubtype="0" fill="hold" nodeType="afterEffect">
                                  <p:stCondLst>
                                    <p:cond delay="0"/>
                                  </p:stCondLst>
                                  <p:childTnLst>
                                    <p:set>
                                      <p:cBhvr>
                                        <p:cTn id="21" dur="1" fill="hold">
                                          <p:stCondLst>
                                            <p:cond delay="499"/>
                                          </p:stCondLst>
                                        </p:cTn>
                                        <p:tgtEl>
                                          <p:spTgt spid="14344"/>
                                        </p:tgtEl>
                                        <p:attrNameLst>
                                          <p:attrName>style.visibility</p:attrName>
                                        </p:attrNameLst>
                                      </p:cBhvr>
                                      <p:to>
                                        <p:strVal val="visible"/>
                                      </p:to>
                                    </p:set>
                                  </p:childTnLst>
                                </p:cTn>
                              </p:par>
                            </p:childTnLst>
                          </p:cTn>
                        </p:par>
                        <p:par>
                          <p:cTn id="22" fill="hold" nodeType="afterGroup">
                            <p:stCondLst>
                              <p:cond delay="3000"/>
                            </p:stCondLst>
                            <p:childTnLst>
                              <p:par>
                                <p:cTn id="23" presetID="1" presetClass="entr" presetSubtype="0" fill="hold" nodeType="afterEffect">
                                  <p:stCondLst>
                                    <p:cond delay="0"/>
                                  </p:stCondLst>
                                  <p:childTnLst>
                                    <p:set>
                                      <p:cBhvr>
                                        <p:cTn id="24" dur="1" fill="hold">
                                          <p:stCondLst>
                                            <p:cond delay="499"/>
                                          </p:stCondLst>
                                        </p:cTn>
                                        <p:tgtEl>
                                          <p:spTgt spid="14345"/>
                                        </p:tgtEl>
                                        <p:attrNameLst>
                                          <p:attrName>style.visibility</p:attrName>
                                        </p:attrNameLst>
                                      </p:cBhvr>
                                      <p:to>
                                        <p:strVal val="visible"/>
                                      </p:to>
                                    </p:set>
                                  </p:childTnLst>
                                </p:cTn>
                              </p:par>
                            </p:childTnLst>
                          </p:cTn>
                        </p:par>
                        <p:par>
                          <p:cTn id="25" fill="hold" nodeType="afterGroup">
                            <p:stCondLst>
                              <p:cond delay="3500"/>
                            </p:stCondLst>
                            <p:childTnLst>
                              <p:par>
                                <p:cTn id="26" presetID="1" presetClass="entr" presetSubtype="0" fill="hold" nodeType="afterEffect">
                                  <p:stCondLst>
                                    <p:cond delay="0"/>
                                  </p:stCondLst>
                                  <p:childTnLst>
                                    <p:set>
                                      <p:cBhvr>
                                        <p:cTn id="27" dur="1" fill="hold">
                                          <p:stCondLst>
                                            <p:cond delay="499"/>
                                          </p:stCondLst>
                                        </p:cTn>
                                        <p:tgtEl>
                                          <p:spTgt spid="14346"/>
                                        </p:tgtEl>
                                        <p:attrNameLst>
                                          <p:attrName>style.visibility</p:attrName>
                                        </p:attrNameLst>
                                      </p:cBhvr>
                                      <p:to>
                                        <p:strVal val="visible"/>
                                      </p:to>
                                    </p:set>
                                  </p:childTnLst>
                                </p:cTn>
                              </p:par>
                            </p:childTnLst>
                          </p:cTn>
                        </p:par>
                        <p:par>
                          <p:cTn id="28" fill="hold" nodeType="afterGroup">
                            <p:stCondLst>
                              <p:cond delay="4000"/>
                            </p:stCondLst>
                            <p:childTnLst>
                              <p:par>
                                <p:cTn id="29" presetID="1" presetClass="entr" presetSubtype="0" fill="hold" nodeType="afterEffect">
                                  <p:stCondLst>
                                    <p:cond delay="0"/>
                                  </p:stCondLst>
                                  <p:childTnLst>
                                    <p:set>
                                      <p:cBhvr>
                                        <p:cTn id="30" dur="1" fill="hold">
                                          <p:stCondLst>
                                            <p:cond delay="499"/>
                                          </p:stCondLst>
                                        </p:cTn>
                                        <p:tgtEl>
                                          <p:spTgt spid="143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ph type="title"/>
          </p:nvPr>
        </p:nvSpPr>
        <p:spPr>
          <a:xfrm>
            <a:off x="1270000" y="4521200"/>
            <a:ext cx="10464800" cy="698500"/>
          </a:xfrm>
          <a:ln/>
        </p:spPr>
        <p:txBody>
          <a:bodyPr/>
          <a:lstStyle/>
          <a:p>
            <a:r>
              <a:rPr lang="en-US"/>
              <a:t>Questions?</a:t>
            </a:r>
          </a:p>
        </p:txBody>
      </p:sp>
    </p:spTree>
  </p:cSld>
  <p:clrMapOvr>
    <a:masterClrMapping/>
  </p:clrMapOvr>
  <p:transition xmlns:p14="http://schemas.microsoft.com/office/powerpoint/2010/mai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ph type="title"/>
          </p:nvPr>
        </p:nvSpPr>
        <p:spPr>
          <a:ln/>
        </p:spPr>
        <p:txBody>
          <a:bodyPr/>
          <a:lstStyle/>
          <a:p>
            <a:r>
              <a:rPr lang="en-US"/>
              <a:t>Water-Gas Shift Equilibrium Analysis</a:t>
            </a:r>
            <a:br>
              <a:rPr lang="en-US"/>
            </a:br>
            <a:r>
              <a:rPr lang="en-US"/>
              <a:t>CO + H</a:t>
            </a:r>
            <a:r>
              <a:rPr lang="en-US" baseline="-6000"/>
              <a:t>2</a:t>
            </a:r>
            <a:r>
              <a:rPr lang="en-US">
                <a:cs typeface="Lucida Grande" charset="0"/>
              </a:rPr>
              <a:t>O → CO</a:t>
            </a:r>
            <a:r>
              <a:rPr lang="en-US" baseline="-6000"/>
              <a:t>2</a:t>
            </a:r>
            <a:r>
              <a:rPr lang="en-US"/>
              <a:t> + H</a:t>
            </a:r>
            <a:r>
              <a:rPr lang="en-US" baseline="-6000"/>
              <a:t>2</a:t>
            </a:r>
          </a:p>
        </p:txBody>
      </p:sp>
      <p:sp>
        <p:nvSpPr>
          <p:cNvPr id="16386" name="Rectangle 2"/>
          <p:cNvSpPr>
            <a:spLocks noChangeArrowheads="1"/>
          </p:cNvSpPr>
          <p:nvPr>
            <p:ph type="body" idx="1"/>
          </p:nvPr>
        </p:nvSpPr>
        <p:spPr>
          <a:ln/>
        </p:spPr>
        <p:txBody>
          <a:bodyPr/>
          <a:lstStyle/>
          <a:p>
            <a:r>
              <a:rPr lang="en-US"/>
              <a:t>If a system initially contains 3 moles of H</a:t>
            </a:r>
            <a:r>
              <a:rPr lang="en-US" baseline="-6000"/>
              <a:t>2</a:t>
            </a:r>
            <a:r>
              <a:rPr lang="en-US"/>
              <a:t>O and 1 mole of CO at 1 atm and the isobaric water-gas shift reaction proceeds to equilibrium, what is the CO conversion if the temperature is (a) 150 °C, (b) 250 °C and (c) 350 °C?</a:t>
            </a:r>
          </a:p>
          <a:p>
            <a:pPr marL="762000" lvl="1"/>
            <a:r>
              <a:rPr lang="en-US"/>
              <a:t>Noting that the water-gas shift reaction is exothermic; predict whether the equilibrium conversion will increase or decrease as the temperature increases before you perform the calculations</a:t>
            </a:r>
          </a:p>
          <a:p>
            <a:r>
              <a:rPr lang="en-US"/>
              <a:t>The following expression for the heat of reaction (1) as a function of temperature and a value of -6810 cal mol</a:t>
            </a:r>
            <a:r>
              <a:rPr lang="en-US" baseline="32000"/>
              <a:t>-1</a:t>
            </a:r>
            <a:r>
              <a:rPr lang="en-US"/>
              <a:t> for Δ</a:t>
            </a:r>
            <a:r>
              <a:rPr lang="en-US" i="1"/>
              <a:t>G</a:t>
            </a:r>
            <a:r>
              <a:rPr lang="en-US" baseline="32000"/>
              <a:t>0</a:t>
            </a:r>
            <a:r>
              <a:rPr lang="en-US"/>
              <a:t>(298 K) can be generated as described in Unit 2. They are being provided here so that you can focus on the analysis of the equilibrium composition. Expressions for the heat capacities of the reagents are provided in the Table below.</a:t>
            </a:r>
          </a:p>
          <a:p>
            <a:pPr marL="762000" lvl="1"/>
            <a:r>
              <a:rPr lang="en-US"/>
              <a:t> </a:t>
            </a:r>
          </a:p>
        </p:txBody>
      </p:sp>
      <p:pic>
        <p:nvPicPr>
          <p:cNvPr id="1638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44700" y="5981700"/>
            <a:ext cx="9244013"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graphicFrame>
        <p:nvGraphicFramePr>
          <p:cNvPr id="16388" name="Group 4"/>
          <p:cNvGraphicFramePr>
            <a:graphicFrameLocks noGrp="1"/>
          </p:cNvGraphicFramePr>
          <p:nvPr/>
        </p:nvGraphicFramePr>
        <p:xfrm>
          <a:off x="2489200" y="6756400"/>
          <a:ext cx="8012113" cy="2519680"/>
        </p:xfrm>
        <a:graphic>
          <a:graphicData uri="http://schemas.openxmlformats.org/drawingml/2006/table">
            <a:tbl>
              <a:tblPr/>
              <a:tblGrid>
                <a:gridCol w="1323975"/>
                <a:gridCol w="6688138"/>
              </a:tblGrid>
              <a:tr h="463550">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Species</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0B3B2"/>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Ĉ</a:t>
                      </a:r>
                      <a:r>
                        <a:rPr kumimoji="0" lang="en-US" sz="1800" b="0" i="0" u="none" strike="noStrike" cap="none" normalizeH="0" baseline="-6000">
                          <a:ln>
                            <a:noFill/>
                          </a:ln>
                          <a:solidFill>
                            <a:schemeClr val="tx1"/>
                          </a:solidFill>
                          <a:effectLst/>
                          <a:latin typeface="Arial Bold Italic" charset="0"/>
                          <a:ea typeface="Heiti SC Light" charset="0"/>
                          <a:cs typeface="Arial Bold Italic" charset="0"/>
                          <a:sym typeface="Arial Bold Italic" charset="0"/>
                        </a:rPr>
                        <a:t>p</a:t>
                      </a:r>
                      <a:r>
                        <a:rPr kumimoji="0" lang="en-US" sz="18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 (cal/(mol K) with </a:t>
                      </a:r>
                      <a:r>
                        <a:rPr kumimoji="0" lang="en-US" sz="1800" b="0" i="0" u="none" strike="noStrike" cap="none" normalizeH="0" baseline="0">
                          <a:ln>
                            <a:noFill/>
                          </a:ln>
                          <a:solidFill>
                            <a:schemeClr val="tx1"/>
                          </a:solidFill>
                          <a:effectLst/>
                          <a:latin typeface="Times New Roman Bold Italic" charset="0"/>
                          <a:ea typeface="Heiti SC Light" charset="0"/>
                          <a:cs typeface="Times New Roman Bold Italic" charset="0"/>
                          <a:sym typeface="Times New Roman Bold Italic" charset="0"/>
                        </a:rPr>
                        <a:t>T</a:t>
                      </a:r>
                      <a:r>
                        <a:rPr kumimoji="0" lang="en-US" sz="18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 in K)</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0B3B2"/>
                    </a:solidFill>
                  </a:tcPr>
                </a:tc>
              </a:tr>
              <a:tr h="495300">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CO</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7.373 - 3.07 x 10</a:t>
                      </a:r>
                      <a:r>
                        <a:rPr kumimoji="0" lang="en-US" sz="1800" b="0" i="0" u="none" strike="noStrike" cap="none" normalizeH="0" baseline="32000">
                          <a:ln>
                            <a:noFill/>
                          </a:ln>
                          <a:solidFill>
                            <a:schemeClr val="tx1"/>
                          </a:solidFill>
                          <a:effectLst/>
                          <a:latin typeface="Arial" charset="0"/>
                          <a:ea typeface="Heiti SC Light" charset="0"/>
                          <a:cs typeface="Arial" charset="0"/>
                          <a:sym typeface="Arial" charset="0"/>
                        </a:rPr>
                        <a:t>-3</a:t>
                      </a: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 </a:t>
                      </a:r>
                      <a:r>
                        <a:rPr kumimoji="0" lang="en-US" sz="1800" b="0" i="0" u="none" strike="noStrike" cap="none" normalizeH="0" baseline="0">
                          <a:ln>
                            <a:noFill/>
                          </a:ln>
                          <a:solidFill>
                            <a:schemeClr val="tx1"/>
                          </a:solidFill>
                          <a:effectLst/>
                          <a:latin typeface="Times New Roman Italic" charset="0"/>
                          <a:ea typeface="Heiti SC Light" charset="0"/>
                          <a:cs typeface="Times New Roman Italic" charset="0"/>
                          <a:sym typeface="Times New Roman Italic" charset="0"/>
                        </a:rPr>
                        <a:t>T</a:t>
                      </a: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 + 6.662 x 10</a:t>
                      </a:r>
                      <a:r>
                        <a:rPr kumimoji="0" lang="en-US" sz="1800" b="0" i="0" u="none" strike="noStrike" cap="none" normalizeH="0" baseline="32000">
                          <a:ln>
                            <a:noFill/>
                          </a:ln>
                          <a:solidFill>
                            <a:schemeClr val="tx1"/>
                          </a:solidFill>
                          <a:effectLst/>
                          <a:latin typeface="Arial" charset="0"/>
                          <a:ea typeface="Heiti SC Light" charset="0"/>
                          <a:cs typeface="Arial" charset="0"/>
                          <a:sym typeface="Arial" charset="0"/>
                        </a:rPr>
                        <a:t>-6</a:t>
                      </a: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 </a:t>
                      </a:r>
                      <a:r>
                        <a:rPr kumimoji="0" lang="en-US" sz="1800" b="0" i="0" u="none" strike="noStrike" cap="none" normalizeH="0" baseline="0">
                          <a:ln>
                            <a:noFill/>
                          </a:ln>
                          <a:solidFill>
                            <a:schemeClr val="tx1"/>
                          </a:solidFill>
                          <a:effectLst/>
                          <a:latin typeface="Times New Roman Italic" charset="0"/>
                          <a:ea typeface="Heiti SC Light" charset="0"/>
                          <a:cs typeface="Times New Roman Italic" charset="0"/>
                          <a:sym typeface="Times New Roman Italic" charset="0"/>
                        </a:rPr>
                        <a:t>T</a:t>
                      </a:r>
                      <a:r>
                        <a:rPr kumimoji="0" lang="en-US" sz="1800" b="0" i="0" u="none" strike="noStrike" cap="none" normalizeH="0" baseline="32000">
                          <a:ln>
                            <a:noFill/>
                          </a:ln>
                          <a:solidFill>
                            <a:schemeClr val="tx1"/>
                          </a:solidFill>
                          <a:effectLst/>
                          <a:latin typeface="Arial" charset="0"/>
                          <a:ea typeface="Heiti SC Light" charset="0"/>
                          <a:cs typeface="Arial" charset="0"/>
                          <a:sym typeface="Arial" charset="0"/>
                        </a:rPr>
                        <a:t>2</a:t>
                      </a: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 - 3.037 x 10</a:t>
                      </a:r>
                      <a:r>
                        <a:rPr kumimoji="0" lang="en-US" sz="1800" b="0" i="0" u="none" strike="noStrike" cap="none" normalizeH="0" baseline="32000">
                          <a:ln>
                            <a:noFill/>
                          </a:ln>
                          <a:solidFill>
                            <a:schemeClr val="tx1"/>
                          </a:solidFill>
                          <a:effectLst/>
                          <a:latin typeface="Arial" charset="0"/>
                          <a:ea typeface="Heiti SC Light" charset="0"/>
                          <a:cs typeface="Arial" charset="0"/>
                          <a:sym typeface="Arial" charset="0"/>
                        </a:rPr>
                        <a:t>-9</a:t>
                      </a: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 </a:t>
                      </a:r>
                      <a:r>
                        <a:rPr kumimoji="0" lang="en-US" sz="1800" b="0" i="0" u="none" strike="noStrike" cap="none" normalizeH="0" baseline="0">
                          <a:ln>
                            <a:noFill/>
                          </a:ln>
                          <a:solidFill>
                            <a:schemeClr val="tx1"/>
                          </a:solidFill>
                          <a:effectLst/>
                          <a:latin typeface="Times New Roman Italic" charset="0"/>
                          <a:ea typeface="Heiti SC Light" charset="0"/>
                          <a:cs typeface="Times New Roman Italic" charset="0"/>
                          <a:sym typeface="Times New Roman Italic" charset="0"/>
                        </a:rPr>
                        <a:t>T</a:t>
                      </a:r>
                      <a:r>
                        <a:rPr kumimoji="0" lang="en-US" sz="1800" b="0" i="0" u="none" strike="noStrike" cap="none" normalizeH="0" baseline="32000">
                          <a:ln>
                            <a:noFill/>
                          </a:ln>
                          <a:solidFill>
                            <a:schemeClr val="tx1"/>
                          </a:solidFill>
                          <a:effectLst/>
                          <a:latin typeface="Arial" charset="0"/>
                          <a:ea typeface="Heiti SC Light" charset="0"/>
                          <a:cs typeface="Arial" charset="0"/>
                          <a:sym typeface="Arial" charset="0"/>
                        </a:rPr>
                        <a:t>3</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95300">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H</a:t>
                      </a:r>
                      <a:r>
                        <a:rPr kumimoji="0" lang="en-US" sz="1800" b="0" i="0" u="none" strike="noStrike" cap="none" normalizeH="0" baseline="-6000">
                          <a:ln>
                            <a:noFill/>
                          </a:ln>
                          <a:solidFill>
                            <a:schemeClr val="tx1"/>
                          </a:solidFill>
                          <a:effectLst/>
                          <a:latin typeface="Arial" charset="0"/>
                          <a:ea typeface="Heiti SC Light" charset="0"/>
                          <a:cs typeface="Arial" charset="0"/>
                          <a:sym typeface="Arial" charset="0"/>
                        </a:rPr>
                        <a:t>2</a:t>
                      </a: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O (g)</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7.701 + 4.595 x 10</a:t>
                      </a:r>
                      <a:r>
                        <a:rPr kumimoji="0" lang="en-US" sz="1800" b="0" i="0" u="none" strike="noStrike" cap="none" normalizeH="0" baseline="32000">
                          <a:ln>
                            <a:noFill/>
                          </a:ln>
                          <a:solidFill>
                            <a:schemeClr val="tx1"/>
                          </a:solidFill>
                          <a:effectLst/>
                          <a:latin typeface="Arial" charset="0"/>
                          <a:ea typeface="Heiti SC Light" charset="0"/>
                          <a:cs typeface="Arial" charset="0"/>
                          <a:sym typeface="Arial" charset="0"/>
                        </a:rPr>
                        <a:t>-4</a:t>
                      </a: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 </a:t>
                      </a:r>
                      <a:r>
                        <a:rPr kumimoji="0" lang="en-US" sz="1800" b="0" i="0" u="none" strike="noStrike" cap="none" normalizeH="0" baseline="0">
                          <a:ln>
                            <a:noFill/>
                          </a:ln>
                          <a:solidFill>
                            <a:schemeClr val="tx1"/>
                          </a:solidFill>
                          <a:effectLst/>
                          <a:latin typeface="Times New Roman Italic" charset="0"/>
                          <a:ea typeface="Heiti SC Light" charset="0"/>
                          <a:cs typeface="Times New Roman Italic" charset="0"/>
                          <a:sym typeface="Times New Roman Italic" charset="0"/>
                        </a:rPr>
                        <a:t>T</a:t>
                      </a: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 + 5.521 x 10</a:t>
                      </a:r>
                      <a:r>
                        <a:rPr kumimoji="0" lang="en-US" sz="1800" b="0" i="0" u="none" strike="noStrike" cap="none" normalizeH="0" baseline="32000">
                          <a:ln>
                            <a:noFill/>
                          </a:ln>
                          <a:solidFill>
                            <a:schemeClr val="tx1"/>
                          </a:solidFill>
                          <a:effectLst/>
                          <a:latin typeface="Arial" charset="0"/>
                          <a:ea typeface="Heiti SC Light" charset="0"/>
                          <a:cs typeface="Arial" charset="0"/>
                          <a:sym typeface="Arial" charset="0"/>
                        </a:rPr>
                        <a:t>-6</a:t>
                      </a: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 </a:t>
                      </a:r>
                      <a:r>
                        <a:rPr kumimoji="0" lang="en-US" sz="1800" b="0" i="0" u="none" strike="noStrike" cap="none" normalizeH="0" baseline="0">
                          <a:ln>
                            <a:noFill/>
                          </a:ln>
                          <a:solidFill>
                            <a:schemeClr val="tx1"/>
                          </a:solidFill>
                          <a:effectLst/>
                          <a:latin typeface="Times New Roman Italic" charset="0"/>
                          <a:ea typeface="Heiti SC Light" charset="0"/>
                          <a:cs typeface="Times New Roman Italic" charset="0"/>
                          <a:sym typeface="Times New Roman Italic" charset="0"/>
                        </a:rPr>
                        <a:t>T</a:t>
                      </a:r>
                      <a:r>
                        <a:rPr kumimoji="0" lang="en-US" sz="1800" b="0" i="0" u="none" strike="noStrike" cap="none" normalizeH="0" baseline="32000">
                          <a:ln>
                            <a:noFill/>
                          </a:ln>
                          <a:solidFill>
                            <a:schemeClr val="tx1"/>
                          </a:solidFill>
                          <a:effectLst/>
                          <a:latin typeface="Arial" charset="0"/>
                          <a:ea typeface="Heiti SC Light" charset="0"/>
                          <a:cs typeface="Arial" charset="0"/>
                          <a:sym typeface="Arial" charset="0"/>
                        </a:rPr>
                        <a:t>2</a:t>
                      </a: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 - 0.859 x 10</a:t>
                      </a:r>
                      <a:r>
                        <a:rPr kumimoji="0" lang="en-US" sz="1800" b="0" i="0" u="none" strike="noStrike" cap="none" normalizeH="0" baseline="32000">
                          <a:ln>
                            <a:noFill/>
                          </a:ln>
                          <a:solidFill>
                            <a:schemeClr val="tx1"/>
                          </a:solidFill>
                          <a:effectLst/>
                          <a:latin typeface="Arial" charset="0"/>
                          <a:ea typeface="Heiti SC Light" charset="0"/>
                          <a:cs typeface="Arial" charset="0"/>
                          <a:sym typeface="Arial" charset="0"/>
                        </a:rPr>
                        <a:t>-9</a:t>
                      </a: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 </a:t>
                      </a:r>
                      <a:r>
                        <a:rPr kumimoji="0" lang="en-US" sz="1800" b="0" i="0" u="none" strike="noStrike" cap="none" normalizeH="0" baseline="0">
                          <a:ln>
                            <a:noFill/>
                          </a:ln>
                          <a:solidFill>
                            <a:schemeClr val="tx1"/>
                          </a:solidFill>
                          <a:effectLst/>
                          <a:latin typeface="Times New Roman Italic" charset="0"/>
                          <a:ea typeface="Heiti SC Light" charset="0"/>
                          <a:cs typeface="Times New Roman Italic" charset="0"/>
                          <a:sym typeface="Times New Roman Italic" charset="0"/>
                        </a:rPr>
                        <a:t>T</a:t>
                      </a:r>
                      <a:r>
                        <a:rPr kumimoji="0" lang="en-US" sz="1800" b="0" i="0" u="none" strike="noStrike" cap="none" normalizeH="0" baseline="32000">
                          <a:ln>
                            <a:noFill/>
                          </a:ln>
                          <a:solidFill>
                            <a:schemeClr val="tx1"/>
                          </a:solidFill>
                          <a:effectLst/>
                          <a:latin typeface="Arial" charset="0"/>
                          <a:ea typeface="Heiti SC Light" charset="0"/>
                          <a:cs typeface="Arial" charset="0"/>
                          <a:sym typeface="Arial" charset="0"/>
                        </a:rPr>
                        <a:t>3</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95300">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CO</a:t>
                      </a:r>
                      <a:r>
                        <a:rPr kumimoji="0" lang="en-US" sz="1800" b="0" i="0" u="none" strike="noStrike" cap="none" normalizeH="0" baseline="-6000">
                          <a:ln>
                            <a:noFill/>
                          </a:ln>
                          <a:solidFill>
                            <a:schemeClr val="tx1"/>
                          </a:solidFill>
                          <a:effectLst/>
                          <a:latin typeface="Arial" charset="0"/>
                          <a:ea typeface="Heiti SC Light" charset="0"/>
                          <a:cs typeface="Arial" charset="0"/>
                          <a:sym typeface="Arial" charset="0"/>
                        </a:rPr>
                        <a:t>2</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4.728 + 1.754 x 10</a:t>
                      </a:r>
                      <a:r>
                        <a:rPr kumimoji="0" lang="en-US" sz="1800" b="0" i="0" u="none" strike="noStrike" cap="none" normalizeH="0" baseline="32000">
                          <a:ln>
                            <a:noFill/>
                          </a:ln>
                          <a:solidFill>
                            <a:schemeClr val="tx1"/>
                          </a:solidFill>
                          <a:effectLst/>
                          <a:latin typeface="Arial" charset="0"/>
                          <a:ea typeface="Heiti SC Light" charset="0"/>
                          <a:cs typeface="Arial" charset="0"/>
                          <a:sym typeface="Arial" charset="0"/>
                        </a:rPr>
                        <a:t>-2</a:t>
                      </a: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 </a:t>
                      </a:r>
                      <a:r>
                        <a:rPr kumimoji="0" lang="en-US" sz="1800" b="0" i="0" u="none" strike="noStrike" cap="none" normalizeH="0" baseline="0">
                          <a:ln>
                            <a:noFill/>
                          </a:ln>
                          <a:solidFill>
                            <a:schemeClr val="tx1"/>
                          </a:solidFill>
                          <a:effectLst/>
                          <a:latin typeface="Times New Roman Italic" charset="0"/>
                          <a:ea typeface="Heiti SC Light" charset="0"/>
                          <a:cs typeface="Times New Roman Italic" charset="0"/>
                          <a:sym typeface="Times New Roman Italic" charset="0"/>
                        </a:rPr>
                        <a:t>T</a:t>
                      </a: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 - 1.338 x 10</a:t>
                      </a:r>
                      <a:r>
                        <a:rPr kumimoji="0" lang="en-US" sz="1800" b="0" i="0" u="none" strike="noStrike" cap="none" normalizeH="0" baseline="32000">
                          <a:ln>
                            <a:noFill/>
                          </a:ln>
                          <a:solidFill>
                            <a:schemeClr val="tx1"/>
                          </a:solidFill>
                          <a:effectLst/>
                          <a:latin typeface="Arial" charset="0"/>
                          <a:ea typeface="Heiti SC Light" charset="0"/>
                          <a:cs typeface="Arial" charset="0"/>
                          <a:sym typeface="Arial" charset="0"/>
                        </a:rPr>
                        <a:t>-5</a:t>
                      </a: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 </a:t>
                      </a:r>
                      <a:r>
                        <a:rPr kumimoji="0" lang="en-US" sz="1800" b="0" i="0" u="none" strike="noStrike" cap="none" normalizeH="0" baseline="0">
                          <a:ln>
                            <a:noFill/>
                          </a:ln>
                          <a:solidFill>
                            <a:schemeClr val="tx1"/>
                          </a:solidFill>
                          <a:effectLst/>
                          <a:latin typeface="Times New Roman Italic" charset="0"/>
                          <a:ea typeface="Heiti SC Light" charset="0"/>
                          <a:cs typeface="Times New Roman Italic" charset="0"/>
                          <a:sym typeface="Times New Roman Italic" charset="0"/>
                        </a:rPr>
                        <a:t>T</a:t>
                      </a:r>
                      <a:r>
                        <a:rPr kumimoji="0" lang="en-US" sz="1800" b="0" i="0" u="none" strike="noStrike" cap="none" normalizeH="0" baseline="32000">
                          <a:ln>
                            <a:noFill/>
                          </a:ln>
                          <a:solidFill>
                            <a:schemeClr val="tx1"/>
                          </a:solidFill>
                          <a:effectLst/>
                          <a:latin typeface="Arial" charset="0"/>
                          <a:ea typeface="Heiti SC Light" charset="0"/>
                          <a:cs typeface="Arial" charset="0"/>
                          <a:sym typeface="Arial" charset="0"/>
                        </a:rPr>
                        <a:t>2</a:t>
                      </a: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 + 4.097 x 10</a:t>
                      </a:r>
                      <a:r>
                        <a:rPr kumimoji="0" lang="en-US" sz="1800" b="0" i="0" u="none" strike="noStrike" cap="none" normalizeH="0" baseline="32000">
                          <a:ln>
                            <a:noFill/>
                          </a:ln>
                          <a:solidFill>
                            <a:schemeClr val="tx1"/>
                          </a:solidFill>
                          <a:effectLst/>
                          <a:latin typeface="Arial" charset="0"/>
                          <a:ea typeface="Heiti SC Light" charset="0"/>
                          <a:cs typeface="Arial" charset="0"/>
                          <a:sym typeface="Arial" charset="0"/>
                        </a:rPr>
                        <a:t>-9</a:t>
                      </a: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 </a:t>
                      </a:r>
                      <a:r>
                        <a:rPr kumimoji="0" lang="en-US" sz="1800" b="0" i="0" u="none" strike="noStrike" cap="none" normalizeH="0" baseline="0">
                          <a:ln>
                            <a:noFill/>
                          </a:ln>
                          <a:solidFill>
                            <a:schemeClr val="tx1"/>
                          </a:solidFill>
                          <a:effectLst/>
                          <a:latin typeface="Times New Roman Italic" charset="0"/>
                          <a:ea typeface="Heiti SC Light" charset="0"/>
                          <a:cs typeface="Times New Roman Italic" charset="0"/>
                          <a:sym typeface="Times New Roman Italic" charset="0"/>
                        </a:rPr>
                        <a:t>T</a:t>
                      </a:r>
                      <a:r>
                        <a:rPr kumimoji="0" lang="en-US" sz="1800" b="0" i="0" u="none" strike="noStrike" cap="none" normalizeH="0" baseline="32000">
                          <a:ln>
                            <a:noFill/>
                          </a:ln>
                          <a:solidFill>
                            <a:schemeClr val="tx1"/>
                          </a:solidFill>
                          <a:effectLst/>
                          <a:latin typeface="Arial" charset="0"/>
                          <a:ea typeface="Heiti SC Light" charset="0"/>
                          <a:cs typeface="Arial" charset="0"/>
                          <a:sym typeface="Arial" charset="0"/>
                        </a:rPr>
                        <a:t>3</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95300">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H</a:t>
                      </a:r>
                      <a:r>
                        <a:rPr kumimoji="0" lang="en-US" sz="1800" b="0" i="0" u="none" strike="noStrike" cap="none" normalizeH="0" baseline="-6000">
                          <a:ln>
                            <a:noFill/>
                          </a:ln>
                          <a:solidFill>
                            <a:schemeClr val="tx1"/>
                          </a:solidFill>
                          <a:effectLst/>
                          <a:latin typeface="Arial" charset="0"/>
                          <a:ea typeface="Heiti SC Light" charset="0"/>
                          <a:cs typeface="Arial" charset="0"/>
                          <a:sym typeface="Arial" charset="0"/>
                        </a:rPr>
                        <a:t>2</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6.483 + 2.215 x 10</a:t>
                      </a:r>
                      <a:r>
                        <a:rPr kumimoji="0" lang="en-US" sz="1800" b="0" i="0" u="none" strike="noStrike" cap="none" normalizeH="0" baseline="32000">
                          <a:ln>
                            <a:noFill/>
                          </a:ln>
                          <a:solidFill>
                            <a:schemeClr val="tx1"/>
                          </a:solidFill>
                          <a:effectLst/>
                          <a:latin typeface="Arial" charset="0"/>
                          <a:ea typeface="Heiti SC Light" charset="0"/>
                          <a:cs typeface="Arial" charset="0"/>
                          <a:sym typeface="Arial" charset="0"/>
                        </a:rPr>
                        <a:t>-3</a:t>
                      </a: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 </a:t>
                      </a:r>
                      <a:r>
                        <a:rPr kumimoji="0" lang="en-US" sz="1800" b="0" i="0" u="none" strike="noStrike" cap="none" normalizeH="0" baseline="0">
                          <a:ln>
                            <a:noFill/>
                          </a:ln>
                          <a:solidFill>
                            <a:schemeClr val="tx1"/>
                          </a:solidFill>
                          <a:effectLst/>
                          <a:latin typeface="Times New Roman Italic" charset="0"/>
                          <a:ea typeface="Heiti SC Light" charset="0"/>
                          <a:cs typeface="Times New Roman Italic" charset="0"/>
                          <a:sym typeface="Times New Roman Italic" charset="0"/>
                        </a:rPr>
                        <a:t>T</a:t>
                      </a: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 - 3.298 x 10</a:t>
                      </a:r>
                      <a:r>
                        <a:rPr kumimoji="0" lang="en-US" sz="1800" b="0" i="0" u="none" strike="noStrike" cap="none" normalizeH="0" baseline="32000">
                          <a:ln>
                            <a:noFill/>
                          </a:ln>
                          <a:solidFill>
                            <a:schemeClr val="tx1"/>
                          </a:solidFill>
                          <a:effectLst/>
                          <a:latin typeface="Arial" charset="0"/>
                          <a:ea typeface="Heiti SC Light" charset="0"/>
                          <a:cs typeface="Arial" charset="0"/>
                          <a:sym typeface="Arial" charset="0"/>
                        </a:rPr>
                        <a:t>-6</a:t>
                      </a: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 </a:t>
                      </a:r>
                      <a:r>
                        <a:rPr kumimoji="0" lang="en-US" sz="1800" b="0" i="0" u="none" strike="noStrike" cap="none" normalizeH="0" baseline="0">
                          <a:ln>
                            <a:noFill/>
                          </a:ln>
                          <a:solidFill>
                            <a:schemeClr val="tx1"/>
                          </a:solidFill>
                          <a:effectLst/>
                          <a:latin typeface="Times New Roman Italic" charset="0"/>
                          <a:ea typeface="Heiti SC Light" charset="0"/>
                          <a:cs typeface="Times New Roman Italic" charset="0"/>
                          <a:sym typeface="Times New Roman Italic" charset="0"/>
                        </a:rPr>
                        <a:t>T</a:t>
                      </a:r>
                      <a:r>
                        <a:rPr kumimoji="0" lang="en-US" sz="1800" b="0" i="0" u="none" strike="noStrike" cap="none" normalizeH="0" baseline="32000">
                          <a:ln>
                            <a:noFill/>
                          </a:ln>
                          <a:solidFill>
                            <a:schemeClr val="tx1"/>
                          </a:solidFill>
                          <a:effectLst/>
                          <a:latin typeface="Arial" charset="0"/>
                          <a:ea typeface="Heiti SC Light" charset="0"/>
                          <a:cs typeface="Arial" charset="0"/>
                          <a:sym typeface="Arial" charset="0"/>
                        </a:rPr>
                        <a:t>2</a:t>
                      </a: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 + 1.826 x 10</a:t>
                      </a:r>
                      <a:r>
                        <a:rPr kumimoji="0" lang="en-US" sz="1800" b="0" i="0" u="none" strike="noStrike" cap="none" normalizeH="0" baseline="32000">
                          <a:ln>
                            <a:noFill/>
                          </a:ln>
                          <a:solidFill>
                            <a:schemeClr val="tx1"/>
                          </a:solidFill>
                          <a:effectLst/>
                          <a:latin typeface="Arial" charset="0"/>
                          <a:ea typeface="Heiti SC Light" charset="0"/>
                          <a:cs typeface="Arial" charset="0"/>
                          <a:sym typeface="Arial" charset="0"/>
                        </a:rPr>
                        <a:t>-9</a:t>
                      </a: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 </a:t>
                      </a:r>
                      <a:r>
                        <a:rPr kumimoji="0" lang="en-US" sz="1800" b="0" i="0" u="none" strike="noStrike" cap="none" normalizeH="0" baseline="0">
                          <a:ln>
                            <a:noFill/>
                          </a:ln>
                          <a:solidFill>
                            <a:schemeClr val="tx1"/>
                          </a:solidFill>
                          <a:effectLst/>
                          <a:latin typeface="Times New Roman Italic" charset="0"/>
                          <a:ea typeface="Heiti SC Light" charset="0"/>
                          <a:cs typeface="Times New Roman Italic" charset="0"/>
                          <a:sym typeface="Times New Roman Italic" charset="0"/>
                        </a:rPr>
                        <a:t>T</a:t>
                      </a:r>
                      <a:r>
                        <a:rPr kumimoji="0" lang="en-US" sz="1800" b="0" i="0" u="none" strike="noStrike" cap="none" normalizeH="0" baseline="32000">
                          <a:ln>
                            <a:noFill/>
                          </a:ln>
                          <a:solidFill>
                            <a:schemeClr val="tx1"/>
                          </a:solidFill>
                          <a:effectLst/>
                          <a:latin typeface="Arial" charset="0"/>
                          <a:ea typeface="Heiti SC Light" charset="0"/>
                          <a:cs typeface="Arial" charset="0"/>
                          <a:sym typeface="Arial" charset="0"/>
                        </a:rPr>
                        <a:t>3</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bl>
          </a:graphicData>
        </a:graphic>
      </p:graphicFrame>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163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ph type="title"/>
          </p:nvPr>
        </p:nvSpPr>
        <p:spPr>
          <a:ln/>
        </p:spPr>
        <p:txBody>
          <a:bodyPr/>
          <a:lstStyle/>
          <a:p>
            <a:r>
              <a:rPr lang="en-US"/>
              <a:t>Equilibrium of Multiple Reactions Involving a Solid</a:t>
            </a:r>
          </a:p>
        </p:txBody>
      </p:sp>
      <p:sp>
        <p:nvSpPr>
          <p:cNvPr id="23554" name="Rectangle 2"/>
          <p:cNvSpPr>
            <a:spLocks noChangeArrowheads="1"/>
          </p:cNvSpPr>
          <p:nvPr>
            <p:ph type="body" idx="1"/>
          </p:nvPr>
        </p:nvSpPr>
        <p:spPr>
          <a:ln/>
        </p:spPr>
        <p:txBody>
          <a:bodyPr/>
          <a:lstStyle/>
          <a:p>
            <a:pPr>
              <a:tabLst>
                <a:tab pos="9732963" algn="r"/>
                <a:tab pos="9732963" algn="r"/>
                <a:tab pos="9732963" algn="r"/>
                <a:tab pos="9732963" algn="r"/>
              </a:tabLst>
            </a:pPr>
            <a:r>
              <a:rPr lang="en-US"/>
              <a:t>In the methanation reaction, equation (1), CO and H</a:t>
            </a:r>
            <a:r>
              <a:rPr lang="en-US" baseline="-6000"/>
              <a:t>2</a:t>
            </a:r>
            <a:r>
              <a:rPr lang="en-US"/>
              <a:t> are used to produce methane, with water as a byproduct. The water that is produced can then react with CO in the water-gas shift reaction, equation (2). In addition, both CO and methane can decompose to form carbon as in equations (3) and (4). </a:t>
            </a:r>
          </a:p>
          <a:p>
            <a:pPr>
              <a:tabLst>
                <a:tab pos="9732963" algn="r"/>
                <a:tab pos="9732963" algn="r"/>
                <a:tab pos="9732963" algn="r"/>
                <a:tab pos="9732963" algn="r"/>
              </a:tabLst>
            </a:pPr>
            <a:endParaRPr lang="en-US"/>
          </a:p>
          <a:p>
            <a:pPr>
              <a:tabLst>
                <a:tab pos="9732963" algn="r"/>
                <a:tab pos="9732963" algn="r"/>
                <a:tab pos="9732963" algn="r"/>
                <a:tab pos="9732963" algn="r"/>
              </a:tabLst>
            </a:pPr>
            <a:r>
              <a:rPr lang="en-US"/>
              <a:t>CO + 3 H</a:t>
            </a:r>
            <a:r>
              <a:rPr lang="en-US" baseline="-6000"/>
              <a:t>2</a:t>
            </a:r>
            <a:r>
              <a:rPr lang="en-US">
                <a:ea typeface="ヒラギノ角ゴ ProN W3" charset="0"/>
                <a:cs typeface="ヒラギノ角ゴ ProN W3" charset="0"/>
              </a:rPr>
              <a:t> ⇄ CH</a:t>
            </a:r>
            <a:r>
              <a:rPr lang="en-US" baseline="-6000"/>
              <a:t>4</a:t>
            </a:r>
            <a:r>
              <a:rPr lang="en-US"/>
              <a:t> + H</a:t>
            </a:r>
            <a:r>
              <a:rPr lang="en-US" baseline="-6000"/>
              <a:t>2</a:t>
            </a:r>
            <a:r>
              <a:rPr lang="en-US"/>
              <a:t>O</a:t>
            </a:r>
            <a:r>
              <a:rPr lang="en-US" baseline="-6000"/>
              <a:t>(v)</a:t>
            </a:r>
            <a:r>
              <a:rPr lang="en-US"/>
              <a:t>	(1)</a:t>
            </a:r>
          </a:p>
          <a:p>
            <a:pPr>
              <a:tabLst>
                <a:tab pos="9732963" algn="r"/>
                <a:tab pos="9732963" algn="r"/>
                <a:tab pos="9732963" algn="r"/>
                <a:tab pos="9732963" algn="r"/>
              </a:tabLst>
            </a:pPr>
            <a:r>
              <a:rPr lang="en-US"/>
              <a:t>CO + H</a:t>
            </a:r>
            <a:r>
              <a:rPr lang="en-US" baseline="-6000"/>
              <a:t>2</a:t>
            </a:r>
            <a:r>
              <a:rPr lang="en-US"/>
              <a:t>O</a:t>
            </a:r>
            <a:r>
              <a:rPr lang="en-US" baseline="-6000"/>
              <a:t>(v)</a:t>
            </a:r>
            <a:r>
              <a:rPr lang="en-US">
                <a:ea typeface="ヒラギノ角ゴ ProN W3" charset="0"/>
                <a:cs typeface="ヒラギノ角ゴ ProN W3" charset="0"/>
              </a:rPr>
              <a:t> ⇄ CO</a:t>
            </a:r>
            <a:r>
              <a:rPr lang="en-US" baseline="-6000"/>
              <a:t>2</a:t>
            </a:r>
            <a:r>
              <a:rPr lang="en-US"/>
              <a:t> + H</a:t>
            </a:r>
            <a:r>
              <a:rPr lang="en-US" baseline="-6000"/>
              <a:t>2</a:t>
            </a:r>
            <a:r>
              <a:rPr lang="en-US"/>
              <a:t>	(2)</a:t>
            </a:r>
          </a:p>
          <a:p>
            <a:pPr>
              <a:tabLst>
                <a:tab pos="9732963" algn="r"/>
                <a:tab pos="9732963" algn="r"/>
                <a:tab pos="9732963" algn="r"/>
                <a:tab pos="9732963" algn="r"/>
              </a:tabLst>
            </a:pPr>
            <a:r>
              <a:rPr lang="en-US">
                <a:ea typeface="ヒラギノ角ゴ ProN W3" charset="0"/>
                <a:cs typeface="ヒラギノ角ゴ ProN W3" charset="0"/>
              </a:rPr>
              <a:t>2 CO ⇄ C + CO</a:t>
            </a:r>
            <a:r>
              <a:rPr lang="en-US" baseline="-6000"/>
              <a:t>2</a:t>
            </a:r>
            <a:r>
              <a:rPr lang="en-US"/>
              <a:t>	(3)</a:t>
            </a:r>
          </a:p>
          <a:p>
            <a:pPr>
              <a:tabLst>
                <a:tab pos="9732963" algn="r"/>
                <a:tab pos="9732963" algn="r"/>
                <a:tab pos="9732963" algn="r"/>
                <a:tab pos="9732963" algn="r"/>
              </a:tabLst>
            </a:pPr>
            <a:r>
              <a:rPr lang="en-US"/>
              <a:t>CH</a:t>
            </a:r>
            <a:r>
              <a:rPr lang="en-US" baseline="-6000"/>
              <a:t>4</a:t>
            </a:r>
            <a:r>
              <a:rPr lang="en-US">
                <a:ea typeface="ヒラギノ角ゴ ProN W3" charset="0"/>
                <a:cs typeface="ヒラギノ角ゴ ProN W3" charset="0"/>
              </a:rPr>
              <a:t> ⇄ C + 2 H</a:t>
            </a:r>
            <a:r>
              <a:rPr lang="en-US" baseline="-6000"/>
              <a:t>2</a:t>
            </a:r>
            <a:r>
              <a:rPr lang="en-US"/>
              <a:t>	(4)</a:t>
            </a:r>
          </a:p>
          <a:p>
            <a:pPr>
              <a:tabLst>
                <a:tab pos="9732963" algn="r"/>
                <a:tab pos="9732963" algn="r"/>
                <a:tab pos="9732963" algn="r"/>
                <a:tab pos="9732963" algn="r"/>
              </a:tabLst>
            </a:pPr>
            <a:r>
              <a:rPr lang="en-US"/>
              <a:t>Assuming that the carbon will form as graphite, the standard state for solid carbon, and that the equilibrium constants for all four reactions are known at the temperature of interest, develop the necessary equations and indicate how to use them in order to determine whether it is thermodynamically possible for carbon to form. In doing so, assume that the system initially consists of only CO and H</a:t>
            </a:r>
            <a:r>
              <a:rPr lang="en-US" baseline="-6000"/>
              <a:t>2</a:t>
            </a:r>
            <a:r>
              <a:rPr lang="en-US"/>
              <a:t> in a 1:3 (CO:H</a:t>
            </a:r>
            <a:r>
              <a:rPr lang="en-US" baseline="-6000"/>
              <a:t>2</a:t>
            </a:r>
            <a:r>
              <a:rPr lang="en-US"/>
              <a:t>) ratio. Ideal gas behavior may be assumed.</a:t>
            </a:r>
          </a:p>
        </p:txBody>
      </p:sp>
    </p:spTree>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30722"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r>
              <a:rPr lang="en-US"/>
              <a:t>Part II - Chemical Reaction Kinetics</a:t>
            </a:r>
          </a:p>
          <a:p>
            <a:pPr marL="762000" lvl="1"/>
            <a:r>
              <a:rPr lang="en-US"/>
              <a:t>A. Rate Expressions</a:t>
            </a:r>
          </a:p>
          <a:p>
            <a:pPr marL="1206500" lvl="2"/>
            <a:r>
              <a:rPr lang="en-US"/>
              <a:t>4. Reaction Rates and Temperature Effects</a:t>
            </a:r>
          </a:p>
          <a:p>
            <a:pPr marL="1206500" lvl="2"/>
            <a:r>
              <a:rPr lang="en-US"/>
              <a:t>5. Empirical and Theoretical Rate Expressions</a:t>
            </a:r>
          </a:p>
          <a:p>
            <a:pPr marL="1206500" lvl="2"/>
            <a:r>
              <a:rPr lang="en-US"/>
              <a:t>6. Reaction Mechanisms</a:t>
            </a:r>
          </a:p>
          <a:p>
            <a:pPr marL="1206500" lvl="2"/>
            <a:r>
              <a:rPr lang="en-US"/>
              <a:t>7. The Steady State Approximation</a:t>
            </a:r>
          </a:p>
          <a:p>
            <a:pPr marL="1206500" lvl="2"/>
            <a:r>
              <a:rPr lang="en-US"/>
              <a:t>8. Rate Determining Step</a:t>
            </a:r>
          </a:p>
          <a:p>
            <a:pPr marL="1206500" lvl="2"/>
            <a:r>
              <a:rPr lang="en-US"/>
              <a:t>9. Homogeneous and Enzymatic Catalysis</a:t>
            </a:r>
          </a:p>
          <a:p>
            <a:pPr marL="1206500" lvl="2"/>
            <a:r>
              <a:rPr lang="en-US"/>
              <a:t>10. Heterogeneous Catalysis</a:t>
            </a:r>
          </a:p>
          <a:p>
            <a:pPr marL="762000" lvl="1"/>
            <a:r>
              <a:rPr lang="en-US"/>
              <a:t>B. Kinetics Experiments</a:t>
            </a:r>
          </a:p>
          <a:p>
            <a:pPr marL="762000" lvl="1"/>
            <a:r>
              <a:rPr lang="en-US"/>
              <a:t>C. Analysis of Kinetics Data</a:t>
            </a:r>
          </a:p>
          <a:p>
            <a:r>
              <a:rPr lang="en-US"/>
              <a:t>Part III - Chemical Reaction Engineering</a:t>
            </a:r>
          </a:p>
          <a:p>
            <a:r>
              <a:rPr lang="en-US"/>
              <a:t>Part IV - Non-Ideal Reactions and Reactors</a:t>
            </a:r>
          </a:p>
        </p:txBody>
      </p:sp>
    </p:spTree>
  </p:cSld>
  <p:clrMapOvr>
    <a:masterClrMapping/>
  </p:clrMapOvr>
  <p:transition xmlns:p14="http://schemas.microsoft.com/office/powerpoint/2010/main"/>
</p:sld>
</file>

<file path=ppt/theme/theme1.xml><?xml version="1.0" encoding="utf-8"?>
<a:theme xmlns:a="http://schemas.openxmlformats.org/drawingml/2006/main" name="Title &amp; Subtitle">
  <a:themeElements>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Subtitle">
      <a:majorFont>
        <a:latin typeface="Helvetica"/>
        <a:ea typeface="Heiti SC Medium"/>
        <a:cs typeface="Heiti SC Medium"/>
      </a:majorFont>
      <a:minorFont>
        <a:latin typeface="Helvetica"/>
        <a:ea typeface="Heiti SC Medium"/>
        <a:cs typeface="Heiti SC Medium"/>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Title, Bullets &amp; Photo">
  <a:themeElements>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Bullets &amp; Photo">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
      <a:dk1>
        <a:srgbClr val="000000"/>
      </a:dk1>
      <a:lt1>
        <a:srgbClr val="FFFFFF"/>
      </a:lt1>
      <a:dk2>
        <a:srgbClr val="000000"/>
      </a:dk2>
      <a:lt2>
        <a:srgbClr val="000000"/>
      </a:lt2>
      <a:accent1>
        <a:srgbClr val="FFFFFF"/>
      </a:accent1>
      <a:accent2>
        <a:srgbClr val="333399"/>
      </a:accent2>
      <a:accent3>
        <a:srgbClr val="FFFFFF"/>
      </a:accent3>
      <a:accent4>
        <a:srgbClr val="000000"/>
      </a:accent4>
      <a:accent5>
        <a:srgbClr val="FFFFFF"/>
      </a:accent5>
      <a:accent6>
        <a:srgbClr val="2D2D8A"/>
      </a:accent6>
      <a:hlink>
        <a:srgbClr val="009999"/>
      </a:hlink>
      <a:folHlink>
        <a:srgbClr val="99CC00"/>
      </a:folHlink>
    </a:clrScheme>
    <a:fontScheme name="Title &amp; Bullets">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 Top">
  <a:themeElements>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 Top">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Photo - Vertical">
  <a:themeElements>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hoto - Horizontal">
  <a:themeElements>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Title &amp; Bullets - Left">
  <a:themeElements>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Lef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Title &amp; Bullets - 2 Column">
  <a:themeElements>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2 Column">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amp; Bullets - Right">
  <a:themeElements>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Righ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4</TotalTime>
  <Pages>0</Pages>
  <Words>521</Words>
  <Characters>0</Characters>
  <Application>Microsoft Macintosh PowerPoint</Application>
  <PresentationFormat>Custom</PresentationFormat>
  <Lines>0</Lines>
  <Paragraphs>61</Paragraphs>
  <Slides>7</Slides>
  <Notes>0</Notes>
  <HiddenSlides>0</HiddenSlides>
  <MMClips>0</MMClips>
  <ScaleCrop>false</ScaleCrop>
  <HeadingPairs>
    <vt:vector size="6" baseType="variant">
      <vt:variant>
        <vt:lpstr>Fonts Used</vt:lpstr>
      </vt:variant>
      <vt:variant>
        <vt:i4>10</vt:i4>
      </vt:variant>
      <vt:variant>
        <vt:lpstr>Theme</vt:lpstr>
      </vt:variant>
      <vt:variant>
        <vt:i4>10</vt:i4>
      </vt:variant>
      <vt:variant>
        <vt:lpstr>Slide Titles</vt:lpstr>
      </vt:variant>
      <vt:variant>
        <vt:i4>7</vt:i4>
      </vt:variant>
    </vt:vector>
  </HeadingPairs>
  <TitlesOfParts>
    <vt:vector size="27" baseType="lpstr">
      <vt:lpstr>Helvetica</vt:lpstr>
      <vt:lpstr>Heiti SC Light</vt:lpstr>
      <vt:lpstr>Heiti SC Medium</vt:lpstr>
      <vt:lpstr>Lucida Grande</vt:lpstr>
      <vt:lpstr>Gill Sans</vt:lpstr>
      <vt:lpstr>Arial Bold Italic</vt:lpstr>
      <vt:lpstr>Times New Roman Bold Italic</vt:lpstr>
      <vt:lpstr>Arial</vt:lpstr>
      <vt:lpstr>Times New Roman Italic</vt:lpstr>
      <vt:lpstr>ヒラギノ角ゴ ProN W3</vt:lpstr>
      <vt:lpstr>Title &amp; Subtitle</vt:lpstr>
      <vt:lpstr>Title &amp; Bullets</vt:lpstr>
      <vt:lpstr>Title - Top</vt:lpstr>
      <vt:lpstr>Photo - Vertical</vt:lpstr>
      <vt:lpstr>Photo - Horizontal</vt:lpstr>
      <vt:lpstr>Blank</vt:lpstr>
      <vt:lpstr>Title &amp; Bullets - Left</vt:lpstr>
      <vt:lpstr>Title &amp; Bullets - 2 Column</vt:lpstr>
      <vt:lpstr>Title &amp; Bullets - Right</vt:lpstr>
      <vt:lpstr>Title, Bullets &amp; Photo</vt:lpstr>
      <vt:lpstr>A First Course on Kinetics and Reaction Engineering</vt:lpstr>
      <vt:lpstr>Where We’ve Been</vt:lpstr>
      <vt:lpstr>Reaction Equilibrium</vt:lpstr>
      <vt:lpstr>Questions?</vt:lpstr>
      <vt:lpstr>Water-Gas Shift Equilibrium Analysis CO + H2O → CO2 + H2</vt:lpstr>
      <vt:lpstr>Equilibrium of Multiple Reactions Involving a Solid</vt:lpstr>
      <vt:lpstr>Where We’re Going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First Course on Kinetics and Reaction Engineering</dc:title>
  <dc:subject/>
  <dc:creator/>
  <cp:keywords/>
  <dc:description/>
  <cp:lastModifiedBy>Carl Lund</cp:lastModifiedBy>
  <cp:revision>3</cp:revision>
  <dcterms:modified xsi:type="dcterms:W3CDTF">2015-08-04T20:43:12Z</dcterms:modified>
</cp:coreProperties>
</file>