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Lst>
  <p:sldIdLst>
    <p:sldId id="256" r:id="rId12"/>
    <p:sldId id="268" r:id="rId13"/>
    <p:sldId id="276" r:id="rId14"/>
    <p:sldId id="271" r:id="rId15"/>
    <p:sldId id="257" r:id="rId16"/>
    <p:sldId id="258" r:id="rId17"/>
    <p:sldId id="274" r:id="rId18"/>
    <p:sldId id="275" r:id="rId19"/>
    <p:sldId id="277" r:id="rId20"/>
    <p:sldId id="278" r:id="rId21"/>
    <p:sldId id="279" r:id="rId22"/>
    <p:sldId id="263" r:id="rId23"/>
    <p:sldId id="264" r:id="rId24"/>
    <p:sldId id="265" r:id="rId25"/>
    <p:sldId id="266" r:id="rId26"/>
    <p:sldId id="267" r:id="rId27"/>
    <p:sldId id="270" r:id="rId28"/>
    <p:sldId id="269" r:id="rId29"/>
    <p:sldId id="272" r:id="rId30"/>
  </p:sldIdLst>
  <p:sldSz cx="13004800" cy="9753600"/>
  <p:notesSz cx="6858000" cy="9144000"/>
  <p:defaultTextStyle>
    <a:defPPr>
      <a:defRPr lang="en-US"/>
    </a:defPPr>
    <a:lvl1pPr algn="ctr" rtl="0" fontAlgn="base">
      <a:spcBef>
        <a:spcPct val="0"/>
      </a:spcBef>
      <a:spcAft>
        <a:spcPct val="0"/>
      </a:spcAft>
      <a:defRPr sz="2400" kern="1200">
        <a:solidFill>
          <a:srgbClr val="000000"/>
        </a:solidFill>
        <a:latin typeface="Helvetica" charset="0"/>
        <a:ea typeface="Heiti SC Light" charset="0"/>
        <a:cs typeface="Heiti SC Light" charset="0"/>
        <a:sym typeface="Helvetica" charset="0"/>
      </a:defRPr>
    </a:lvl1pPr>
    <a:lvl2pPr marL="457200" algn="ctr" rtl="0" fontAlgn="base">
      <a:spcBef>
        <a:spcPct val="0"/>
      </a:spcBef>
      <a:spcAft>
        <a:spcPct val="0"/>
      </a:spcAft>
      <a:defRPr sz="2400" kern="1200">
        <a:solidFill>
          <a:srgbClr val="000000"/>
        </a:solidFill>
        <a:latin typeface="Helvetica" charset="0"/>
        <a:ea typeface="Heiti SC Light" charset="0"/>
        <a:cs typeface="Heiti SC Light" charset="0"/>
        <a:sym typeface="Helvetica" charset="0"/>
      </a:defRPr>
    </a:lvl2pPr>
    <a:lvl3pPr marL="914400" algn="ctr" rtl="0" fontAlgn="base">
      <a:spcBef>
        <a:spcPct val="0"/>
      </a:spcBef>
      <a:spcAft>
        <a:spcPct val="0"/>
      </a:spcAft>
      <a:defRPr sz="2400" kern="1200">
        <a:solidFill>
          <a:srgbClr val="000000"/>
        </a:solidFill>
        <a:latin typeface="Helvetica" charset="0"/>
        <a:ea typeface="Heiti SC Light" charset="0"/>
        <a:cs typeface="Heiti SC Light" charset="0"/>
        <a:sym typeface="Helvetica" charset="0"/>
      </a:defRPr>
    </a:lvl3pPr>
    <a:lvl4pPr marL="1371600" algn="ctr" rtl="0" fontAlgn="base">
      <a:spcBef>
        <a:spcPct val="0"/>
      </a:spcBef>
      <a:spcAft>
        <a:spcPct val="0"/>
      </a:spcAft>
      <a:defRPr sz="2400" kern="1200">
        <a:solidFill>
          <a:srgbClr val="000000"/>
        </a:solidFill>
        <a:latin typeface="Helvetica" charset="0"/>
        <a:ea typeface="Heiti SC Light" charset="0"/>
        <a:cs typeface="Heiti SC Light" charset="0"/>
        <a:sym typeface="Helvetica" charset="0"/>
      </a:defRPr>
    </a:lvl4pPr>
    <a:lvl5pPr marL="1828800" algn="ctr" rtl="0" fontAlgn="base">
      <a:spcBef>
        <a:spcPct val="0"/>
      </a:spcBef>
      <a:spcAft>
        <a:spcPct val="0"/>
      </a:spcAft>
      <a:defRPr sz="2400" kern="1200">
        <a:solidFill>
          <a:srgbClr val="000000"/>
        </a:solidFill>
        <a:latin typeface="Helvetica" charset="0"/>
        <a:ea typeface="Heiti SC Light" charset="0"/>
        <a:cs typeface="Heiti SC Light" charset="0"/>
        <a:sym typeface="Helvetica" charset="0"/>
      </a:defRPr>
    </a:lvl5pPr>
    <a:lvl6pPr marL="2286000" algn="l" defTabSz="457200" rtl="0" eaLnBrk="1" latinLnBrk="0" hangingPunct="1">
      <a:defRPr sz="2400" kern="1200">
        <a:solidFill>
          <a:srgbClr val="000000"/>
        </a:solidFill>
        <a:latin typeface="Helvetica" charset="0"/>
        <a:ea typeface="Heiti SC Light" charset="0"/>
        <a:cs typeface="Heiti SC Light" charset="0"/>
        <a:sym typeface="Helvetica" charset="0"/>
      </a:defRPr>
    </a:lvl6pPr>
    <a:lvl7pPr marL="2743200" algn="l" defTabSz="457200" rtl="0" eaLnBrk="1" latinLnBrk="0" hangingPunct="1">
      <a:defRPr sz="2400" kern="1200">
        <a:solidFill>
          <a:srgbClr val="000000"/>
        </a:solidFill>
        <a:latin typeface="Helvetica" charset="0"/>
        <a:ea typeface="Heiti SC Light" charset="0"/>
        <a:cs typeface="Heiti SC Light" charset="0"/>
        <a:sym typeface="Helvetica" charset="0"/>
      </a:defRPr>
    </a:lvl7pPr>
    <a:lvl8pPr marL="3200400" algn="l" defTabSz="457200" rtl="0" eaLnBrk="1" latinLnBrk="0" hangingPunct="1">
      <a:defRPr sz="2400" kern="1200">
        <a:solidFill>
          <a:srgbClr val="000000"/>
        </a:solidFill>
        <a:latin typeface="Helvetica" charset="0"/>
        <a:ea typeface="Heiti SC Light" charset="0"/>
        <a:cs typeface="Heiti SC Light" charset="0"/>
        <a:sym typeface="Helvetica" charset="0"/>
      </a:defRPr>
    </a:lvl8pPr>
    <a:lvl9pPr marL="3657600" algn="l" defTabSz="457200" rtl="0" eaLnBrk="1" latinLnBrk="0" hangingPunct="1">
      <a:defRPr sz="2400" kern="1200">
        <a:solidFill>
          <a:srgbClr val="000000"/>
        </a:solidFill>
        <a:latin typeface="Helvetica" charset="0"/>
        <a:ea typeface="Heiti SC Light" charset="0"/>
        <a:cs typeface="Heiti SC Light" charset="0"/>
        <a:sym typeface="Helvetica"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232" y="-104"/>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9.xml"/><Relationship Id="rId21" Type="http://schemas.openxmlformats.org/officeDocument/2006/relationships/slide" Target="slides/slide10.xml"/><Relationship Id="rId22" Type="http://schemas.openxmlformats.org/officeDocument/2006/relationships/slide" Target="slides/slide11.xml"/><Relationship Id="rId23" Type="http://schemas.openxmlformats.org/officeDocument/2006/relationships/slide" Target="slides/slide12.xml"/><Relationship Id="rId24" Type="http://schemas.openxmlformats.org/officeDocument/2006/relationships/slide" Target="slides/slide13.xml"/><Relationship Id="rId25" Type="http://schemas.openxmlformats.org/officeDocument/2006/relationships/slide" Target="slides/slide14.xml"/><Relationship Id="rId26" Type="http://schemas.openxmlformats.org/officeDocument/2006/relationships/slide" Target="slides/slide15.xml"/><Relationship Id="rId27" Type="http://schemas.openxmlformats.org/officeDocument/2006/relationships/slide" Target="slides/slide16.xml"/><Relationship Id="rId28" Type="http://schemas.openxmlformats.org/officeDocument/2006/relationships/slide" Target="slides/slide17.xml"/><Relationship Id="rId2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9.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 Target="slides/slide1.xml"/><Relationship Id="rId13" Type="http://schemas.openxmlformats.org/officeDocument/2006/relationships/slide" Target="slides/slide2.xml"/><Relationship Id="rId14" Type="http://schemas.openxmlformats.org/officeDocument/2006/relationships/slide" Target="slides/slide3.xml"/><Relationship Id="rId15" Type="http://schemas.openxmlformats.org/officeDocument/2006/relationships/slide" Target="slides/slide4.xml"/><Relationship Id="rId16" Type="http://schemas.openxmlformats.org/officeDocument/2006/relationships/slide" Target="slides/slide5.xml"/><Relationship Id="rId17" Type="http://schemas.openxmlformats.org/officeDocument/2006/relationships/slide" Target="slides/slide6.xml"/><Relationship Id="rId18" Type="http://schemas.openxmlformats.org/officeDocument/2006/relationships/slide" Target="slides/slide7.xml"/><Relationship Id="rId1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76333382"/>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0467358"/>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87315952"/>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7363531"/>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00739067"/>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2400" y="1600200"/>
            <a:ext cx="2540000" cy="730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194800" y="1600200"/>
            <a:ext cx="2540000" cy="730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4692376"/>
      </p:ext>
    </p:extLst>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2515753"/>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33103524"/>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6698187"/>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47092509"/>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4713542"/>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5626059"/>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638300"/>
            <a:ext cx="2616200" cy="726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1638300"/>
            <a:ext cx="7696200" cy="726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3075538"/>
      </p:ext>
    </p:extLst>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648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648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9744930"/>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85389469"/>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1247892"/>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59701290"/>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82700" y="1651000"/>
            <a:ext cx="2540000" cy="730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75100" y="1651000"/>
            <a:ext cx="2540000" cy="730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702900"/>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4300096"/>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49557866"/>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4626598"/>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67207471"/>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64549802"/>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953477"/>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0108603"/>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699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699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2403114"/>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1441020"/>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00431085"/>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1612900"/>
            <a:ext cx="5156200" cy="730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1612900"/>
            <a:ext cx="5156200" cy="730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4883639"/>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0334024"/>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21326528"/>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6995840"/>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89583674"/>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7709119"/>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36934168"/>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317969"/>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661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661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6490478"/>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63714798"/>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5864017"/>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65421031"/>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4756178"/>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38422831"/>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7003042"/>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1494954"/>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1974722"/>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77883447"/>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67742076"/>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9655244"/>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41300"/>
            <a:ext cx="2925762" cy="8470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41300"/>
            <a:ext cx="8624888" cy="8470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8833218"/>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55512960"/>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4916669"/>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31900110"/>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1270000" y="431800"/>
            <a:ext cx="5156200" cy="857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431800"/>
            <a:ext cx="5156200" cy="857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2814016"/>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1332920"/>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3867482911"/>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5029200"/>
            <a:ext cx="5156200" cy="3873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29200"/>
            <a:ext cx="5156200" cy="3873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668235"/>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8300540"/>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07129223"/>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88105701"/>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5317135"/>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6137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613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1341665"/>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15390238"/>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6785643"/>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58126567"/>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5000" y="1612900"/>
            <a:ext cx="2857500" cy="730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44900" y="1612900"/>
            <a:ext cx="2857500" cy="730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835370"/>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467034"/>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5849179"/>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19138151"/>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1163876"/>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06349169"/>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47487396"/>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0057182"/>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254000"/>
            <a:ext cx="1466850" cy="8661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00" y="254000"/>
            <a:ext cx="4248150" cy="8661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482969"/>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44754943"/>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9074440"/>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14815876"/>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9261526"/>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93494046"/>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5908063"/>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23960430"/>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4564331"/>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88322785"/>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58093795"/>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3093074"/>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791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7913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5319192"/>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58096570"/>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454682"/>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79281370"/>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8810374"/>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8119283"/>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49715513"/>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2464095310"/>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9446917"/>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06656405"/>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40998386"/>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2535436"/>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851728"/>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73969387"/>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5001070"/>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41662187"/>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38704914"/>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1600200"/>
            <a:ext cx="2540000" cy="730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62400" y="1600200"/>
            <a:ext cx="2540000" cy="730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1606743"/>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1732165"/>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57028878"/>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2243161"/>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26777353"/>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98353512"/>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4587957"/>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648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648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8286949"/>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78506879"/>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14197353"/>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14140091"/>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18429789"/>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1651000"/>
            <a:ext cx="5156200" cy="728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1651000"/>
            <a:ext cx="5156200" cy="728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4631124"/>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7666968"/>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84883233"/>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658132"/>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73451374"/>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59268154"/>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1671113"/>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68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68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9334534"/>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ChangeArrowheads="1"/>
          </p:cNvSpPr>
          <p:nvPr>
            <p:ph type="body" idx="1"/>
          </p:nvPr>
        </p:nvSpPr>
        <p:spPr bwMode="auto">
          <a:xfrm>
            <a:off x="1270000" y="5029200"/>
            <a:ext cx="10464800" cy="387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text styles</a:t>
            </a:r>
          </a:p>
          <a:p>
            <a:pPr lvl="1"/>
            <a:r>
              <a:rPr lang="en-US">
                <a:sym typeface="Helvetica" charset="0"/>
              </a:rPr>
              <a:t>Second level</a:t>
            </a:r>
          </a:p>
          <a:p>
            <a:pPr lvl="2"/>
            <a:r>
              <a:rPr lang="en-US">
                <a:sym typeface="Helvetica" charset="0"/>
              </a:rPr>
              <a:t>Third level</a:t>
            </a:r>
          </a:p>
          <a:p>
            <a:pPr lvl="3"/>
            <a:r>
              <a:rPr lang="en-US">
                <a:sym typeface="Helvetica" charset="0"/>
              </a:rPr>
              <a:t>Fourth level</a:t>
            </a:r>
          </a:p>
          <a:p>
            <a:pPr lvl="4"/>
            <a:r>
              <a:rPr lang="en-US">
                <a:sym typeface="Helvetica" charset="0"/>
              </a:rPr>
              <a:t>Fifth level</a:t>
            </a:r>
          </a:p>
        </p:txBody>
      </p:sp>
      <p:sp>
        <p:nvSpPr>
          <p:cNvPr id="1026" name="Rectangle 2"/>
          <p:cNvSpPr>
            <a:spLocks noChangeArrowheads="1"/>
          </p:cNvSpPr>
          <p:nvPr>
            <p:ph type="title"/>
          </p:nvPr>
        </p:nvSpPr>
        <p:spPr bwMode="auto">
          <a:xfrm>
            <a:off x="1270000" y="1638300"/>
            <a:ext cx="104648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Helvetica" charset="0"/>
              </a:rPr>
              <a:t>Click to edit Master title style</a:t>
            </a:r>
          </a:p>
        </p:txBody>
      </p:sp>
      <p:sp>
        <p:nvSpPr>
          <p:cNvPr id="1027" name="Rectangle 3"/>
          <p:cNvSpPr>
            <a:spLocks/>
          </p:cNvSpPr>
          <p:nvPr/>
        </p:nvSpPr>
        <p:spPr bwMode="auto">
          <a:xfrm>
            <a:off x="1293813" y="8985250"/>
            <a:ext cx="38401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l"/>
            <a:r>
              <a:rPr lang="en-US" sz="1800">
                <a:solidFill>
                  <a:schemeClr val="tx1"/>
                </a:solidFill>
                <a:ea typeface="ＭＳ Ｐゴシック" charset="0"/>
                <a:cs typeface="Helvetica" charset="0"/>
              </a:rPr>
              <a:t>© 2014 Carl Lund, all rights reserved</a:t>
            </a: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xmlns:p14="http://schemas.microsoft.com/office/powerpoint/2010/main"/>
  <p:txStyles>
    <p:titleStyle>
      <a:lvl1pPr algn="ctr" rtl="0" fontAlgn="base">
        <a:spcBef>
          <a:spcPct val="0"/>
        </a:spcBef>
        <a:spcAft>
          <a:spcPct val="0"/>
        </a:spcAft>
        <a:defRPr sz="3600" b="1">
          <a:solidFill>
            <a:schemeClr val="tx1"/>
          </a:solidFill>
          <a:latin typeface="+mj-lt"/>
          <a:ea typeface="+mj-ea"/>
          <a:cs typeface="+mj-cs"/>
          <a:sym typeface="Helvetica" charset="0"/>
        </a:defRPr>
      </a:lvl1pPr>
      <a:lvl2pPr algn="ctr" rtl="0" fontAlgn="base">
        <a:spcBef>
          <a:spcPct val="0"/>
        </a:spcBef>
        <a:spcAft>
          <a:spcPct val="0"/>
        </a:spcAft>
        <a:defRPr sz="3600" b="1">
          <a:solidFill>
            <a:schemeClr val="tx1"/>
          </a:solidFill>
          <a:latin typeface="Helvetica" charset="0"/>
          <a:ea typeface="Heiti SC Medium" charset="0"/>
          <a:cs typeface="Heiti SC Medium" charset="0"/>
          <a:sym typeface="Helvetica" charset="0"/>
        </a:defRPr>
      </a:lvl2pPr>
      <a:lvl3pPr algn="ctr" rtl="0" fontAlgn="base">
        <a:spcBef>
          <a:spcPct val="0"/>
        </a:spcBef>
        <a:spcAft>
          <a:spcPct val="0"/>
        </a:spcAft>
        <a:defRPr sz="3600" b="1">
          <a:solidFill>
            <a:schemeClr val="tx1"/>
          </a:solidFill>
          <a:latin typeface="Helvetica" charset="0"/>
          <a:ea typeface="Heiti SC Medium" charset="0"/>
          <a:cs typeface="Heiti SC Medium" charset="0"/>
          <a:sym typeface="Helvetica" charset="0"/>
        </a:defRPr>
      </a:lvl3pPr>
      <a:lvl4pPr algn="ctr" rtl="0" fontAlgn="base">
        <a:spcBef>
          <a:spcPct val="0"/>
        </a:spcBef>
        <a:spcAft>
          <a:spcPct val="0"/>
        </a:spcAft>
        <a:defRPr sz="3600" b="1">
          <a:solidFill>
            <a:schemeClr val="tx1"/>
          </a:solidFill>
          <a:latin typeface="Helvetica" charset="0"/>
          <a:ea typeface="Heiti SC Medium" charset="0"/>
          <a:cs typeface="Heiti SC Medium" charset="0"/>
          <a:sym typeface="Helvetica" charset="0"/>
        </a:defRPr>
      </a:lvl4pPr>
      <a:lvl5pPr algn="ctr" rtl="0" fontAlgn="base">
        <a:spcBef>
          <a:spcPct val="0"/>
        </a:spcBef>
        <a:spcAft>
          <a:spcPct val="0"/>
        </a:spcAft>
        <a:defRPr sz="3600" b="1">
          <a:solidFill>
            <a:schemeClr val="tx1"/>
          </a:solidFill>
          <a:latin typeface="Helvetica" charset="0"/>
          <a:ea typeface="Heiti SC Medium" charset="0"/>
          <a:cs typeface="Heiti SC Medium" charset="0"/>
          <a:sym typeface="Helvetica" charset="0"/>
        </a:defRPr>
      </a:lvl5pPr>
      <a:lvl6pPr marL="457200" algn="ctr" rtl="0" fontAlgn="base">
        <a:spcBef>
          <a:spcPct val="0"/>
        </a:spcBef>
        <a:spcAft>
          <a:spcPct val="0"/>
        </a:spcAft>
        <a:defRPr sz="3600" b="1">
          <a:solidFill>
            <a:schemeClr val="tx1"/>
          </a:solidFill>
          <a:latin typeface="Helvetica" charset="0"/>
          <a:ea typeface="Heiti SC Medium" charset="0"/>
          <a:cs typeface="Heiti SC Medium" charset="0"/>
          <a:sym typeface="Helvetica" charset="0"/>
        </a:defRPr>
      </a:lvl6pPr>
      <a:lvl7pPr marL="914400" algn="ctr" rtl="0" fontAlgn="base">
        <a:spcBef>
          <a:spcPct val="0"/>
        </a:spcBef>
        <a:spcAft>
          <a:spcPct val="0"/>
        </a:spcAft>
        <a:defRPr sz="3600" b="1">
          <a:solidFill>
            <a:schemeClr val="tx1"/>
          </a:solidFill>
          <a:latin typeface="Helvetica" charset="0"/>
          <a:ea typeface="Heiti SC Medium" charset="0"/>
          <a:cs typeface="Heiti SC Medium" charset="0"/>
          <a:sym typeface="Helvetica" charset="0"/>
        </a:defRPr>
      </a:lvl7pPr>
      <a:lvl8pPr marL="1371600" algn="ctr" rtl="0" fontAlgn="base">
        <a:spcBef>
          <a:spcPct val="0"/>
        </a:spcBef>
        <a:spcAft>
          <a:spcPct val="0"/>
        </a:spcAft>
        <a:defRPr sz="3600" b="1">
          <a:solidFill>
            <a:schemeClr val="tx1"/>
          </a:solidFill>
          <a:latin typeface="Helvetica" charset="0"/>
          <a:ea typeface="Heiti SC Medium" charset="0"/>
          <a:cs typeface="Heiti SC Medium" charset="0"/>
          <a:sym typeface="Helvetica" charset="0"/>
        </a:defRPr>
      </a:lvl8pPr>
      <a:lvl9pPr marL="1828800" algn="ctr" rtl="0" fontAlgn="base">
        <a:spcBef>
          <a:spcPct val="0"/>
        </a:spcBef>
        <a:spcAft>
          <a:spcPct val="0"/>
        </a:spcAft>
        <a:defRPr sz="3600" b="1">
          <a:solidFill>
            <a:schemeClr val="tx1"/>
          </a:solidFill>
          <a:latin typeface="Helvetica" charset="0"/>
          <a:ea typeface="Heiti SC Medium" charset="0"/>
          <a:cs typeface="Heiti SC Medium" charset="0"/>
          <a:sym typeface="Helvetica" charset="0"/>
        </a:defRPr>
      </a:lvl9pPr>
    </p:titleStyle>
    <p:bodyStyle>
      <a:lvl1pPr algn="ctr" rtl="0" fontAlgn="base">
        <a:spcBef>
          <a:spcPct val="0"/>
        </a:spcBef>
        <a:spcAft>
          <a:spcPct val="0"/>
        </a:spcAft>
        <a:defRPr sz="2400" b="1">
          <a:solidFill>
            <a:schemeClr val="tx1"/>
          </a:solidFill>
          <a:latin typeface="+mn-lt"/>
          <a:ea typeface="+mn-ea"/>
          <a:cs typeface="+mn-cs"/>
          <a:sym typeface="Helvetica" charset="0"/>
        </a:defRPr>
      </a:lvl1pPr>
      <a:lvl2pPr algn="ctr" rtl="0" fontAlgn="base">
        <a:spcBef>
          <a:spcPct val="0"/>
        </a:spcBef>
        <a:spcAft>
          <a:spcPct val="0"/>
        </a:spcAft>
        <a:defRPr sz="2400" b="1">
          <a:solidFill>
            <a:schemeClr val="tx1"/>
          </a:solidFill>
          <a:latin typeface="+mn-lt"/>
          <a:ea typeface="+mn-ea"/>
          <a:cs typeface="+mn-cs"/>
          <a:sym typeface="Helvetica" charset="0"/>
        </a:defRPr>
      </a:lvl2pPr>
      <a:lvl3pPr algn="ctr" rtl="0" fontAlgn="base">
        <a:spcBef>
          <a:spcPct val="0"/>
        </a:spcBef>
        <a:spcAft>
          <a:spcPct val="0"/>
        </a:spcAft>
        <a:defRPr sz="2400" b="1">
          <a:solidFill>
            <a:schemeClr val="tx1"/>
          </a:solidFill>
          <a:latin typeface="+mn-lt"/>
          <a:ea typeface="+mn-ea"/>
          <a:cs typeface="+mn-cs"/>
          <a:sym typeface="Helvetica" charset="0"/>
        </a:defRPr>
      </a:lvl3pPr>
      <a:lvl4pPr algn="ctr" rtl="0" fontAlgn="base">
        <a:spcBef>
          <a:spcPct val="0"/>
        </a:spcBef>
        <a:spcAft>
          <a:spcPct val="0"/>
        </a:spcAft>
        <a:defRPr sz="2400" b="1">
          <a:solidFill>
            <a:schemeClr val="tx1"/>
          </a:solidFill>
          <a:latin typeface="+mn-lt"/>
          <a:ea typeface="+mn-ea"/>
          <a:cs typeface="+mn-cs"/>
          <a:sym typeface="Helvetica" charset="0"/>
        </a:defRPr>
      </a:lvl4pPr>
      <a:lvl5pPr algn="ctr" rtl="0" fontAlgn="base">
        <a:spcBef>
          <a:spcPct val="0"/>
        </a:spcBef>
        <a:spcAft>
          <a:spcPct val="0"/>
        </a:spcAft>
        <a:defRPr sz="2400" b="1">
          <a:solidFill>
            <a:schemeClr val="tx1"/>
          </a:solidFill>
          <a:latin typeface="+mn-lt"/>
          <a:ea typeface="+mn-ea"/>
          <a:cs typeface="+mn-cs"/>
          <a:sym typeface="Helvetica" charset="0"/>
        </a:defRPr>
      </a:lvl5pPr>
      <a:lvl6pPr marL="457200" algn="ctr" rtl="0" fontAlgn="base">
        <a:spcBef>
          <a:spcPct val="0"/>
        </a:spcBef>
        <a:spcAft>
          <a:spcPct val="0"/>
        </a:spcAft>
        <a:defRPr sz="2400" b="1">
          <a:solidFill>
            <a:schemeClr val="tx1"/>
          </a:solidFill>
          <a:latin typeface="+mn-lt"/>
          <a:ea typeface="+mn-ea"/>
          <a:cs typeface="+mn-cs"/>
          <a:sym typeface="Helvetica" charset="0"/>
        </a:defRPr>
      </a:lvl6pPr>
      <a:lvl7pPr marL="914400" algn="ctr" rtl="0" fontAlgn="base">
        <a:spcBef>
          <a:spcPct val="0"/>
        </a:spcBef>
        <a:spcAft>
          <a:spcPct val="0"/>
        </a:spcAft>
        <a:defRPr sz="2400" b="1">
          <a:solidFill>
            <a:schemeClr val="tx1"/>
          </a:solidFill>
          <a:latin typeface="+mn-lt"/>
          <a:ea typeface="+mn-ea"/>
          <a:cs typeface="+mn-cs"/>
          <a:sym typeface="Helvetica" charset="0"/>
        </a:defRPr>
      </a:lvl7pPr>
      <a:lvl8pPr marL="1371600" algn="ctr" rtl="0" fontAlgn="base">
        <a:spcBef>
          <a:spcPct val="0"/>
        </a:spcBef>
        <a:spcAft>
          <a:spcPct val="0"/>
        </a:spcAft>
        <a:defRPr sz="2400" b="1">
          <a:solidFill>
            <a:schemeClr val="tx1"/>
          </a:solidFill>
          <a:latin typeface="+mn-lt"/>
          <a:ea typeface="+mn-ea"/>
          <a:cs typeface="+mn-cs"/>
          <a:sym typeface="Helvetica" charset="0"/>
        </a:defRPr>
      </a:lvl8pPr>
      <a:lvl9pPr marL="1828800" algn="ctr" rtl="0" fontAlgn="base">
        <a:spcBef>
          <a:spcPct val="0"/>
        </a:spcBef>
        <a:spcAft>
          <a:spcPct val="0"/>
        </a:spcAft>
        <a:defRPr sz="2400" b="1">
          <a:solidFill>
            <a:schemeClr val="tx1"/>
          </a:solidFill>
          <a:latin typeface="+mn-lt"/>
          <a:ea typeface="+mn-ea"/>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1" name="Rectangle 1"/>
          <p:cNvSpPr>
            <a:spLocks noChangeArrowheads="1"/>
          </p:cNvSpPr>
          <p:nvPr>
            <p:ph type="title"/>
          </p:nvPr>
        </p:nvSpPr>
        <p:spPr bwMode="auto">
          <a:xfrm>
            <a:off x="1270000" y="254000"/>
            <a:ext cx="10464800" cy="127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title style</a:t>
            </a:r>
          </a:p>
        </p:txBody>
      </p:sp>
      <p:sp>
        <p:nvSpPr>
          <p:cNvPr id="10242" name="Rectangle 2"/>
          <p:cNvSpPr>
            <a:spLocks noChangeArrowheads="1"/>
          </p:cNvSpPr>
          <p:nvPr>
            <p:ph type="body" idx="1"/>
          </p:nvPr>
        </p:nvSpPr>
        <p:spPr bwMode="auto">
          <a:xfrm>
            <a:off x="6502400" y="1600200"/>
            <a:ext cx="5232400" cy="730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text styles</a:t>
            </a:r>
          </a:p>
          <a:p>
            <a:pPr lvl="1"/>
            <a:r>
              <a:rPr lang="en-US">
                <a:sym typeface="Helvetica" charset="0"/>
              </a:rPr>
              <a:t>Second level</a:t>
            </a:r>
          </a:p>
          <a:p>
            <a:pPr lvl="2"/>
            <a:r>
              <a:rPr lang="en-US">
                <a:sym typeface="Helvetica" charset="0"/>
              </a:rPr>
              <a:t>Third level</a:t>
            </a:r>
          </a:p>
          <a:p>
            <a:pPr lvl="3"/>
            <a:r>
              <a:rPr lang="en-US">
                <a:sym typeface="Helvetica" charset="0"/>
              </a:rPr>
              <a:t>Fourth level</a:t>
            </a:r>
          </a:p>
          <a:p>
            <a:pPr lvl="4"/>
            <a:r>
              <a:rPr lang="en-US">
                <a:sym typeface="Helvetica" charset="0"/>
              </a:rPr>
              <a:t>Fifth level</a:t>
            </a:r>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ransition xmlns:p14="http://schemas.microsoft.com/office/powerpoint/2010/main"/>
  <p:txStyles>
    <p:titleStyle>
      <a:lvl1pPr algn="ctr" rtl="0" fontAlgn="base">
        <a:spcBef>
          <a:spcPct val="0"/>
        </a:spcBef>
        <a:spcAft>
          <a:spcPct val="0"/>
        </a:spcAft>
        <a:defRPr sz="3600">
          <a:solidFill>
            <a:schemeClr val="tx1"/>
          </a:solidFill>
          <a:latin typeface="+mj-lt"/>
          <a:ea typeface="+mj-ea"/>
          <a:cs typeface="+mj-cs"/>
          <a:sym typeface="Helvetica" charset="0"/>
        </a:defRPr>
      </a:lvl1pPr>
      <a:lvl2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2pPr>
      <a:lvl3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3pPr>
      <a:lvl4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4pPr>
      <a:lvl5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5pPr>
      <a:lvl6pPr marL="4572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6pPr>
      <a:lvl7pPr marL="9144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7pPr>
      <a:lvl8pPr marL="13716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8pPr>
      <a:lvl9pPr marL="18288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9pPr>
    </p:titleStyle>
    <p:bodyStyle>
      <a:lvl1pPr marL="317500" indent="-317500" algn="l" rtl="0" fontAlgn="base">
        <a:spcBef>
          <a:spcPts val="600"/>
        </a:spcBef>
        <a:spcAft>
          <a:spcPct val="0"/>
        </a:spcAft>
        <a:buClr>
          <a:srgbClr val="000000"/>
        </a:buClr>
        <a:buSzPct val="171000"/>
        <a:buFont typeface="Helvetica" charset="0"/>
        <a:buChar char="•"/>
        <a:defRPr sz="2400">
          <a:solidFill>
            <a:schemeClr val="tx1"/>
          </a:solidFill>
          <a:latin typeface="+mn-lt"/>
          <a:ea typeface="+mn-ea"/>
          <a:cs typeface="+mn-cs"/>
          <a:sym typeface="Helvetica" charset="0"/>
        </a:defRPr>
      </a:lvl1pPr>
      <a:lvl2pPr marL="7112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2pPr>
      <a:lvl3pPr marL="1155700" indent="-317500" algn="l" rtl="0" fontAlgn="base">
        <a:spcBef>
          <a:spcPts val="600"/>
        </a:spcBef>
        <a:spcAft>
          <a:spcPct val="0"/>
        </a:spcAft>
        <a:buClr>
          <a:srgbClr val="000000"/>
        </a:buClr>
        <a:buSzPct val="125000"/>
        <a:buFont typeface="Helvetica" charset="0"/>
        <a:buChar char="-"/>
        <a:defRPr>
          <a:solidFill>
            <a:schemeClr val="tx1"/>
          </a:solidFill>
          <a:latin typeface="+mn-lt"/>
          <a:ea typeface="+mn-ea"/>
          <a:cs typeface="+mn-cs"/>
          <a:sym typeface="Helvetica" charset="0"/>
        </a:defRPr>
      </a:lvl3pPr>
      <a:lvl4pPr marL="1600200" indent="-317500" algn="l" rtl="0" fontAlgn="base">
        <a:spcBef>
          <a:spcPts val="600"/>
        </a:spcBef>
        <a:spcAft>
          <a:spcPct val="0"/>
        </a:spcAft>
        <a:buClr>
          <a:srgbClr val="000000"/>
        </a:buClr>
        <a:buSzPct val="171000"/>
        <a:buFont typeface="Helvetica" charset="0"/>
        <a:buChar char="•"/>
        <a:defRPr>
          <a:solidFill>
            <a:schemeClr val="tx1"/>
          </a:solidFill>
          <a:latin typeface="+mn-lt"/>
          <a:ea typeface="+mn-ea"/>
          <a:cs typeface="+mn-cs"/>
          <a:sym typeface="Helvetica" charset="0"/>
        </a:defRPr>
      </a:lvl4pPr>
      <a:lvl5pPr marL="20447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5pPr>
      <a:lvl6pPr marL="25019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6pPr>
      <a:lvl7pPr marL="29591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7pPr>
      <a:lvl8pPr marL="34163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8pPr>
      <a:lvl9pPr marL="38735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5" name="Rectangle 1"/>
          <p:cNvSpPr>
            <a:spLocks noChangeArrowheads="1"/>
          </p:cNvSpPr>
          <p:nvPr>
            <p:ph type="title"/>
          </p:nvPr>
        </p:nvSpPr>
        <p:spPr bwMode="auto">
          <a:xfrm>
            <a:off x="1270000" y="254000"/>
            <a:ext cx="10464800" cy="127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title style</a:t>
            </a:r>
          </a:p>
        </p:txBody>
      </p:sp>
      <p:sp>
        <p:nvSpPr>
          <p:cNvPr id="11266" name="Rectangle 2"/>
          <p:cNvSpPr>
            <a:spLocks noChangeArrowheads="1"/>
          </p:cNvSpPr>
          <p:nvPr>
            <p:ph type="body" idx="1"/>
          </p:nvPr>
        </p:nvSpPr>
        <p:spPr bwMode="auto">
          <a:xfrm>
            <a:off x="1282700" y="1651000"/>
            <a:ext cx="5232400" cy="730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text styles</a:t>
            </a:r>
          </a:p>
          <a:p>
            <a:pPr lvl="1"/>
            <a:r>
              <a:rPr lang="en-US">
                <a:sym typeface="Helvetica" charset="0"/>
              </a:rPr>
              <a:t>Second level</a:t>
            </a:r>
          </a:p>
          <a:p>
            <a:pPr lvl="2"/>
            <a:r>
              <a:rPr lang="en-US">
                <a:sym typeface="Helvetica" charset="0"/>
              </a:rPr>
              <a:t>Third level</a:t>
            </a:r>
          </a:p>
          <a:p>
            <a:pPr lvl="3"/>
            <a:r>
              <a:rPr lang="en-US">
                <a:sym typeface="Helvetica" charset="0"/>
              </a:rPr>
              <a:t>Fourth level</a:t>
            </a:r>
          </a:p>
          <a:p>
            <a:pPr lvl="4"/>
            <a:r>
              <a:rPr lang="en-US">
                <a:sym typeface="Helvetica" charset="0"/>
              </a:rPr>
              <a:t>Fifth level</a:t>
            </a: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xmlns:p14="http://schemas.microsoft.com/office/powerpoint/2010/main"/>
  <p:txStyles>
    <p:titleStyle>
      <a:lvl1pPr algn="ctr" rtl="0" fontAlgn="base">
        <a:spcBef>
          <a:spcPct val="0"/>
        </a:spcBef>
        <a:spcAft>
          <a:spcPct val="0"/>
        </a:spcAft>
        <a:defRPr sz="3600">
          <a:solidFill>
            <a:schemeClr val="tx1"/>
          </a:solidFill>
          <a:latin typeface="+mj-lt"/>
          <a:ea typeface="+mj-ea"/>
          <a:cs typeface="+mj-cs"/>
          <a:sym typeface="Helvetica" charset="0"/>
        </a:defRPr>
      </a:lvl1pPr>
      <a:lvl2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2pPr>
      <a:lvl3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3pPr>
      <a:lvl4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4pPr>
      <a:lvl5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5pPr>
      <a:lvl6pPr marL="4572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6pPr>
      <a:lvl7pPr marL="9144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7pPr>
      <a:lvl8pPr marL="13716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8pPr>
      <a:lvl9pPr marL="18288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9pPr>
    </p:titleStyle>
    <p:bodyStyle>
      <a:lvl1pPr marL="317500" indent="-317500" algn="l" rtl="0" fontAlgn="base">
        <a:spcBef>
          <a:spcPts val="600"/>
        </a:spcBef>
        <a:spcAft>
          <a:spcPct val="0"/>
        </a:spcAft>
        <a:buClr>
          <a:srgbClr val="000000"/>
        </a:buClr>
        <a:buSzPct val="171000"/>
        <a:buFont typeface="Helvetica" charset="0"/>
        <a:buChar char="•"/>
        <a:defRPr sz="2400">
          <a:solidFill>
            <a:schemeClr val="tx1"/>
          </a:solidFill>
          <a:latin typeface="+mn-lt"/>
          <a:ea typeface="+mn-ea"/>
          <a:cs typeface="+mn-cs"/>
          <a:sym typeface="Helvetica" charset="0"/>
        </a:defRPr>
      </a:lvl1pPr>
      <a:lvl2pPr marL="7112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2pPr>
      <a:lvl3pPr marL="1155700" indent="-317500" algn="l" rtl="0" fontAlgn="base">
        <a:spcBef>
          <a:spcPts val="600"/>
        </a:spcBef>
        <a:spcAft>
          <a:spcPct val="0"/>
        </a:spcAft>
        <a:buClr>
          <a:srgbClr val="000000"/>
        </a:buClr>
        <a:buSzPct val="125000"/>
        <a:buFont typeface="Helvetica" charset="0"/>
        <a:buChar char="-"/>
        <a:defRPr>
          <a:solidFill>
            <a:schemeClr val="tx1"/>
          </a:solidFill>
          <a:latin typeface="+mn-lt"/>
          <a:ea typeface="+mn-ea"/>
          <a:cs typeface="+mn-cs"/>
          <a:sym typeface="Helvetica" charset="0"/>
        </a:defRPr>
      </a:lvl3pPr>
      <a:lvl4pPr marL="1600200" indent="-317500" algn="l" rtl="0" fontAlgn="base">
        <a:spcBef>
          <a:spcPts val="600"/>
        </a:spcBef>
        <a:spcAft>
          <a:spcPct val="0"/>
        </a:spcAft>
        <a:buClr>
          <a:srgbClr val="000000"/>
        </a:buClr>
        <a:buSzPct val="171000"/>
        <a:buFont typeface="Helvetica" charset="0"/>
        <a:buChar char="•"/>
        <a:defRPr>
          <a:solidFill>
            <a:schemeClr val="tx1"/>
          </a:solidFill>
          <a:latin typeface="+mn-lt"/>
          <a:ea typeface="+mn-ea"/>
          <a:cs typeface="+mn-cs"/>
          <a:sym typeface="Helvetica" charset="0"/>
        </a:defRPr>
      </a:lvl4pPr>
      <a:lvl5pPr marL="20447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5pPr>
      <a:lvl6pPr marL="25019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6pPr>
      <a:lvl7pPr marL="29591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7pPr>
      <a:lvl8pPr marL="34163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8pPr>
      <a:lvl9pPr marL="38735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ChangeArrowheads="1"/>
          </p:cNvSpPr>
          <p:nvPr>
            <p:ph type="body" idx="1"/>
          </p:nvPr>
        </p:nvSpPr>
        <p:spPr bwMode="auto">
          <a:xfrm>
            <a:off x="1270000" y="1612900"/>
            <a:ext cx="10464800" cy="730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text styles</a:t>
            </a:r>
          </a:p>
          <a:p>
            <a:pPr lvl="1"/>
            <a:r>
              <a:rPr lang="en-US">
                <a:sym typeface="Helvetica" charset="0"/>
              </a:rPr>
              <a:t>Second level</a:t>
            </a:r>
          </a:p>
          <a:p>
            <a:pPr lvl="2"/>
            <a:r>
              <a:rPr lang="en-US">
                <a:sym typeface="Helvetica" charset="0"/>
              </a:rPr>
              <a:t>Third level</a:t>
            </a:r>
          </a:p>
          <a:p>
            <a:pPr lvl="3"/>
            <a:r>
              <a:rPr lang="en-US">
                <a:sym typeface="Helvetica" charset="0"/>
              </a:rPr>
              <a:t>Fourth level</a:t>
            </a:r>
          </a:p>
          <a:p>
            <a:pPr lvl="4"/>
            <a:r>
              <a:rPr lang="en-US">
                <a:sym typeface="Helvetica" charset="0"/>
              </a:rPr>
              <a:t>Fifth level</a:t>
            </a:r>
          </a:p>
        </p:txBody>
      </p:sp>
      <p:sp>
        <p:nvSpPr>
          <p:cNvPr id="2050" name="Rectangle 2"/>
          <p:cNvSpPr>
            <a:spLocks noChangeArrowheads="1"/>
          </p:cNvSpPr>
          <p:nvPr>
            <p:ph type="title"/>
          </p:nvPr>
        </p:nvSpPr>
        <p:spPr bwMode="auto">
          <a:xfrm>
            <a:off x="1270000" y="254000"/>
            <a:ext cx="10464800" cy="127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title style</a:t>
            </a: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xmlns:p14="http://schemas.microsoft.com/office/powerpoint/2010/main"/>
  <p:txStyles>
    <p:titleStyle>
      <a:lvl1pPr algn="ctr" rtl="0" fontAlgn="base">
        <a:spcBef>
          <a:spcPct val="0"/>
        </a:spcBef>
        <a:spcAft>
          <a:spcPct val="0"/>
        </a:spcAft>
        <a:defRPr sz="3600">
          <a:solidFill>
            <a:schemeClr val="tx1"/>
          </a:solidFill>
          <a:latin typeface="+mj-lt"/>
          <a:ea typeface="+mj-ea"/>
          <a:cs typeface="+mj-cs"/>
          <a:sym typeface="Helvetica" charset="0"/>
        </a:defRPr>
      </a:lvl1pPr>
      <a:lvl2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2pPr>
      <a:lvl3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3pPr>
      <a:lvl4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4pPr>
      <a:lvl5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5pPr>
      <a:lvl6pPr marL="4572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6pPr>
      <a:lvl7pPr marL="9144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7pPr>
      <a:lvl8pPr marL="13716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8pPr>
      <a:lvl9pPr marL="18288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9pPr>
    </p:titleStyle>
    <p:bodyStyle>
      <a:lvl1pPr marL="317500" indent="-317500" algn="l" rtl="0" fontAlgn="base">
        <a:spcBef>
          <a:spcPts val="600"/>
        </a:spcBef>
        <a:spcAft>
          <a:spcPct val="0"/>
        </a:spcAft>
        <a:buClr>
          <a:srgbClr val="000000"/>
        </a:buClr>
        <a:buSzPct val="171000"/>
        <a:buFont typeface="Helvetica" charset="0"/>
        <a:buChar char="•"/>
        <a:defRPr sz="2400">
          <a:solidFill>
            <a:schemeClr val="tx1"/>
          </a:solidFill>
          <a:latin typeface="+mn-lt"/>
          <a:ea typeface="+mn-ea"/>
          <a:cs typeface="+mn-cs"/>
          <a:sym typeface="Helvetica" charset="0"/>
        </a:defRPr>
      </a:lvl1pPr>
      <a:lvl2pPr marL="7112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2pPr>
      <a:lvl3pPr marL="1155700" indent="-317500" algn="l" rtl="0" fontAlgn="base">
        <a:spcBef>
          <a:spcPts val="600"/>
        </a:spcBef>
        <a:spcAft>
          <a:spcPct val="0"/>
        </a:spcAft>
        <a:buClr>
          <a:srgbClr val="000000"/>
        </a:buClr>
        <a:buSzPct val="125000"/>
        <a:buFont typeface="Helvetica" charset="0"/>
        <a:buChar char="-"/>
        <a:defRPr>
          <a:solidFill>
            <a:schemeClr val="tx1"/>
          </a:solidFill>
          <a:latin typeface="+mn-lt"/>
          <a:ea typeface="+mn-ea"/>
          <a:cs typeface="+mn-cs"/>
          <a:sym typeface="Helvetica" charset="0"/>
        </a:defRPr>
      </a:lvl3pPr>
      <a:lvl4pPr marL="1600200" indent="-317500" algn="l" rtl="0" fontAlgn="base">
        <a:spcBef>
          <a:spcPts val="600"/>
        </a:spcBef>
        <a:spcAft>
          <a:spcPct val="0"/>
        </a:spcAft>
        <a:buClr>
          <a:srgbClr val="000000"/>
        </a:buClr>
        <a:buSzPct val="171000"/>
        <a:buFont typeface="Helvetica" charset="0"/>
        <a:buChar char="•"/>
        <a:defRPr>
          <a:solidFill>
            <a:schemeClr val="tx1"/>
          </a:solidFill>
          <a:latin typeface="+mn-lt"/>
          <a:ea typeface="+mn-ea"/>
          <a:cs typeface="+mn-cs"/>
          <a:sym typeface="Helvetica" charset="0"/>
        </a:defRPr>
      </a:lvl4pPr>
      <a:lvl5pPr marL="20447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5pPr>
      <a:lvl6pPr marL="25019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6pPr>
      <a:lvl7pPr marL="29591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7pPr>
      <a:lvl8pPr marL="34163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8pPr>
      <a:lvl9pPr marL="38735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ChangeArrowheads="1"/>
          </p:cNvSpPr>
          <p:nvPr>
            <p:ph type="title"/>
          </p:nvPr>
        </p:nvSpPr>
        <p:spPr bwMode="auto">
          <a:xfrm>
            <a:off x="1270000" y="241300"/>
            <a:ext cx="10464800" cy="127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title style</a:t>
            </a: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ransition xmlns:p14="http://schemas.microsoft.com/office/powerpoint/2010/main"/>
  <p:txStyles>
    <p:titleStyle>
      <a:lvl1pPr algn="ctr" rtl="0" fontAlgn="base">
        <a:spcBef>
          <a:spcPct val="0"/>
        </a:spcBef>
        <a:spcAft>
          <a:spcPct val="0"/>
        </a:spcAft>
        <a:defRPr sz="3600">
          <a:solidFill>
            <a:schemeClr val="tx1"/>
          </a:solidFill>
          <a:latin typeface="+mj-lt"/>
          <a:ea typeface="+mj-ea"/>
          <a:cs typeface="+mj-cs"/>
          <a:sym typeface="Helvetica" charset="0"/>
        </a:defRPr>
      </a:lvl1pPr>
      <a:lvl2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2pPr>
      <a:lvl3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3pPr>
      <a:lvl4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4pPr>
      <a:lvl5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5pPr>
      <a:lvl6pPr marL="4572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6pPr>
      <a:lvl7pPr marL="9144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7pPr>
      <a:lvl8pPr marL="13716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8pPr>
      <a:lvl9pPr marL="18288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9pPr>
    </p:titleStyle>
    <p:bodyStyle>
      <a:lvl1pPr marL="889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3335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78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2225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67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Rectangle 1"/>
          <p:cNvSpPr>
            <a:spLocks noChangeArrowheads="1"/>
          </p:cNvSpPr>
          <p:nvPr>
            <p:ph type="body" idx="1"/>
          </p:nvPr>
        </p:nvSpPr>
        <p:spPr bwMode="auto">
          <a:xfrm>
            <a:off x="1270000" y="431800"/>
            <a:ext cx="10464800" cy="857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text styles</a:t>
            </a:r>
          </a:p>
          <a:p>
            <a:pPr lvl="1"/>
            <a:r>
              <a:rPr lang="en-US">
                <a:sym typeface="Helvetica" charset="0"/>
              </a:rPr>
              <a:t>Second level</a:t>
            </a:r>
          </a:p>
          <a:p>
            <a:pPr lvl="2"/>
            <a:r>
              <a:rPr lang="en-US">
                <a:sym typeface="Helvetica" charset="0"/>
              </a:rPr>
              <a:t>Third level</a:t>
            </a:r>
          </a:p>
          <a:p>
            <a:pPr lvl="3"/>
            <a:r>
              <a:rPr lang="en-US">
                <a:sym typeface="Helvetica" charset="0"/>
              </a:rPr>
              <a:t>Fourth level</a:t>
            </a:r>
          </a:p>
          <a:p>
            <a:pPr lvl="4"/>
            <a:r>
              <a:rPr lang="en-US">
                <a:sym typeface="Helvetica" charset="0"/>
              </a:rPr>
              <a:t>Fifth level</a:t>
            </a:r>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2pPr>
      <a:lvl3pPr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3pPr>
      <a:lvl4pPr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4pPr>
      <a:lvl5pPr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5pPr>
      <a:lvl6pPr marL="4572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6pPr>
      <a:lvl7pPr marL="9144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7pPr>
      <a:lvl8pPr marL="13716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8pPr>
      <a:lvl9pPr marL="18288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9pPr>
    </p:titleStyle>
    <p:bodyStyle>
      <a:lvl1pPr marL="317500" indent="-317500" algn="l" rtl="0" fontAlgn="base">
        <a:spcBef>
          <a:spcPts val="600"/>
        </a:spcBef>
        <a:spcAft>
          <a:spcPct val="0"/>
        </a:spcAft>
        <a:buClr>
          <a:srgbClr val="000000"/>
        </a:buClr>
        <a:buSzPct val="171000"/>
        <a:buFont typeface="Helvetica" charset="0"/>
        <a:buChar char="•"/>
        <a:defRPr sz="2400">
          <a:solidFill>
            <a:schemeClr val="tx1"/>
          </a:solidFill>
          <a:latin typeface="+mn-lt"/>
          <a:ea typeface="+mn-ea"/>
          <a:cs typeface="+mn-cs"/>
          <a:sym typeface="Helvetica" charset="0"/>
        </a:defRPr>
      </a:lvl1pPr>
      <a:lvl2pPr marL="7112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2pPr>
      <a:lvl3pPr marL="1155700" indent="-317500" algn="l" rtl="0" fontAlgn="base">
        <a:spcBef>
          <a:spcPts val="600"/>
        </a:spcBef>
        <a:spcAft>
          <a:spcPct val="0"/>
        </a:spcAft>
        <a:buClr>
          <a:srgbClr val="000000"/>
        </a:buClr>
        <a:buSzPct val="125000"/>
        <a:buFont typeface="Helvetica" charset="0"/>
        <a:buChar char="-"/>
        <a:defRPr>
          <a:solidFill>
            <a:schemeClr val="tx1"/>
          </a:solidFill>
          <a:latin typeface="+mn-lt"/>
          <a:ea typeface="+mn-ea"/>
          <a:cs typeface="+mn-cs"/>
          <a:sym typeface="Helvetica" charset="0"/>
        </a:defRPr>
      </a:lvl3pPr>
      <a:lvl4pPr marL="1600200" indent="-317500" algn="l" rtl="0" fontAlgn="base">
        <a:spcBef>
          <a:spcPts val="600"/>
        </a:spcBef>
        <a:spcAft>
          <a:spcPct val="0"/>
        </a:spcAft>
        <a:buClr>
          <a:srgbClr val="000000"/>
        </a:buClr>
        <a:buSzPct val="171000"/>
        <a:buFont typeface="Helvetica" charset="0"/>
        <a:buChar char="•"/>
        <a:defRPr>
          <a:solidFill>
            <a:schemeClr val="tx1"/>
          </a:solidFill>
          <a:latin typeface="+mn-lt"/>
          <a:ea typeface="+mn-ea"/>
          <a:cs typeface="+mn-cs"/>
          <a:sym typeface="Helvetica" charset="0"/>
        </a:defRPr>
      </a:lvl4pPr>
      <a:lvl5pPr marL="20447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5pPr>
      <a:lvl6pPr marL="25019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6pPr>
      <a:lvl7pPr marL="29591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7pPr>
      <a:lvl8pPr marL="34163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8pPr>
      <a:lvl9pPr marL="38735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1" name="Rectangle 1"/>
          <p:cNvSpPr>
            <a:spLocks noChangeArrowheads="1"/>
          </p:cNvSpPr>
          <p:nvPr>
            <p:ph type="body" idx="1"/>
          </p:nvPr>
        </p:nvSpPr>
        <p:spPr bwMode="auto">
          <a:xfrm>
            <a:off x="635000" y="1612900"/>
            <a:ext cx="5867400" cy="730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text styles</a:t>
            </a:r>
          </a:p>
          <a:p>
            <a:pPr lvl="1"/>
            <a:r>
              <a:rPr lang="en-US">
                <a:sym typeface="Helvetica" charset="0"/>
              </a:rPr>
              <a:t>Second level</a:t>
            </a:r>
          </a:p>
          <a:p>
            <a:pPr lvl="2"/>
            <a:r>
              <a:rPr lang="en-US">
                <a:sym typeface="Helvetica" charset="0"/>
              </a:rPr>
              <a:t>Third level</a:t>
            </a:r>
          </a:p>
          <a:p>
            <a:pPr lvl="3"/>
            <a:r>
              <a:rPr lang="en-US">
                <a:sym typeface="Helvetica" charset="0"/>
              </a:rPr>
              <a:t>Fourth level</a:t>
            </a:r>
          </a:p>
          <a:p>
            <a:pPr lvl="4"/>
            <a:r>
              <a:rPr lang="en-US">
                <a:sym typeface="Helvetica" charset="0"/>
              </a:rPr>
              <a:t>Fifth level</a:t>
            </a:r>
          </a:p>
        </p:txBody>
      </p:sp>
      <p:sp>
        <p:nvSpPr>
          <p:cNvPr id="5122" name="Rectangle 2"/>
          <p:cNvSpPr>
            <a:spLocks noChangeArrowheads="1"/>
          </p:cNvSpPr>
          <p:nvPr>
            <p:ph type="title"/>
          </p:nvPr>
        </p:nvSpPr>
        <p:spPr bwMode="auto">
          <a:xfrm>
            <a:off x="635000" y="254000"/>
            <a:ext cx="5867400" cy="127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title style</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ransition xmlns:p14="http://schemas.microsoft.com/office/powerpoint/2010/main"/>
  <p:txStyles>
    <p:titleStyle>
      <a:lvl1pPr algn="ctr" rtl="0" fontAlgn="base">
        <a:spcBef>
          <a:spcPct val="0"/>
        </a:spcBef>
        <a:spcAft>
          <a:spcPct val="0"/>
        </a:spcAft>
        <a:defRPr sz="3600">
          <a:solidFill>
            <a:schemeClr val="tx1"/>
          </a:solidFill>
          <a:latin typeface="+mj-lt"/>
          <a:ea typeface="+mj-ea"/>
          <a:cs typeface="+mj-cs"/>
          <a:sym typeface="Helvetica" charset="0"/>
        </a:defRPr>
      </a:lvl1pPr>
      <a:lvl2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2pPr>
      <a:lvl3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3pPr>
      <a:lvl4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4pPr>
      <a:lvl5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5pPr>
      <a:lvl6pPr marL="4572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6pPr>
      <a:lvl7pPr marL="9144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7pPr>
      <a:lvl8pPr marL="13716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8pPr>
      <a:lvl9pPr marL="18288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9pPr>
    </p:titleStyle>
    <p:bodyStyle>
      <a:lvl1pPr algn="ctr" rtl="0" fontAlgn="base">
        <a:spcBef>
          <a:spcPct val="0"/>
        </a:spcBef>
        <a:spcAft>
          <a:spcPct val="0"/>
        </a:spcAft>
        <a:defRPr sz="2400">
          <a:solidFill>
            <a:schemeClr val="tx1"/>
          </a:solidFill>
          <a:latin typeface="+mn-lt"/>
          <a:ea typeface="+mn-ea"/>
          <a:cs typeface="+mn-cs"/>
          <a:sym typeface="Helvetica" charset="0"/>
        </a:defRPr>
      </a:lvl1pPr>
      <a:lvl2pPr algn="ctr" rtl="0" fontAlgn="base">
        <a:spcBef>
          <a:spcPct val="0"/>
        </a:spcBef>
        <a:spcAft>
          <a:spcPct val="0"/>
        </a:spcAft>
        <a:defRPr>
          <a:solidFill>
            <a:schemeClr val="tx1"/>
          </a:solidFill>
          <a:latin typeface="+mn-lt"/>
          <a:ea typeface="+mn-ea"/>
          <a:cs typeface="+mn-cs"/>
          <a:sym typeface="Helvetica" charset="0"/>
        </a:defRPr>
      </a:lvl2pPr>
      <a:lvl3pPr algn="ctr" rtl="0" fontAlgn="base">
        <a:spcBef>
          <a:spcPct val="0"/>
        </a:spcBef>
        <a:spcAft>
          <a:spcPct val="0"/>
        </a:spcAft>
        <a:defRPr>
          <a:solidFill>
            <a:schemeClr val="tx1"/>
          </a:solidFill>
          <a:latin typeface="+mn-lt"/>
          <a:ea typeface="+mn-ea"/>
          <a:cs typeface="+mn-cs"/>
          <a:sym typeface="Helvetica" charset="0"/>
        </a:defRPr>
      </a:lvl3pPr>
      <a:lvl4pPr algn="ctr" rtl="0" fontAlgn="base">
        <a:spcBef>
          <a:spcPct val="0"/>
        </a:spcBef>
        <a:spcAft>
          <a:spcPct val="0"/>
        </a:spcAft>
        <a:defRPr>
          <a:solidFill>
            <a:schemeClr val="tx1"/>
          </a:solidFill>
          <a:latin typeface="+mn-lt"/>
          <a:ea typeface="+mn-ea"/>
          <a:cs typeface="+mn-cs"/>
          <a:sym typeface="Helvetica" charset="0"/>
        </a:defRPr>
      </a:lvl4pPr>
      <a:lvl5pPr algn="ctr" rtl="0" fontAlgn="base">
        <a:spcBef>
          <a:spcPct val="0"/>
        </a:spcBef>
        <a:spcAft>
          <a:spcPct val="0"/>
        </a:spcAft>
        <a:defRPr>
          <a:solidFill>
            <a:schemeClr val="tx1"/>
          </a:solidFill>
          <a:latin typeface="+mn-lt"/>
          <a:ea typeface="+mn-ea"/>
          <a:cs typeface="+mn-cs"/>
          <a:sym typeface="Helvetica" charset="0"/>
        </a:defRPr>
      </a:lvl5pPr>
      <a:lvl6pPr marL="457200" algn="ctr" rtl="0" fontAlgn="base">
        <a:spcBef>
          <a:spcPct val="0"/>
        </a:spcBef>
        <a:spcAft>
          <a:spcPct val="0"/>
        </a:spcAft>
        <a:defRPr>
          <a:solidFill>
            <a:schemeClr val="tx1"/>
          </a:solidFill>
          <a:latin typeface="+mn-lt"/>
          <a:ea typeface="+mn-ea"/>
          <a:cs typeface="+mn-cs"/>
          <a:sym typeface="Helvetica" charset="0"/>
        </a:defRPr>
      </a:lvl6pPr>
      <a:lvl7pPr marL="914400" algn="ctr" rtl="0" fontAlgn="base">
        <a:spcBef>
          <a:spcPct val="0"/>
        </a:spcBef>
        <a:spcAft>
          <a:spcPct val="0"/>
        </a:spcAft>
        <a:defRPr>
          <a:solidFill>
            <a:schemeClr val="tx1"/>
          </a:solidFill>
          <a:latin typeface="+mn-lt"/>
          <a:ea typeface="+mn-ea"/>
          <a:cs typeface="+mn-cs"/>
          <a:sym typeface="Helvetica" charset="0"/>
        </a:defRPr>
      </a:lvl7pPr>
      <a:lvl8pPr marL="1371600" algn="ctr" rtl="0" fontAlgn="base">
        <a:spcBef>
          <a:spcPct val="0"/>
        </a:spcBef>
        <a:spcAft>
          <a:spcPct val="0"/>
        </a:spcAft>
        <a:defRPr>
          <a:solidFill>
            <a:schemeClr val="tx1"/>
          </a:solidFill>
          <a:latin typeface="+mn-lt"/>
          <a:ea typeface="+mn-ea"/>
          <a:cs typeface="+mn-cs"/>
          <a:sym typeface="Helvetica" charset="0"/>
        </a:defRPr>
      </a:lvl8pPr>
      <a:lvl9pPr marL="1828800" algn="ctr" rtl="0" fontAlgn="base">
        <a:spcBef>
          <a:spcPct val="0"/>
        </a:spcBef>
        <a:spcAft>
          <a:spcPct val="0"/>
        </a:spcAft>
        <a:defRPr>
          <a:solidFill>
            <a:schemeClr val="tx1"/>
          </a:solidFill>
          <a:latin typeface="+mn-lt"/>
          <a:ea typeface="+mn-ea"/>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5" name="Rectangle 1"/>
          <p:cNvSpPr>
            <a:spLocks noChangeArrowheads="1"/>
          </p:cNvSpPr>
          <p:nvPr>
            <p:ph type="title"/>
          </p:nvPr>
        </p:nvSpPr>
        <p:spPr bwMode="auto">
          <a:xfrm>
            <a:off x="1270000" y="7797800"/>
            <a:ext cx="10464800" cy="127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title style</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ransition xmlns:p14="http://schemas.microsoft.com/office/powerpoint/2010/main"/>
  <p:txStyles>
    <p:titleStyle>
      <a:lvl1pPr algn="ctr" rtl="0" fontAlgn="base">
        <a:spcBef>
          <a:spcPct val="0"/>
        </a:spcBef>
        <a:spcAft>
          <a:spcPct val="0"/>
        </a:spcAft>
        <a:defRPr sz="3600">
          <a:solidFill>
            <a:schemeClr val="tx1"/>
          </a:solidFill>
          <a:latin typeface="+mj-lt"/>
          <a:ea typeface="+mj-ea"/>
          <a:cs typeface="+mj-cs"/>
          <a:sym typeface="Helvetica" charset="0"/>
        </a:defRPr>
      </a:lvl1pPr>
      <a:lvl2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2pPr>
      <a:lvl3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3pPr>
      <a:lvl4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4pPr>
      <a:lvl5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5pPr>
      <a:lvl6pPr marL="4572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6pPr>
      <a:lvl7pPr marL="9144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7pPr>
      <a:lvl8pPr marL="13716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8pPr>
      <a:lvl9pPr marL="18288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9pPr>
    </p:titleStyle>
    <p:bodyStyle>
      <a:lvl1pPr algn="ctr" rtl="0" fontAlgn="base">
        <a:spcBef>
          <a:spcPct val="0"/>
        </a:spcBef>
        <a:spcAft>
          <a:spcPct val="0"/>
        </a:spcAft>
        <a:defRPr sz="3600">
          <a:solidFill>
            <a:schemeClr val="tx1"/>
          </a:solidFill>
          <a:latin typeface="+mn-lt"/>
          <a:ea typeface="+mn-ea"/>
          <a:cs typeface="+mn-cs"/>
          <a:sym typeface="Gill Sans" charset="0"/>
        </a:defRPr>
      </a:lvl1pPr>
      <a:lvl2pPr algn="ctr" rtl="0" fontAlgn="base">
        <a:spcBef>
          <a:spcPct val="0"/>
        </a:spcBef>
        <a:spcAft>
          <a:spcPct val="0"/>
        </a:spcAft>
        <a:defRPr sz="3600">
          <a:solidFill>
            <a:schemeClr val="tx1"/>
          </a:solidFill>
          <a:latin typeface="+mn-lt"/>
          <a:ea typeface="+mn-ea"/>
          <a:cs typeface="+mn-cs"/>
          <a:sym typeface="Gill Sans" charset="0"/>
        </a:defRPr>
      </a:lvl2pPr>
      <a:lvl3pPr algn="ctr" rtl="0" fontAlgn="base">
        <a:spcBef>
          <a:spcPct val="0"/>
        </a:spcBef>
        <a:spcAft>
          <a:spcPct val="0"/>
        </a:spcAft>
        <a:defRPr sz="3600">
          <a:solidFill>
            <a:schemeClr val="tx1"/>
          </a:solidFill>
          <a:latin typeface="+mn-lt"/>
          <a:ea typeface="+mn-ea"/>
          <a:cs typeface="+mn-cs"/>
          <a:sym typeface="Gill Sans" charset="0"/>
        </a:defRPr>
      </a:lvl3pPr>
      <a:lvl4pPr algn="ctr" rtl="0" fontAlgn="base">
        <a:spcBef>
          <a:spcPct val="0"/>
        </a:spcBef>
        <a:spcAft>
          <a:spcPct val="0"/>
        </a:spcAft>
        <a:defRPr sz="3600">
          <a:solidFill>
            <a:schemeClr val="tx1"/>
          </a:solidFill>
          <a:latin typeface="+mn-lt"/>
          <a:ea typeface="+mn-ea"/>
          <a:cs typeface="+mn-cs"/>
          <a:sym typeface="Gill Sans" charset="0"/>
        </a:defRPr>
      </a:lvl4pPr>
      <a:lvl5pPr algn="ctr" rtl="0" fontAlgn="base">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2pPr>
      <a:lvl3pPr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3pPr>
      <a:lvl4pPr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4pPr>
      <a:lvl5pPr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5pPr>
      <a:lvl6pPr marL="4572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6pPr>
      <a:lvl7pPr marL="9144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7pPr>
      <a:lvl8pPr marL="13716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8pPr>
      <a:lvl9pPr marL="18288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9pPr>
    </p:titleStyle>
    <p:bodyStyle>
      <a:lvl1pPr marL="889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3335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78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2225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67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3" name="Rectangle 1"/>
          <p:cNvSpPr>
            <a:spLocks noChangeArrowheads="1"/>
          </p:cNvSpPr>
          <p:nvPr>
            <p:ph type="title"/>
          </p:nvPr>
        </p:nvSpPr>
        <p:spPr bwMode="auto">
          <a:xfrm>
            <a:off x="1270000" y="254000"/>
            <a:ext cx="10464800" cy="127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title style</a:t>
            </a:r>
          </a:p>
        </p:txBody>
      </p:sp>
      <p:sp>
        <p:nvSpPr>
          <p:cNvPr id="8194" name="Rectangle 2"/>
          <p:cNvSpPr>
            <a:spLocks noChangeArrowheads="1"/>
          </p:cNvSpPr>
          <p:nvPr>
            <p:ph type="body" idx="1"/>
          </p:nvPr>
        </p:nvSpPr>
        <p:spPr bwMode="auto">
          <a:xfrm>
            <a:off x="1270000" y="1600200"/>
            <a:ext cx="5232400" cy="730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text styles</a:t>
            </a:r>
          </a:p>
          <a:p>
            <a:pPr lvl="1"/>
            <a:r>
              <a:rPr lang="en-US">
                <a:sym typeface="Helvetica" charset="0"/>
              </a:rPr>
              <a:t>Second level</a:t>
            </a:r>
          </a:p>
          <a:p>
            <a:pPr lvl="2"/>
            <a:r>
              <a:rPr lang="en-US">
                <a:sym typeface="Helvetica" charset="0"/>
              </a:rPr>
              <a:t>Third level</a:t>
            </a:r>
          </a:p>
          <a:p>
            <a:pPr lvl="3"/>
            <a:r>
              <a:rPr lang="en-US">
                <a:sym typeface="Helvetica" charset="0"/>
              </a:rPr>
              <a:t>Fourth level</a:t>
            </a:r>
          </a:p>
          <a:p>
            <a:pPr lvl="4"/>
            <a:r>
              <a:rPr lang="en-US">
                <a:sym typeface="Helvetica" charset="0"/>
              </a:rPr>
              <a:t>Fifth level</a:t>
            </a:r>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ransition xmlns:p14="http://schemas.microsoft.com/office/powerpoint/2010/main"/>
  <p:txStyles>
    <p:titleStyle>
      <a:lvl1pPr algn="ctr" rtl="0" fontAlgn="base">
        <a:spcBef>
          <a:spcPct val="0"/>
        </a:spcBef>
        <a:spcAft>
          <a:spcPct val="0"/>
        </a:spcAft>
        <a:defRPr sz="3600">
          <a:solidFill>
            <a:schemeClr val="tx1"/>
          </a:solidFill>
          <a:latin typeface="+mj-lt"/>
          <a:ea typeface="+mj-ea"/>
          <a:cs typeface="+mj-cs"/>
          <a:sym typeface="Helvetica" charset="0"/>
        </a:defRPr>
      </a:lvl1pPr>
      <a:lvl2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2pPr>
      <a:lvl3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3pPr>
      <a:lvl4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4pPr>
      <a:lvl5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5pPr>
      <a:lvl6pPr marL="4572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6pPr>
      <a:lvl7pPr marL="9144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7pPr>
      <a:lvl8pPr marL="13716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8pPr>
      <a:lvl9pPr marL="18288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9pPr>
    </p:titleStyle>
    <p:bodyStyle>
      <a:lvl1pPr marL="317500" indent="-317500" algn="l" rtl="0" fontAlgn="base">
        <a:spcBef>
          <a:spcPts val="600"/>
        </a:spcBef>
        <a:spcAft>
          <a:spcPct val="0"/>
        </a:spcAft>
        <a:buClr>
          <a:srgbClr val="000000"/>
        </a:buClr>
        <a:buSzPct val="171000"/>
        <a:buFont typeface="Helvetica" charset="0"/>
        <a:buChar char="•"/>
        <a:defRPr sz="2400">
          <a:solidFill>
            <a:schemeClr val="tx1"/>
          </a:solidFill>
          <a:latin typeface="+mn-lt"/>
          <a:ea typeface="+mn-ea"/>
          <a:cs typeface="+mn-cs"/>
          <a:sym typeface="Helvetica" charset="0"/>
        </a:defRPr>
      </a:lvl1pPr>
      <a:lvl2pPr marL="7112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2pPr>
      <a:lvl3pPr marL="1155700" indent="-317500" algn="l" rtl="0" fontAlgn="base">
        <a:spcBef>
          <a:spcPts val="600"/>
        </a:spcBef>
        <a:spcAft>
          <a:spcPct val="0"/>
        </a:spcAft>
        <a:buClr>
          <a:srgbClr val="000000"/>
        </a:buClr>
        <a:buSzPct val="125000"/>
        <a:buFont typeface="Helvetica" charset="0"/>
        <a:buChar char="-"/>
        <a:defRPr>
          <a:solidFill>
            <a:schemeClr val="tx1"/>
          </a:solidFill>
          <a:latin typeface="+mn-lt"/>
          <a:ea typeface="+mn-ea"/>
          <a:cs typeface="+mn-cs"/>
          <a:sym typeface="Helvetica" charset="0"/>
        </a:defRPr>
      </a:lvl3pPr>
      <a:lvl4pPr marL="1600200" indent="-317500" algn="l" rtl="0" fontAlgn="base">
        <a:spcBef>
          <a:spcPts val="600"/>
        </a:spcBef>
        <a:spcAft>
          <a:spcPct val="0"/>
        </a:spcAft>
        <a:buClr>
          <a:srgbClr val="000000"/>
        </a:buClr>
        <a:buSzPct val="171000"/>
        <a:buFont typeface="Helvetica" charset="0"/>
        <a:buChar char="•"/>
        <a:defRPr>
          <a:solidFill>
            <a:schemeClr val="tx1"/>
          </a:solidFill>
          <a:latin typeface="+mn-lt"/>
          <a:ea typeface="+mn-ea"/>
          <a:cs typeface="+mn-cs"/>
          <a:sym typeface="Helvetica" charset="0"/>
        </a:defRPr>
      </a:lvl4pPr>
      <a:lvl5pPr marL="20447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5pPr>
      <a:lvl6pPr marL="25019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6pPr>
      <a:lvl7pPr marL="29591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7pPr>
      <a:lvl8pPr marL="34163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8pPr>
      <a:lvl9pPr marL="38735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7" name="Rectangle 1"/>
          <p:cNvSpPr>
            <a:spLocks noChangeArrowheads="1"/>
          </p:cNvSpPr>
          <p:nvPr>
            <p:ph type="body" idx="1"/>
          </p:nvPr>
        </p:nvSpPr>
        <p:spPr bwMode="auto">
          <a:xfrm>
            <a:off x="1270000" y="1651000"/>
            <a:ext cx="10464800" cy="728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text styles</a:t>
            </a:r>
          </a:p>
          <a:p>
            <a:pPr lvl="1"/>
            <a:r>
              <a:rPr lang="en-US">
                <a:sym typeface="Helvetica" charset="0"/>
              </a:rPr>
              <a:t>Second level</a:t>
            </a:r>
          </a:p>
          <a:p>
            <a:pPr lvl="2"/>
            <a:r>
              <a:rPr lang="en-US">
                <a:sym typeface="Helvetica" charset="0"/>
              </a:rPr>
              <a:t>Third level</a:t>
            </a:r>
          </a:p>
          <a:p>
            <a:pPr lvl="3"/>
            <a:r>
              <a:rPr lang="en-US">
                <a:sym typeface="Helvetica" charset="0"/>
              </a:rPr>
              <a:t>Fourth level</a:t>
            </a:r>
          </a:p>
          <a:p>
            <a:pPr lvl="4"/>
            <a:r>
              <a:rPr lang="en-US">
                <a:sym typeface="Helvetica" charset="0"/>
              </a:rPr>
              <a:t>Fifth level</a:t>
            </a:r>
          </a:p>
        </p:txBody>
      </p:sp>
      <p:sp>
        <p:nvSpPr>
          <p:cNvPr id="9218" name="Rectangle 2"/>
          <p:cNvSpPr>
            <a:spLocks noChangeArrowheads="1"/>
          </p:cNvSpPr>
          <p:nvPr>
            <p:ph type="title"/>
          </p:nvPr>
        </p:nvSpPr>
        <p:spPr bwMode="auto">
          <a:xfrm>
            <a:off x="1270000" y="254000"/>
            <a:ext cx="10464800" cy="127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title style</a:t>
            </a:r>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ransition xmlns:p14="http://schemas.microsoft.com/office/powerpoint/2010/main"/>
  <p:txStyles>
    <p:titleStyle>
      <a:lvl1pPr algn="ctr" rtl="0" fontAlgn="base">
        <a:spcBef>
          <a:spcPct val="0"/>
        </a:spcBef>
        <a:spcAft>
          <a:spcPct val="0"/>
        </a:spcAft>
        <a:defRPr sz="3600">
          <a:solidFill>
            <a:schemeClr val="tx1"/>
          </a:solidFill>
          <a:latin typeface="+mj-lt"/>
          <a:ea typeface="+mj-ea"/>
          <a:cs typeface="+mj-cs"/>
          <a:sym typeface="Helvetica" charset="0"/>
        </a:defRPr>
      </a:lvl1pPr>
      <a:lvl2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2pPr>
      <a:lvl3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3pPr>
      <a:lvl4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4pPr>
      <a:lvl5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5pPr>
      <a:lvl6pPr marL="4572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6pPr>
      <a:lvl7pPr marL="9144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7pPr>
      <a:lvl8pPr marL="13716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8pPr>
      <a:lvl9pPr marL="18288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9pPr>
    </p:titleStyle>
    <p:bodyStyle>
      <a:lvl1pPr marL="317500" indent="-317500" algn="l" rtl="0" fontAlgn="base">
        <a:spcBef>
          <a:spcPts val="600"/>
        </a:spcBef>
        <a:spcAft>
          <a:spcPct val="0"/>
        </a:spcAft>
        <a:buClr>
          <a:srgbClr val="000000"/>
        </a:buClr>
        <a:buSzPct val="171000"/>
        <a:buFont typeface="Helvetica" charset="0"/>
        <a:buChar char="•"/>
        <a:defRPr sz="2400">
          <a:solidFill>
            <a:schemeClr val="tx1"/>
          </a:solidFill>
          <a:latin typeface="+mn-lt"/>
          <a:ea typeface="+mn-ea"/>
          <a:cs typeface="+mn-cs"/>
          <a:sym typeface="Helvetica" charset="0"/>
        </a:defRPr>
      </a:lvl1pPr>
      <a:lvl2pPr marL="7112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2pPr>
      <a:lvl3pPr marL="1155700" indent="-317500" algn="l" rtl="0" fontAlgn="base">
        <a:spcBef>
          <a:spcPts val="600"/>
        </a:spcBef>
        <a:spcAft>
          <a:spcPct val="0"/>
        </a:spcAft>
        <a:buClr>
          <a:srgbClr val="000000"/>
        </a:buClr>
        <a:buSzPct val="125000"/>
        <a:buFont typeface="Helvetica" charset="0"/>
        <a:buChar char="-"/>
        <a:defRPr>
          <a:solidFill>
            <a:schemeClr val="tx1"/>
          </a:solidFill>
          <a:latin typeface="+mn-lt"/>
          <a:ea typeface="+mn-ea"/>
          <a:cs typeface="+mn-cs"/>
          <a:sym typeface="Helvetica" charset="0"/>
        </a:defRPr>
      </a:lvl3pPr>
      <a:lvl4pPr marL="1600200" indent="-317500" algn="l" rtl="0" fontAlgn="base">
        <a:spcBef>
          <a:spcPts val="600"/>
        </a:spcBef>
        <a:spcAft>
          <a:spcPct val="0"/>
        </a:spcAft>
        <a:buClr>
          <a:srgbClr val="000000"/>
        </a:buClr>
        <a:buSzPct val="171000"/>
        <a:buFont typeface="Helvetica" charset="0"/>
        <a:buChar char="•"/>
        <a:defRPr>
          <a:solidFill>
            <a:schemeClr val="tx1"/>
          </a:solidFill>
          <a:latin typeface="+mn-lt"/>
          <a:ea typeface="+mn-ea"/>
          <a:cs typeface="+mn-cs"/>
          <a:sym typeface="Helvetica" charset="0"/>
        </a:defRPr>
      </a:lvl4pPr>
      <a:lvl5pPr marL="20447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5pPr>
      <a:lvl6pPr marL="25019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6pPr>
      <a:lvl7pPr marL="29591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7pPr>
      <a:lvl8pPr marL="34163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8pPr>
      <a:lvl9pPr marL="38735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1" Type="http://schemas.openxmlformats.org/officeDocument/2006/relationships/slideLayout" Target="../slideLayouts/slideLayout35.xml"/><Relationship Id="rId2"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5" Type="http://schemas.openxmlformats.org/officeDocument/2006/relationships/image" Target="../media/image21.emf"/><Relationship Id="rId6" Type="http://schemas.openxmlformats.org/officeDocument/2006/relationships/image" Target="../media/image22.emf"/><Relationship Id="rId1" Type="http://schemas.openxmlformats.org/officeDocument/2006/relationships/slideLayout" Target="../slideLayouts/slideLayout35.xml"/><Relationship Id="rId2" Type="http://schemas.openxmlformats.org/officeDocument/2006/relationships/image" Target="../media/image1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25.emf"/><Relationship Id="rId1" Type="http://schemas.openxmlformats.org/officeDocument/2006/relationships/slideLayout" Target="../slideLayouts/slideLayout13.xml"/><Relationship Id="rId2" Type="http://schemas.openxmlformats.org/officeDocument/2006/relationships/image" Target="../media/image23.emf"/></Relationships>
</file>

<file path=ppt/slides/_rels/slide15.xml.rels><?xml version="1.0" encoding="UTF-8" standalone="yes"?>
<Relationships xmlns="http://schemas.openxmlformats.org/package/2006/relationships"><Relationship Id="rId3" Type="http://schemas.openxmlformats.org/officeDocument/2006/relationships/image" Target="../media/image27.emf"/><Relationship Id="rId4" Type="http://schemas.openxmlformats.org/officeDocument/2006/relationships/image" Target="../media/image28.emf"/><Relationship Id="rId5" Type="http://schemas.openxmlformats.org/officeDocument/2006/relationships/image" Target="../media/image29.emf"/><Relationship Id="rId6" Type="http://schemas.openxmlformats.org/officeDocument/2006/relationships/image" Target="../media/image30.emf"/><Relationship Id="rId7" Type="http://schemas.openxmlformats.org/officeDocument/2006/relationships/image" Target="../media/image31.emf"/><Relationship Id="rId8" Type="http://schemas.openxmlformats.org/officeDocument/2006/relationships/image" Target="../media/image32.emf"/><Relationship Id="rId9" Type="http://schemas.openxmlformats.org/officeDocument/2006/relationships/image" Target="../media/image33.emf"/><Relationship Id="rId10" Type="http://schemas.openxmlformats.org/officeDocument/2006/relationships/image" Target="../media/image34.emf"/><Relationship Id="rId1" Type="http://schemas.openxmlformats.org/officeDocument/2006/relationships/slideLayout" Target="../slideLayouts/slideLayout35.xml"/><Relationship Id="rId2" Type="http://schemas.openxmlformats.org/officeDocument/2006/relationships/image" Target="../media/image26.emf"/></Relationships>
</file>

<file path=ppt/slides/_rels/slide16.xml.rels><?xml version="1.0" encoding="UTF-8" standalone="yes"?>
<Relationships xmlns="http://schemas.openxmlformats.org/package/2006/relationships"><Relationship Id="rId3" Type="http://schemas.openxmlformats.org/officeDocument/2006/relationships/image" Target="../media/image36.emf"/><Relationship Id="rId4" Type="http://schemas.openxmlformats.org/officeDocument/2006/relationships/image" Target="../media/image37.emf"/><Relationship Id="rId5" Type="http://schemas.openxmlformats.org/officeDocument/2006/relationships/image" Target="../media/image38.emf"/><Relationship Id="rId6" Type="http://schemas.openxmlformats.org/officeDocument/2006/relationships/image" Target="../media/image39.emf"/><Relationship Id="rId7" Type="http://schemas.openxmlformats.org/officeDocument/2006/relationships/image" Target="../media/image40.emf"/><Relationship Id="rId8" Type="http://schemas.openxmlformats.org/officeDocument/2006/relationships/image" Target="../media/image41.emf"/><Relationship Id="rId1" Type="http://schemas.openxmlformats.org/officeDocument/2006/relationships/slideLayout" Target="../slideLayouts/slideLayout35.xml"/><Relationship Id="rId2" Type="http://schemas.openxmlformats.org/officeDocument/2006/relationships/image" Target="../media/image35.emf"/></Relationships>
</file>

<file path=ppt/slides/_rels/slide17.xml.rels><?xml version="1.0" encoding="UTF-8" standalone="yes"?>
<Relationships xmlns="http://schemas.openxmlformats.org/package/2006/relationships"><Relationship Id="rId3" Type="http://schemas.openxmlformats.org/officeDocument/2006/relationships/image" Target="../media/image43.emf"/><Relationship Id="rId4" Type="http://schemas.openxmlformats.org/officeDocument/2006/relationships/image" Target="../media/image44.emf"/><Relationship Id="rId5" Type="http://schemas.openxmlformats.org/officeDocument/2006/relationships/image" Target="../media/image45.emf"/><Relationship Id="rId6" Type="http://schemas.openxmlformats.org/officeDocument/2006/relationships/image" Target="../media/image46.emf"/><Relationship Id="rId7" Type="http://schemas.openxmlformats.org/officeDocument/2006/relationships/image" Target="../media/image47.emf"/><Relationship Id="rId1" Type="http://schemas.openxmlformats.org/officeDocument/2006/relationships/slideLayout" Target="../slideLayouts/slideLayout35.xml"/><Relationship Id="rId2" Type="http://schemas.openxmlformats.org/officeDocument/2006/relationships/image" Target="../media/image42.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8.emf"/><Relationship Id="rId3" Type="http://schemas.openxmlformats.org/officeDocument/2006/relationships/image" Target="../media/image49.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5" Type="http://schemas.openxmlformats.org/officeDocument/2006/relationships/image" Target="../media/image4.emf"/><Relationship Id="rId6" Type="http://schemas.openxmlformats.org/officeDocument/2006/relationships/image" Target="../media/image5.emf"/><Relationship Id="rId7" Type="http://schemas.openxmlformats.org/officeDocument/2006/relationships/image" Target="../media/image6.emf"/><Relationship Id="rId8" Type="http://schemas.openxmlformats.org/officeDocument/2006/relationships/image" Target="../media/image7.emf"/><Relationship Id="rId9" Type="http://schemas.openxmlformats.org/officeDocument/2006/relationships/image" Target="../media/image8.emf"/><Relationship Id="rId10" Type="http://schemas.openxmlformats.org/officeDocument/2006/relationships/image" Target="../media/image9.emf"/><Relationship Id="rId1" Type="http://schemas.openxmlformats.org/officeDocument/2006/relationships/slideLayout" Target="../slideLayouts/slideLayout13.xml"/><Relationship Id="rId2" Type="http://schemas.openxmlformats.org/officeDocument/2006/relationships/image" Target="../media/image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emf"/><Relationship Id="rId1" Type="http://schemas.openxmlformats.org/officeDocument/2006/relationships/slideLayout" Target="../slideLayouts/slideLayout13.xml"/><Relationship Id="rId2" Type="http://schemas.openxmlformats.org/officeDocument/2006/relationships/image" Target="../media/image12.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ph type="title"/>
          </p:nvPr>
        </p:nvSpPr>
        <p:spPr>
          <a:ln/>
        </p:spPr>
        <p:txBody>
          <a:bodyPr/>
          <a:lstStyle/>
          <a:p>
            <a:r>
              <a:rPr lang="en-US"/>
              <a:t>A First Course on Kinetics and Reaction Engineering</a:t>
            </a:r>
          </a:p>
        </p:txBody>
      </p:sp>
      <p:sp>
        <p:nvSpPr>
          <p:cNvPr id="12290" name="Rectangle 2"/>
          <p:cNvSpPr>
            <a:spLocks noChangeArrowheads="1"/>
          </p:cNvSpPr>
          <p:nvPr>
            <p:ph type="body" idx="1"/>
          </p:nvPr>
        </p:nvSpPr>
        <p:spPr>
          <a:ln/>
        </p:spPr>
        <p:txBody>
          <a:bodyPr/>
          <a:lstStyle/>
          <a:p>
            <a:r>
              <a:rPr lang="en-US"/>
              <a:t>Class 3</a:t>
            </a:r>
          </a:p>
        </p:txBody>
      </p:sp>
    </p:spTree>
  </p:cSld>
  <p:clrMapOvr>
    <a:masterClrMapping/>
  </p:clrMapOvr>
  <p:transition xmlns:p14="http://schemas.microsoft.com/office/powerpoint/2010/mai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ph type="body" idx="1"/>
          </p:nvPr>
        </p:nvSpPr>
        <p:spPr>
          <a:ln/>
        </p:spPr>
        <p:txBody>
          <a:bodyPr/>
          <a:lstStyle/>
          <a:p>
            <a:r>
              <a:rPr lang="en-US"/>
              <a:t>Write the equilibrium expression in terms of thermodynamic activities. Then express the thermodynamic activities in terms of moles, assuming ideal gas behavior</a:t>
            </a:r>
          </a:p>
          <a:p>
            <a:r>
              <a:rPr lang="en-US"/>
              <a:t>Express the moles in terms of the extent of reaction</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6700" y="1939925"/>
            <a:ext cx="231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0" y="3314700"/>
            <a:ext cx="334168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15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9400" y="4610100"/>
            <a:ext cx="2281238"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cSld>
  <p:clrMapOvr>
    <a:masterClrMapping/>
  </p:clrMapOvr>
  <p:transition xmlns:p14="http://schemas.microsoft.com/office/powerpoint/2010/mai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ph type="body" idx="1"/>
          </p:nvPr>
        </p:nvSpPr>
        <p:spPr>
          <a:ln/>
        </p:spPr>
        <p:txBody>
          <a:bodyPr/>
          <a:lstStyle/>
          <a:p>
            <a:r>
              <a:rPr lang="en-US" dirty="0"/>
              <a:t>Write the equilibrium expression in terms of thermodynamic activities. Then express the thermodynamic activities in terms of moles, assuming ideal gas behavior</a:t>
            </a:r>
          </a:p>
          <a:p>
            <a:endParaRPr lang="en-US" dirty="0" smtClean="0"/>
          </a:p>
          <a:p>
            <a:endParaRPr lang="en-US" dirty="0"/>
          </a:p>
          <a:p>
            <a:pPr marL="0" indent="0">
              <a:buNone/>
            </a:pPr>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Express </a:t>
            </a:r>
            <a:r>
              <a:rPr lang="en-US" dirty="0"/>
              <a:t>the moles in terms of the extent of reaction</a:t>
            </a:r>
          </a:p>
          <a:p>
            <a:pPr>
              <a:spcBef>
                <a:spcPts val="8700"/>
              </a:spcBef>
            </a:pPr>
            <a:r>
              <a:rPr lang="en-US" dirty="0"/>
              <a:t>Solve for the equilibrium extent of reaction</a:t>
            </a:r>
          </a:p>
          <a:p>
            <a:r>
              <a:rPr lang="en-US" dirty="0"/>
              <a:t>Calculate the equilibrium CO conversion</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6700" y="1939925"/>
            <a:ext cx="231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0" y="3314700"/>
            <a:ext cx="334168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25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9400" y="4419600"/>
            <a:ext cx="2281238"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253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8800" y="6096000"/>
            <a:ext cx="43465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253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2200" y="8077200"/>
            <a:ext cx="3259138"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cSld>
  <p:clrMapOvr>
    <a:masterClrMapping/>
  </p:clrMapOvr>
  <p:transition xmlns:p14="http://schemas.microsoft.com/office/powerpoint/2010/mai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ph type="title"/>
          </p:nvPr>
        </p:nvSpPr>
        <p:spPr>
          <a:ln/>
        </p:spPr>
        <p:txBody>
          <a:bodyPr/>
          <a:lstStyle/>
          <a:p>
            <a:r>
              <a:rPr lang="en-US"/>
              <a:t>Equilibrium of Multiple Reactions Involving a Solid</a:t>
            </a:r>
          </a:p>
        </p:txBody>
      </p:sp>
      <p:sp>
        <p:nvSpPr>
          <p:cNvPr id="23554" name="Rectangle 2"/>
          <p:cNvSpPr>
            <a:spLocks noChangeArrowheads="1"/>
          </p:cNvSpPr>
          <p:nvPr>
            <p:ph type="body" idx="1"/>
          </p:nvPr>
        </p:nvSpPr>
        <p:spPr>
          <a:ln/>
        </p:spPr>
        <p:txBody>
          <a:bodyPr/>
          <a:lstStyle/>
          <a:p>
            <a:pPr>
              <a:tabLst>
                <a:tab pos="9732963" algn="r"/>
                <a:tab pos="9732963" algn="r"/>
                <a:tab pos="9732963" algn="r"/>
                <a:tab pos="9732963" algn="r"/>
              </a:tabLst>
            </a:pPr>
            <a:r>
              <a:rPr lang="en-US"/>
              <a:t>In the methanation reaction, equation (1), CO and H</a:t>
            </a:r>
            <a:r>
              <a:rPr lang="en-US" baseline="-6000"/>
              <a:t>2</a:t>
            </a:r>
            <a:r>
              <a:rPr lang="en-US"/>
              <a:t> are used to produce methane, with water as a byproduct. The water that is produced can then react with CO in the water-gas shift reaction, equation (2). In addition, both CO and methane can decompose to form carbon as in equations (3) and (4). </a:t>
            </a:r>
          </a:p>
          <a:p>
            <a:pPr>
              <a:tabLst>
                <a:tab pos="9732963" algn="r"/>
                <a:tab pos="9732963" algn="r"/>
                <a:tab pos="9732963" algn="r"/>
                <a:tab pos="9732963" algn="r"/>
              </a:tabLst>
            </a:pPr>
            <a:endParaRPr lang="en-US"/>
          </a:p>
          <a:p>
            <a:pPr>
              <a:tabLst>
                <a:tab pos="9732963" algn="r"/>
                <a:tab pos="9732963" algn="r"/>
                <a:tab pos="9732963" algn="r"/>
                <a:tab pos="9732963" algn="r"/>
              </a:tabLst>
            </a:pPr>
            <a:r>
              <a:rPr lang="en-US"/>
              <a:t>CO + 3 H</a:t>
            </a:r>
            <a:r>
              <a:rPr lang="en-US" baseline="-6000"/>
              <a:t>2</a:t>
            </a:r>
            <a:r>
              <a:rPr lang="en-US">
                <a:ea typeface="ヒラギノ角ゴ ProN W3" charset="0"/>
                <a:cs typeface="ヒラギノ角ゴ ProN W3" charset="0"/>
              </a:rPr>
              <a:t> ⇄ CH</a:t>
            </a:r>
            <a:r>
              <a:rPr lang="en-US" baseline="-6000"/>
              <a:t>4</a:t>
            </a:r>
            <a:r>
              <a:rPr lang="en-US"/>
              <a:t> + H</a:t>
            </a:r>
            <a:r>
              <a:rPr lang="en-US" baseline="-6000"/>
              <a:t>2</a:t>
            </a:r>
            <a:r>
              <a:rPr lang="en-US"/>
              <a:t>O</a:t>
            </a:r>
            <a:r>
              <a:rPr lang="en-US" baseline="-6000"/>
              <a:t>(v)</a:t>
            </a:r>
            <a:r>
              <a:rPr lang="en-US"/>
              <a:t>	(1)</a:t>
            </a:r>
          </a:p>
          <a:p>
            <a:pPr>
              <a:tabLst>
                <a:tab pos="9732963" algn="r"/>
                <a:tab pos="9732963" algn="r"/>
                <a:tab pos="9732963" algn="r"/>
                <a:tab pos="9732963" algn="r"/>
              </a:tabLst>
            </a:pPr>
            <a:r>
              <a:rPr lang="en-US"/>
              <a:t>CO + H</a:t>
            </a:r>
            <a:r>
              <a:rPr lang="en-US" baseline="-6000"/>
              <a:t>2</a:t>
            </a:r>
            <a:r>
              <a:rPr lang="en-US"/>
              <a:t>O</a:t>
            </a:r>
            <a:r>
              <a:rPr lang="en-US" baseline="-6000"/>
              <a:t>(v)</a:t>
            </a:r>
            <a:r>
              <a:rPr lang="en-US">
                <a:ea typeface="ヒラギノ角ゴ ProN W3" charset="0"/>
                <a:cs typeface="ヒラギノ角ゴ ProN W3" charset="0"/>
              </a:rPr>
              <a:t> ⇄ CO</a:t>
            </a:r>
            <a:r>
              <a:rPr lang="en-US" baseline="-6000"/>
              <a:t>2</a:t>
            </a:r>
            <a:r>
              <a:rPr lang="en-US"/>
              <a:t> + H</a:t>
            </a:r>
            <a:r>
              <a:rPr lang="en-US" baseline="-6000"/>
              <a:t>2</a:t>
            </a:r>
            <a:r>
              <a:rPr lang="en-US"/>
              <a:t>	(2)</a:t>
            </a:r>
          </a:p>
          <a:p>
            <a:pPr>
              <a:tabLst>
                <a:tab pos="9732963" algn="r"/>
                <a:tab pos="9732963" algn="r"/>
                <a:tab pos="9732963" algn="r"/>
                <a:tab pos="9732963" algn="r"/>
              </a:tabLst>
            </a:pPr>
            <a:r>
              <a:rPr lang="en-US">
                <a:ea typeface="ヒラギノ角ゴ ProN W3" charset="0"/>
                <a:cs typeface="ヒラギノ角ゴ ProN W3" charset="0"/>
              </a:rPr>
              <a:t>2 CO ⇄ C + CO</a:t>
            </a:r>
            <a:r>
              <a:rPr lang="en-US" baseline="-6000"/>
              <a:t>2</a:t>
            </a:r>
            <a:r>
              <a:rPr lang="en-US"/>
              <a:t>	(3)</a:t>
            </a:r>
          </a:p>
          <a:p>
            <a:pPr>
              <a:tabLst>
                <a:tab pos="9732963" algn="r"/>
                <a:tab pos="9732963" algn="r"/>
                <a:tab pos="9732963" algn="r"/>
                <a:tab pos="9732963" algn="r"/>
              </a:tabLst>
            </a:pPr>
            <a:r>
              <a:rPr lang="en-US"/>
              <a:t>CH</a:t>
            </a:r>
            <a:r>
              <a:rPr lang="en-US" baseline="-6000"/>
              <a:t>4</a:t>
            </a:r>
            <a:r>
              <a:rPr lang="en-US">
                <a:ea typeface="ヒラギノ角ゴ ProN W3" charset="0"/>
                <a:cs typeface="ヒラギノ角ゴ ProN W3" charset="0"/>
              </a:rPr>
              <a:t> ⇄ C + 2 H</a:t>
            </a:r>
            <a:r>
              <a:rPr lang="en-US" baseline="-6000"/>
              <a:t>2</a:t>
            </a:r>
            <a:r>
              <a:rPr lang="en-US"/>
              <a:t>	(4)</a:t>
            </a:r>
          </a:p>
          <a:p>
            <a:pPr>
              <a:tabLst>
                <a:tab pos="9732963" algn="r"/>
                <a:tab pos="9732963" algn="r"/>
                <a:tab pos="9732963" algn="r"/>
                <a:tab pos="9732963" algn="r"/>
              </a:tabLst>
            </a:pPr>
            <a:r>
              <a:rPr lang="en-US"/>
              <a:t>Assuming that the carbon will form as graphite, the standard state for solid carbon, and that the equilibrium constants for all four reactions are known at the temperature of interest, develop the necessary equations and indicate how to use them in order to determine whether it is thermodynamically possible for carbon to form. In doing so, assume that the system initially consists of only CO and H</a:t>
            </a:r>
            <a:r>
              <a:rPr lang="en-US" baseline="-6000"/>
              <a:t>2</a:t>
            </a:r>
            <a:r>
              <a:rPr lang="en-US"/>
              <a:t> in a 1:3 (CO:H</a:t>
            </a:r>
            <a:r>
              <a:rPr lang="en-US" baseline="-6000"/>
              <a:t>2</a:t>
            </a:r>
            <a:r>
              <a:rPr lang="en-US"/>
              <a:t>) ratio. Ideal gas behavior may be assumed.</a:t>
            </a:r>
          </a:p>
        </p:txBody>
      </p:sp>
    </p:spTree>
  </p:cSld>
  <p:clrMapOvr>
    <a:masterClrMapping/>
  </p:clrMapOvr>
  <p:transition xmlns:p14="http://schemas.microsoft.com/office/powerpoint/2010/mai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ph type="title"/>
          </p:nvPr>
        </p:nvSpPr>
        <p:spPr>
          <a:ln/>
        </p:spPr>
        <p:txBody>
          <a:bodyPr/>
          <a:lstStyle/>
          <a:p>
            <a:r>
              <a:rPr lang="en-US"/>
              <a:t>Solution Process</a:t>
            </a:r>
          </a:p>
        </p:txBody>
      </p:sp>
      <p:sp>
        <p:nvSpPr>
          <p:cNvPr id="24578" name="Rectangle 2"/>
          <p:cNvSpPr>
            <a:spLocks noChangeArrowheads="1"/>
          </p:cNvSpPr>
          <p:nvPr>
            <p:ph type="body" idx="1"/>
          </p:nvPr>
        </p:nvSpPr>
        <p:spPr>
          <a:ln/>
        </p:spPr>
        <p:txBody>
          <a:bodyPr/>
          <a:lstStyle/>
          <a:p>
            <a:r>
              <a:rPr lang="en-US"/>
              <a:t>Assume carbon (graphite) </a:t>
            </a:r>
            <a:r>
              <a:rPr lang="en-US" b="1" i="1"/>
              <a:t>does</a:t>
            </a:r>
            <a:r>
              <a:rPr lang="en-US"/>
              <a:t> form</a:t>
            </a:r>
          </a:p>
          <a:p>
            <a:r>
              <a:rPr lang="en-US"/>
              <a:t>Identify and use a mathematically independent subset of the reactions taking place</a:t>
            </a:r>
          </a:p>
          <a:p>
            <a:r>
              <a:rPr lang="en-US"/>
              <a:t>Write equilibrium expressions for those reactions</a:t>
            </a:r>
          </a:p>
          <a:p>
            <a:r>
              <a:rPr lang="en-US"/>
              <a:t>Replace the thermodynamic activities</a:t>
            </a:r>
          </a:p>
          <a:p>
            <a:pPr marL="762000" lvl="1"/>
            <a:r>
              <a:rPr lang="en-US"/>
              <a:t>Express activities in terms of pressure and mole fractions</a:t>
            </a:r>
          </a:p>
          <a:p>
            <a:pPr marL="762000" lvl="1"/>
            <a:r>
              <a:rPr lang="en-US"/>
              <a:t>Express mole fractions in terms of moles</a:t>
            </a:r>
          </a:p>
          <a:p>
            <a:pPr marL="762000" lvl="1"/>
            <a:r>
              <a:rPr lang="en-US"/>
              <a:t>Express moles in terms of initial moles and extents of the three mathematically independent reactions</a:t>
            </a:r>
          </a:p>
          <a:p>
            <a:r>
              <a:rPr lang="en-US"/>
              <a:t>Solve the three equations for the equilibrium extents of the three mathematically independent reactions</a:t>
            </a:r>
          </a:p>
          <a:p>
            <a:pPr marL="762000" lvl="1"/>
            <a:r>
              <a:rPr lang="en-US"/>
              <a:t>There may be multiple solutions</a:t>
            </a:r>
          </a:p>
          <a:p>
            <a:pPr marL="762000" lvl="1"/>
            <a:r>
              <a:rPr lang="en-US"/>
              <a:t>If none of the solutions make sense (e. g. imaginary equilibrium extents of reaction), then </a:t>
            </a:r>
            <a:r>
              <a:rPr lang="en-US" i="1" u="sng"/>
              <a:t>carbon does not form</a:t>
            </a:r>
            <a:r>
              <a:rPr lang="en-US"/>
              <a:t>, i. e. the initial assumption was not valid</a:t>
            </a:r>
            <a:endParaRPr lang="en-US" i="1" u="sng"/>
          </a:p>
          <a:p>
            <a:r>
              <a:rPr lang="en-US"/>
              <a:t>If the equilibrium extents are reasonable on physical grounds, calculate the equilibrium moles of all species</a:t>
            </a:r>
          </a:p>
          <a:p>
            <a:pPr marL="762000" lvl="1"/>
            <a:r>
              <a:rPr lang="en-US"/>
              <a:t>If the equilibrium moles of all species are reasonable on physical grounds, this is the equilibrium composition and </a:t>
            </a:r>
            <a:r>
              <a:rPr lang="en-US" i="1" u="sng"/>
              <a:t>carbon does form, otherwise carbon does not form</a:t>
            </a:r>
          </a:p>
        </p:txBody>
      </p:sp>
    </p:spTree>
  </p:cSld>
  <p:clrMapOvr>
    <a:masterClrMapping/>
  </p:clrMapOvr>
  <p:transition xmlns:p14="http://schemas.microsoft.com/office/powerpoint/2010/mai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ph type="title"/>
          </p:nvPr>
        </p:nvSpPr>
        <p:spPr>
          <a:ln/>
        </p:spPr>
        <p:txBody>
          <a:bodyPr/>
          <a:lstStyle/>
          <a:p>
            <a:r>
              <a:rPr lang="en-US"/>
              <a:t>Solution Process</a:t>
            </a:r>
          </a:p>
        </p:txBody>
      </p:sp>
      <p:sp>
        <p:nvSpPr>
          <p:cNvPr id="25602" name="Rectangle 2"/>
          <p:cNvSpPr>
            <a:spLocks noChangeArrowheads="1"/>
          </p:cNvSpPr>
          <p:nvPr>
            <p:ph type="body" idx="1"/>
          </p:nvPr>
        </p:nvSpPr>
        <p:spPr>
          <a:ln/>
        </p:spPr>
        <p:txBody>
          <a:bodyPr/>
          <a:lstStyle/>
          <a:p>
            <a:r>
              <a:rPr lang="en-US"/>
              <a:t>Identify and use a mathematically independent subset of the reactions taking place</a:t>
            </a:r>
          </a:p>
          <a:p>
            <a:pPr marL="762000" lvl="1"/>
            <a:r>
              <a:rPr lang="en-US"/>
              <a:t>Only 3 of the four reactions in the problem statement are mathematically independent</a:t>
            </a:r>
          </a:p>
          <a:p>
            <a:pPr marL="1206500" lvl="2"/>
            <a:r>
              <a:rPr lang="en-US"/>
              <a:t>See Supplemental Unit S1</a:t>
            </a:r>
          </a:p>
          <a:p>
            <a:pPr marL="1206500" lvl="2"/>
            <a:r>
              <a:rPr lang="en-US"/>
              <a:t>Here you can determine mathematical independence by inspection</a:t>
            </a:r>
          </a:p>
          <a:p>
            <a:pPr marL="1651000" lvl="3"/>
            <a:r>
              <a:rPr lang="en-US"/>
              <a:t>the first reaction is always independent</a:t>
            </a:r>
          </a:p>
          <a:p>
            <a:pPr marL="1651000" lvl="3"/>
            <a:r>
              <a:rPr lang="en-US"/>
              <a:t>the second reaction introduces a new reagent, CO</a:t>
            </a:r>
            <a:r>
              <a:rPr lang="en-US" baseline="-6000"/>
              <a:t>2</a:t>
            </a:r>
            <a:r>
              <a:rPr lang="en-US"/>
              <a:t>, so it can</a:t>
            </a:r>
            <a:r>
              <a:rPr lang="ja-JP" altLang="en-US">
                <a:latin typeface="Arial"/>
              </a:rPr>
              <a:t>’</a:t>
            </a:r>
            <a:r>
              <a:rPr lang="en-US"/>
              <a:t>t be a multiple of the first reaction</a:t>
            </a:r>
          </a:p>
          <a:p>
            <a:pPr marL="1651000" lvl="3"/>
            <a:r>
              <a:rPr lang="en-US"/>
              <a:t>the third reaction introduces another new reagent, C, so it can</a:t>
            </a:r>
            <a:r>
              <a:rPr lang="ja-JP" altLang="en-US">
                <a:latin typeface="Arial"/>
              </a:rPr>
              <a:t>’</a:t>
            </a:r>
            <a:r>
              <a:rPr lang="en-US"/>
              <a:t>t be a linear combination of the first two</a:t>
            </a:r>
          </a:p>
          <a:p>
            <a:pPr marL="1651000" lvl="3"/>
            <a:r>
              <a:rPr lang="en-US"/>
              <a:t>reaction (4) = reaction (3) - reaction (2) - reaction (1)</a:t>
            </a:r>
          </a:p>
          <a:p>
            <a:pPr marL="762000" lvl="1"/>
            <a:r>
              <a:rPr lang="en-US"/>
              <a:t>Therefore, only use reactions (1) through (3) in the analysis</a:t>
            </a:r>
          </a:p>
          <a:p>
            <a:r>
              <a:rPr lang="en-US"/>
              <a:t>Write equilibrium expressions for those reactions</a:t>
            </a:r>
          </a:p>
        </p:txBody>
      </p:sp>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6767513"/>
            <a:ext cx="182721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56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6100" y="6769100"/>
            <a:ext cx="175101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560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8600" y="6769100"/>
            <a:ext cx="1595438"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5603"/>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25604"/>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25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ph type="body" idx="1"/>
          </p:nvPr>
        </p:nvSpPr>
        <p:spPr>
          <a:xfrm>
            <a:off x="1270000" y="1612900"/>
            <a:ext cx="10464800" cy="7391400"/>
          </a:xfrm>
          <a:ln/>
        </p:spPr>
        <p:txBody>
          <a:bodyPr/>
          <a:lstStyle/>
          <a:p>
            <a:r>
              <a:rPr lang="en-US" dirty="0"/>
              <a:t>Replace the thermodynamic activities</a:t>
            </a:r>
          </a:p>
          <a:p>
            <a:pPr marL="762000" lvl="1"/>
            <a:r>
              <a:rPr lang="en-US" dirty="0"/>
              <a:t>Express activities in terms of pressure and mole fractions</a:t>
            </a:r>
          </a:p>
          <a:p>
            <a:pPr marL="762000" lvl="1"/>
            <a:endParaRPr lang="en-US" dirty="0" smtClean="0"/>
          </a:p>
          <a:p>
            <a:pPr marL="762000" lvl="1"/>
            <a:endParaRPr lang="en-US" dirty="0"/>
          </a:p>
          <a:p>
            <a:pPr marL="762000" lvl="1"/>
            <a:endParaRPr lang="en-US" dirty="0" smtClean="0"/>
          </a:p>
          <a:p>
            <a:pPr marL="762000" lvl="1"/>
            <a:endParaRPr lang="en-US" dirty="0"/>
          </a:p>
          <a:p>
            <a:pPr marL="762000" lvl="1"/>
            <a:endParaRPr lang="en-US" dirty="0" smtClean="0"/>
          </a:p>
          <a:p>
            <a:pPr marL="762000" lvl="1"/>
            <a:endParaRPr lang="en-US" dirty="0"/>
          </a:p>
          <a:p>
            <a:pPr marL="762000" lvl="1"/>
            <a:endParaRPr lang="en-US" dirty="0" smtClean="0"/>
          </a:p>
          <a:p>
            <a:pPr marL="762000" lvl="1"/>
            <a:endParaRPr lang="en-US" dirty="0"/>
          </a:p>
          <a:p>
            <a:pPr marL="762000" lvl="1"/>
            <a:endParaRPr lang="en-US" dirty="0" smtClean="0"/>
          </a:p>
          <a:p>
            <a:pPr marL="762000" lvl="1"/>
            <a:r>
              <a:rPr lang="en-US" dirty="0" smtClean="0"/>
              <a:t>Express </a:t>
            </a:r>
            <a:r>
              <a:rPr lang="en-US" dirty="0"/>
              <a:t>mole fractions in terms of mole</a:t>
            </a: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700" y="366713"/>
            <a:ext cx="182721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8813" y="368300"/>
            <a:ext cx="1752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66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2900" y="368300"/>
            <a:ext cx="1595438"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66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1700" y="2514600"/>
            <a:ext cx="2986088"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66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0400" y="2514600"/>
            <a:ext cx="2935288" cy="277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66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32900" y="2514600"/>
            <a:ext cx="236855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66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5700" y="5981700"/>
            <a:ext cx="3862388" cy="296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66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75300" y="6045200"/>
            <a:ext cx="2600325"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663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32900" y="5980113"/>
            <a:ext cx="3114675" cy="285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6626"/>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26627"/>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26628"/>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nodeType="afterEffect">
                                  <p:stCondLst>
                                    <p:cond delay="0"/>
                                  </p:stCondLst>
                                  <p:childTnLst>
                                    <p:set>
                                      <p:cBhvr>
                                        <p:cTn id="15" dur="1" fill="hold">
                                          <p:stCondLst>
                                            <p:cond delay="499"/>
                                          </p:stCondLst>
                                        </p:cTn>
                                        <p:tgtEl>
                                          <p:spTgt spid="26629"/>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nodeType="afterEffect">
                                  <p:stCondLst>
                                    <p:cond delay="0"/>
                                  </p:stCondLst>
                                  <p:childTnLst>
                                    <p:set>
                                      <p:cBhvr>
                                        <p:cTn id="18" dur="1" fill="hold">
                                          <p:stCondLst>
                                            <p:cond delay="499"/>
                                          </p:stCondLst>
                                        </p:cTn>
                                        <p:tgtEl>
                                          <p:spTgt spid="26630"/>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nodeType="afterEffect">
                                  <p:stCondLst>
                                    <p:cond delay="0"/>
                                  </p:stCondLst>
                                  <p:childTnLst>
                                    <p:set>
                                      <p:cBhvr>
                                        <p:cTn id="21" dur="1" fill="hold">
                                          <p:stCondLst>
                                            <p:cond delay="499"/>
                                          </p:stCondLst>
                                        </p:cTn>
                                        <p:tgtEl>
                                          <p:spTgt spid="26631"/>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nodeType="afterEffect">
                                  <p:stCondLst>
                                    <p:cond delay="0"/>
                                  </p:stCondLst>
                                  <p:childTnLst>
                                    <p:set>
                                      <p:cBhvr>
                                        <p:cTn id="24" dur="1" fill="hold">
                                          <p:stCondLst>
                                            <p:cond delay="499"/>
                                          </p:stCondLst>
                                        </p:cTn>
                                        <p:tgtEl>
                                          <p:spTgt spid="26632"/>
                                        </p:tgtEl>
                                        <p:attrNameLst>
                                          <p:attrName>style.visibility</p:attrName>
                                        </p:attrNameLst>
                                      </p:cBhvr>
                                      <p:to>
                                        <p:strVal val="visible"/>
                                      </p:to>
                                    </p:set>
                                  </p:childTnLst>
                                </p:cTn>
                              </p:par>
                            </p:childTnLst>
                          </p:cTn>
                        </p:par>
                        <p:par>
                          <p:cTn id="25" fill="hold" nodeType="afterGroup">
                            <p:stCondLst>
                              <p:cond delay="3500"/>
                            </p:stCondLst>
                            <p:childTnLst>
                              <p:par>
                                <p:cTn id="26" presetID="1" presetClass="entr" presetSubtype="0" fill="hold" nodeType="afterEffect">
                                  <p:stCondLst>
                                    <p:cond delay="0"/>
                                  </p:stCondLst>
                                  <p:childTnLst>
                                    <p:set>
                                      <p:cBhvr>
                                        <p:cTn id="27" dur="1" fill="hold">
                                          <p:stCondLst>
                                            <p:cond delay="499"/>
                                          </p:stCondLst>
                                        </p:cTn>
                                        <p:tgtEl>
                                          <p:spTgt spid="26633"/>
                                        </p:tgtEl>
                                        <p:attrNameLst>
                                          <p:attrName>style.visibility</p:attrName>
                                        </p:attrNameLst>
                                      </p:cBhvr>
                                      <p:to>
                                        <p:strVal val="visible"/>
                                      </p:to>
                                    </p:set>
                                  </p:childTnLst>
                                </p:cTn>
                              </p:par>
                            </p:childTnLst>
                          </p:cTn>
                        </p:par>
                        <p:par>
                          <p:cTn id="28" fill="hold" nodeType="afterGroup">
                            <p:stCondLst>
                              <p:cond delay="4000"/>
                            </p:stCondLst>
                            <p:childTnLst>
                              <p:par>
                                <p:cTn id="29" presetID="1" presetClass="entr" presetSubtype="0" fill="hold" nodeType="afterEffect">
                                  <p:stCondLst>
                                    <p:cond delay="0"/>
                                  </p:stCondLst>
                                  <p:childTnLst>
                                    <p:set>
                                      <p:cBhvr>
                                        <p:cTn id="30" dur="1" fill="hold">
                                          <p:stCondLst>
                                            <p:cond delay="499"/>
                                          </p:stCondLst>
                                        </p:cTn>
                                        <p:tgtEl>
                                          <p:spTgt spid="266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ph type="body" idx="1"/>
          </p:nvPr>
        </p:nvSpPr>
        <p:spPr>
          <a:xfrm>
            <a:off x="1270000" y="1752600"/>
            <a:ext cx="10464800" cy="7353300"/>
          </a:xfrm>
          <a:ln/>
        </p:spPr>
        <p:txBody>
          <a:bodyPr/>
          <a:lstStyle/>
          <a:p>
            <a:pPr marL="762000" lvl="1"/>
            <a:r>
              <a:rPr lang="en-US"/>
              <a:t>Express moles in terms of initial moles and extents of the three mathematically independent reactions</a:t>
            </a:r>
          </a:p>
          <a:p>
            <a:pPr marL="1206500" lvl="2"/>
            <a:r>
              <a:rPr lang="en-US"/>
              <a:t>Note that n</a:t>
            </a:r>
            <a:r>
              <a:rPr lang="en-US" baseline="-6000"/>
              <a:t>total</a:t>
            </a:r>
            <a:r>
              <a:rPr lang="en-US"/>
              <a:t> in the equations above refers to the total moles </a:t>
            </a:r>
            <a:r>
              <a:rPr lang="en-US" b="1" i="1"/>
              <a:t>in the gas phase</a:t>
            </a:r>
            <a:endParaRPr lang="en-US"/>
          </a:p>
          <a:p>
            <a:pPr marL="1651000" lvl="3">
              <a:spcBef>
                <a:spcPts val="1500"/>
              </a:spcBef>
            </a:pPr>
            <a:r>
              <a:rPr lang="en-US"/>
              <a:t>It appears as a result of substituting for the gas phase mole fraction, </a:t>
            </a:r>
          </a:p>
          <a:p>
            <a:pPr marL="1206500" lvl="2">
              <a:spcBef>
                <a:spcPts val="1500"/>
              </a:spcBef>
            </a:pPr>
            <a:r>
              <a:rPr lang="en-US"/>
              <a:t>It does not include the moles of C</a:t>
            </a: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700" y="203200"/>
            <a:ext cx="37338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6100" y="241300"/>
            <a:ext cx="175101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76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9300" y="254000"/>
            <a:ext cx="3114675"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76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4038600"/>
            <a:ext cx="919162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76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8800" y="5816600"/>
            <a:ext cx="424815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76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82900" y="7416800"/>
            <a:ext cx="7235825"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76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42500" y="2641600"/>
            <a:ext cx="1184275"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7650"/>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27651"/>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27652"/>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nodeType="afterEffect">
                                  <p:stCondLst>
                                    <p:cond delay="0"/>
                                  </p:stCondLst>
                                  <p:childTnLst>
                                    <p:set>
                                      <p:cBhvr>
                                        <p:cTn id="15" dur="1" fill="hold">
                                          <p:stCondLst>
                                            <p:cond delay="499"/>
                                          </p:stCondLst>
                                        </p:cTn>
                                        <p:tgtEl>
                                          <p:spTgt spid="27653"/>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nodeType="afterEffect">
                                  <p:stCondLst>
                                    <p:cond delay="0"/>
                                  </p:stCondLst>
                                  <p:childTnLst>
                                    <p:set>
                                      <p:cBhvr>
                                        <p:cTn id="18" dur="1" fill="hold">
                                          <p:stCondLst>
                                            <p:cond delay="499"/>
                                          </p:stCondLst>
                                        </p:cTn>
                                        <p:tgtEl>
                                          <p:spTgt spid="27654"/>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nodeType="afterEffect">
                                  <p:stCondLst>
                                    <p:cond delay="0"/>
                                  </p:stCondLst>
                                  <p:childTnLst>
                                    <p:set>
                                      <p:cBhvr>
                                        <p:cTn id="21" dur="1" fill="hold">
                                          <p:stCondLst>
                                            <p:cond delay="499"/>
                                          </p:stCondLst>
                                        </p:cTn>
                                        <p:tgtEl>
                                          <p:spTgt spid="27655"/>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nodeType="afterEffect">
                                  <p:stCondLst>
                                    <p:cond delay="0"/>
                                  </p:stCondLst>
                                  <p:childTnLst>
                                    <p:set>
                                      <p:cBhvr>
                                        <p:cTn id="24" dur="1" fill="hold">
                                          <p:stCondLst>
                                            <p:cond delay="499"/>
                                          </p:stCondLst>
                                        </p:cTn>
                                        <p:tgtEl>
                                          <p:spTgt spid="276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ph type="body" idx="1"/>
          </p:nvPr>
        </p:nvSpPr>
        <p:spPr>
          <a:xfrm>
            <a:off x="1270000" y="1295400"/>
            <a:ext cx="10464800" cy="7810500"/>
          </a:xfrm>
          <a:ln/>
        </p:spPr>
        <p:txBody>
          <a:bodyPr/>
          <a:lstStyle/>
          <a:p>
            <a:r>
              <a:rPr lang="en-US" dirty="0"/>
              <a:t>Solve the three equations (on the last slide) for the equilibrium extents of the three mathematically independent reactions</a:t>
            </a:r>
          </a:p>
          <a:p>
            <a:pPr marL="762000" lvl="1"/>
            <a:r>
              <a:rPr lang="en-US" dirty="0"/>
              <a:t>There may be multiple solutions</a:t>
            </a:r>
          </a:p>
          <a:p>
            <a:pPr marL="762000" lvl="1"/>
            <a:r>
              <a:rPr lang="en-US" dirty="0"/>
              <a:t>If none of the solutions make sense (e. g. imaginary equilibrium extents of reaction), then </a:t>
            </a:r>
            <a:r>
              <a:rPr lang="en-US" i="1" u="sng" dirty="0"/>
              <a:t>carbon does not form</a:t>
            </a:r>
            <a:r>
              <a:rPr lang="en-US" dirty="0"/>
              <a:t>, </a:t>
            </a:r>
            <a:r>
              <a:rPr lang="en-US" dirty="0" err="1"/>
              <a:t>i</a:t>
            </a:r>
            <a:r>
              <a:rPr lang="en-US" dirty="0"/>
              <a:t>. e. the initial assumption was not valid</a:t>
            </a:r>
            <a:endParaRPr lang="en-US" i="1" u="sng" dirty="0"/>
          </a:p>
          <a:p>
            <a:r>
              <a:rPr lang="en-US" dirty="0"/>
              <a:t>If the equilibrium extents are reasonable on physical grounds, calculate the equilibrium moles of all species</a:t>
            </a:r>
          </a:p>
          <a:p>
            <a:pPr marL="762000" lvl="1"/>
            <a:endParaRPr lang="en-US" dirty="0" smtClean="0"/>
          </a:p>
          <a:p>
            <a:pPr marL="762000" lvl="1"/>
            <a:endParaRPr lang="en-US" dirty="0"/>
          </a:p>
          <a:p>
            <a:pPr marL="762000" lvl="1"/>
            <a:endParaRPr lang="en-US" dirty="0" smtClean="0"/>
          </a:p>
          <a:p>
            <a:pPr marL="762000" lvl="1"/>
            <a:endParaRPr lang="en-US" dirty="0"/>
          </a:p>
          <a:p>
            <a:pPr marL="762000" lvl="1"/>
            <a:endParaRPr lang="en-US" dirty="0" smtClean="0"/>
          </a:p>
          <a:p>
            <a:pPr marL="762000" lvl="1"/>
            <a:endParaRPr lang="en-US" dirty="0"/>
          </a:p>
          <a:p>
            <a:pPr marL="762000" lvl="1"/>
            <a:endParaRPr lang="en-US" dirty="0" smtClean="0"/>
          </a:p>
          <a:p>
            <a:pPr marL="762000" lvl="1"/>
            <a:r>
              <a:rPr lang="en-US" dirty="0" smtClean="0"/>
              <a:t>If </a:t>
            </a:r>
            <a:r>
              <a:rPr lang="en-US" dirty="0"/>
              <a:t>the equilibrium moles of all species are reasonable on physical grounds, this is the equilibrium composition and </a:t>
            </a:r>
            <a:r>
              <a:rPr lang="en-US" i="1" u="sng" dirty="0"/>
              <a:t>carbon does form</a:t>
            </a:r>
            <a:r>
              <a:rPr lang="en-US" dirty="0"/>
              <a:t>, otherwise carbon does not form</a:t>
            </a: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6600" y="4953000"/>
            <a:ext cx="11572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3900" y="4140200"/>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86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1300" y="4102100"/>
            <a:ext cx="24193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86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1300" y="4953000"/>
            <a:ext cx="16986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86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6600" y="5740400"/>
            <a:ext cx="16986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86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6700" y="5778500"/>
            <a:ext cx="9525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8674"/>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28675"/>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28676"/>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nodeType="afterEffect">
                                  <p:stCondLst>
                                    <p:cond delay="0"/>
                                  </p:stCondLst>
                                  <p:childTnLst>
                                    <p:set>
                                      <p:cBhvr>
                                        <p:cTn id="15" dur="1" fill="hold">
                                          <p:stCondLst>
                                            <p:cond delay="499"/>
                                          </p:stCondLst>
                                        </p:cTn>
                                        <p:tgtEl>
                                          <p:spTgt spid="28677"/>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nodeType="afterEffect">
                                  <p:stCondLst>
                                    <p:cond delay="0"/>
                                  </p:stCondLst>
                                  <p:childTnLst>
                                    <p:set>
                                      <p:cBhvr>
                                        <p:cTn id="18" dur="1" fill="hold">
                                          <p:stCondLst>
                                            <p:cond delay="499"/>
                                          </p:stCondLst>
                                        </p:cTn>
                                        <p:tgtEl>
                                          <p:spTgt spid="28678"/>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nodeType="afterEffect">
                                  <p:stCondLst>
                                    <p:cond delay="0"/>
                                  </p:stCondLst>
                                  <p:childTnLst>
                                    <p:set>
                                      <p:cBhvr>
                                        <p:cTn id="21" dur="1" fill="hold">
                                          <p:stCondLst>
                                            <p:cond delay="499"/>
                                          </p:stCondLst>
                                        </p:cTn>
                                        <p:tgtEl>
                                          <p:spTgt spid="286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ph type="body" idx="1"/>
          </p:nvPr>
        </p:nvSpPr>
        <p:spPr>
          <a:ln/>
        </p:spPr>
        <p:txBody>
          <a:bodyPr/>
          <a:lstStyle/>
          <a:p>
            <a:r>
              <a:rPr lang="en-US"/>
              <a:t>Assume carbon </a:t>
            </a:r>
            <a:r>
              <a:rPr lang="en-US" b="1" i="1"/>
              <a:t>does not</a:t>
            </a:r>
            <a:r>
              <a:rPr lang="en-US"/>
              <a:t> form</a:t>
            </a:r>
          </a:p>
          <a:p>
            <a:r>
              <a:rPr lang="en-US"/>
              <a:t>Calculate the equilibrium composition using only reactions (1) and (2)</a:t>
            </a:r>
          </a:p>
          <a:p>
            <a:pPr marL="762000" lvl="1"/>
            <a:r>
              <a:rPr lang="en-US"/>
              <a:t>Check that they are independent</a:t>
            </a:r>
          </a:p>
          <a:p>
            <a:pPr marL="762000" lvl="1"/>
            <a:r>
              <a:rPr lang="en-US"/>
              <a:t>Write equilibrium expressions</a:t>
            </a:r>
          </a:p>
          <a:p>
            <a:pPr marL="762000" lvl="1"/>
            <a:r>
              <a:rPr lang="en-US"/>
              <a:t>Express activities in terms of pressure and mole fractions</a:t>
            </a:r>
          </a:p>
          <a:p>
            <a:pPr marL="762000" lvl="1"/>
            <a:r>
              <a:rPr lang="en-US"/>
              <a:t>Express mole fractions in terms of moles</a:t>
            </a:r>
          </a:p>
          <a:p>
            <a:pPr marL="762000" lvl="1"/>
            <a:r>
              <a:rPr lang="en-US"/>
              <a:t>Express moles in terms of initial moles and extents of the two reactions</a:t>
            </a:r>
          </a:p>
          <a:p>
            <a:pPr marL="762000" lvl="1"/>
            <a:r>
              <a:rPr lang="en-US"/>
              <a:t>Solve the resulting equations for the equilibrium extents of reactions (1) and (2)</a:t>
            </a:r>
          </a:p>
          <a:p>
            <a:pPr marL="762000" lvl="1"/>
            <a:r>
              <a:rPr lang="en-US"/>
              <a:t>Calculate the corresponding equilibrium moles (and mole fractions) of CO, H</a:t>
            </a:r>
            <a:r>
              <a:rPr lang="en-US" baseline="-6000"/>
              <a:t>2</a:t>
            </a:r>
            <a:r>
              <a:rPr lang="en-US"/>
              <a:t>, CH</a:t>
            </a:r>
            <a:r>
              <a:rPr lang="en-US" baseline="-6000"/>
              <a:t>4</a:t>
            </a:r>
            <a:r>
              <a:rPr lang="en-US"/>
              <a:t>, H</a:t>
            </a:r>
            <a:r>
              <a:rPr lang="en-US" baseline="-6000"/>
              <a:t>2</a:t>
            </a:r>
            <a:r>
              <a:rPr lang="en-US"/>
              <a:t>O and CO</a:t>
            </a:r>
            <a:r>
              <a:rPr lang="en-US" baseline="-6000"/>
              <a:t>2</a:t>
            </a:r>
            <a:endParaRPr lang="en-US"/>
          </a:p>
          <a:p>
            <a:r>
              <a:rPr lang="en-US"/>
              <a:t>Write equilibrium expressions for the two carbon-forming reactions</a:t>
            </a:r>
          </a:p>
          <a:p>
            <a:pPr marL="762000" lvl="1"/>
            <a:r>
              <a:rPr lang="en-US"/>
              <a:t>Rearrange them to calculate the activity of carbon, and do so</a:t>
            </a:r>
          </a:p>
          <a:p>
            <a:pPr marL="762000" lvl="1">
              <a:spcBef>
                <a:spcPts val="18200"/>
              </a:spcBef>
            </a:pPr>
            <a:r>
              <a:rPr lang="en-US"/>
              <a:t>If the resulting activity of carbon for </a:t>
            </a:r>
            <a:r>
              <a:rPr lang="en-US" i="1" u="sng"/>
              <a:t>either</a:t>
            </a:r>
            <a:r>
              <a:rPr lang="en-US"/>
              <a:t> reaction is greater than or equal to 1, </a:t>
            </a:r>
            <a:r>
              <a:rPr lang="en-US" i="1" u="sng"/>
              <a:t>carbon does form</a:t>
            </a:r>
            <a:r>
              <a:rPr lang="en-US"/>
              <a:t> and the initial assumption above is not valid</a:t>
            </a:r>
          </a:p>
        </p:txBody>
      </p:sp>
      <p:sp>
        <p:nvSpPr>
          <p:cNvPr id="29698" name="Rectangle 2"/>
          <p:cNvSpPr>
            <a:spLocks noChangeArrowheads="1"/>
          </p:cNvSpPr>
          <p:nvPr>
            <p:ph type="title"/>
          </p:nvPr>
        </p:nvSpPr>
        <p:spPr>
          <a:ln/>
        </p:spPr>
        <p:txBody>
          <a:bodyPr/>
          <a:lstStyle/>
          <a:p>
            <a:r>
              <a:rPr lang="en-US"/>
              <a:t>Alternative Solution Steps</a:t>
            </a:r>
          </a:p>
        </p:txBody>
      </p:sp>
      <p:pic>
        <p:nvPicPr>
          <p:cNvPr id="296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1213" y="6083300"/>
            <a:ext cx="64389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97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2800" y="7124700"/>
            <a:ext cx="65913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969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29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ph type="title"/>
          </p:nvPr>
        </p:nvSpPr>
        <p:spPr>
          <a:ln/>
        </p:spPr>
        <p:txBody>
          <a:bodyPr/>
          <a:lstStyle/>
          <a:p>
            <a:r>
              <a:rPr lang="en-US"/>
              <a:t>Where </a:t>
            </a:r>
            <a:r>
              <a:rPr lang="en-US" smtClean="0"/>
              <a:t>We</a:t>
            </a:r>
            <a:r>
              <a:rPr lang="en-US" smtClean="0">
                <a:latin typeface="Arial"/>
              </a:rPr>
              <a:t>’</a:t>
            </a:r>
            <a:r>
              <a:rPr lang="en-US" smtClean="0"/>
              <a:t>re </a:t>
            </a:r>
            <a:r>
              <a:rPr lang="en-US"/>
              <a:t>Going</a:t>
            </a:r>
          </a:p>
        </p:txBody>
      </p:sp>
      <p:sp>
        <p:nvSpPr>
          <p:cNvPr id="30722" name="Rectangle 2"/>
          <p:cNvSpPr>
            <a:spLocks noChangeArrowheads="1"/>
          </p:cNvSpPr>
          <p:nvPr>
            <p:ph type="body" idx="1"/>
          </p:nvPr>
        </p:nvSpPr>
        <p:spPr>
          <a:ln/>
        </p:spPr>
        <p:txBody>
          <a:bodyPr/>
          <a:lstStyle/>
          <a:p>
            <a:pPr>
              <a:buClr>
                <a:srgbClr val="B3B3B3"/>
              </a:buClr>
            </a:pPr>
            <a:r>
              <a:rPr lang="en-US">
                <a:solidFill>
                  <a:srgbClr val="B3B3B3"/>
                </a:solidFill>
              </a:rPr>
              <a:t>Part I - Chemical Reactions</a:t>
            </a:r>
          </a:p>
          <a:p>
            <a:r>
              <a:rPr lang="en-US"/>
              <a:t>Part II - Chemical Reaction Kinetics</a:t>
            </a:r>
          </a:p>
          <a:p>
            <a:pPr marL="762000" lvl="1"/>
            <a:r>
              <a:rPr lang="en-US"/>
              <a:t>A. Rate Expressions</a:t>
            </a:r>
          </a:p>
          <a:p>
            <a:pPr marL="1206500" lvl="2"/>
            <a:r>
              <a:rPr lang="en-US"/>
              <a:t>4. Reaction Rates and Temperature Effects</a:t>
            </a:r>
          </a:p>
          <a:p>
            <a:pPr marL="1206500" lvl="2"/>
            <a:r>
              <a:rPr lang="en-US"/>
              <a:t>5. Empirical and Theoretical Rate Expressions</a:t>
            </a:r>
          </a:p>
          <a:p>
            <a:pPr marL="1206500" lvl="2"/>
            <a:r>
              <a:rPr lang="en-US"/>
              <a:t>6. Reaction Mechanisms</a:t>
            </a:r>
          </a:p>
          <a:p>
            <a:pPr marL="1206500" lvl="2"/>
            <a:r>
              <a:rPr lang="en-US"/>
              <a:t>7. The Steady State Approximation</a:t>
            </a:r>
          </a:p>
          <a:p>
            <a:pPr marL="1206500" lvl="2"/>
            <a:r>
              <a:rPr lang="en-US"/>
              <a:t>8. Rate Determining Step</a:t>
            </a:r>
          </a:p>
          <a:p>
            <a:pPr marL="1206500" lvl="2"/>
            <a:r>
              <a:rPr lang="en-US"/>
              <a:t>9. Homogeneous and Enzymatic Catalysis</a:t>
            </a:r>
          </a:p>
          <a:p>
            <a:pPr marL="1206500" lvl="2"/>
            <a:r>
              <a:rPr lang="en-US"/>
              <a:t>10. Heterogeneous Catalysis</a:t>
            </a:r>
          </a:p>
          <a:p>
            <a:pPr marL="762000" lvl="1"/>
            <a:r>
              <a:rPr lang="en-US"/>
              <a:t>B. Kinetics Experiments</a:t>
            </a:r>
          </a:p>
          <a:p>
            <a:pPr marL="762000" lvl="1"/>
            <a:r>
              <a:rPr lang="en-US"/>
              <a:t>C. Analysis of Kinetics Data</a:t>
            </a:r>
          </a:p>
          <a:p>
            <a:r>
              <a:rPr lang="en-US"/>
              <a:t>Part III - Chemical Reaction Engineering</a:t>
            </a:r>
          </a:p>
          <a:p>
            <a:r>
              <a:rPr lang="en-US"/>
              <a:t>Part IV - Non-Ideal Reactions and Reactors</a:t>
            </a:r>
          </a:p>
        </p:txBody>
      </p:sp>
    </p:spTree>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ph type="title"/>
          </p:nvPr>
        </p:nvSpPr>
        <p:spPr>
          <a:ln/>
        </p:spPr>
        <p:txBody>
          <a:bodyPr/>
          <a:lstStyle/>
          <a:p>
            <a:r>
              <a:rPr lang="en-US" dirty="0"/>
              <a:t>Where </a:t>
            </a:r>
            <a:r>
              <a:rPr lang="en-US" dirty="0" smtClean="0"/>
              <a:t>We</a:t>
            </a:r>
            <a:r>
              <a:rPr lang="en-US" dirty="0" smtClean="0">
                <a:latin typeface="Arial"/>
              </a:rPr>
              <a:t>’</a:t>
            </a:r>
            <a:r>
              <a:rPr lang="en-US" dirty="0" smtClean="0"/>
              <a:t>ve </a:t>
            </a:r>
            <a:r>
              <a:rPr lang="en-US" dirty="0"/>
              <a:t>Been</a:t>
            </a:r>
          </a:p>
        </p:txBody>
      </p:sp>
      <p:sp>
        <p:nvSpPr>
          <p:cNvPr id="13314" name="Rectangle 2"/>
          <p:cNvSpPr>
            <a:spLocks noChangeArrowheads="1"/>
          </p:cNvSpPr>
          <p:nvPr>
            <p:ph type="body" idx="1"/>
          </p:nvPr>
        </p:nvSpPr>
        <p:spPr>
          <a:ln/>
        </p:spPr>
        <p:txBody>
          <a:bodyPr/>
          <a:lstStyle/>
          <a:p>
            <a:r>
              <a:rPr lang="en-US"/>
              <a:t>Part I - Chemical Reactions</a:t>
            </a:r>
          </a:p>
          <a:p>
            <a:pPr marL="762000" lvl="1"/>
            <a:r>
              <a:rPr lang="en-US">
                <a:solidFill>
                  <a:srgbClr val="B3B3B3"/>
                </a:solidFill>
              </a:rPr>
              <a:t>1. Stoichiometry and Reaction Progress</a:t>
            </a:r>
          </a:p>
          <a:p>
            <a:pPr marL="762000" lvl="1"/>
            <a:r>
              <a:rPr lang="en-US">
                <a:solidFill>
                  <a:srgbClr val="B3B3B3"/>
                </a:solidFill>
              </a:rPr>
              <a:t>2. Reaction Thermochemistry</a:t>
            </a:r>
          </a:p>
          <a:p>
            <a:pPr marL="762000" lvl="1"/>
            <a:r>
              <a:rPr lang="en-US"/>
              <a:t>3. Reaction Equilibrium</a:t>
            </a:r>
          </a:p>
          <a:p>
            <a:r>
              <a:rPr lang="en-US"/>
              <a:t>Part II - Chemical Reaction Kinetics</a:t>
            </a:r>
          </a:p>
          <a:p>
            <a:r>
              <a:rPr lang="en-US"/>
              <a:t>Part III - Chemical Reaction Engineering</a:t>
            </a:r>
          </a:p>
          <a:p>
            <a:r>
              <a:rPr lang="en-US"/>
              <a:t>Part IV - Non-Ideal Reactions and Reactors</a:t>
            </a:r>
          </a:p>
        </p:txBody>
      </p:sp>
    </p:spTree>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ph type="title"/>
          </p:nvPr>
        </p:nvSpPr>
        <p:spPr>
          <a:ln/>
        </p:spPr>
        <p:txBody>
          <a:bodyPr/>
          <a:lstStyle/>
          <a:p>
            <a:r>
              <a:rPr lang="en-US"/>
              <a:t>Reaction Equilibrium</a:t>
            </a:r>
          </a:p>
        </p:txBody>
      </p:sp>
      <p:sp>
        <p:nvSpPr>
          <p:cNvPr id="14338" name="Rectangle 2"/>
          <p:cNvSpPr>
            <a:spLocks noChangeArrowheads="1"/>
          </p:cNvSpPr>
          <p:nvPr>
            <p:ph type="body" idx="1"/>
          </p:nvPr>
        </p:nvSpPr>
        <p:spPr>
          <a:ln/>
        </p:spPr>
        <p:txBody>
          <a:bodyPr/>
          <a:lstStyle/>
          <a:p>
            <a:r>
              <a:rPr lang="en-US"/>
              <a:t>Equilibrium constant</a:t>
            </a:r>
          </a:p>
          <a:p>
            <a:pPr marL="762000" lvl="1">
              <a:spcBef>
                <a:spcPts val="1900"/>
              </a:spcBef>
            </a:pPr>
            <a:r>
              <a:rPr lang="en-US"/>
              <a:t> </a:t>
            </a:r>
          </a:p>
          <a:p>
            <a:pPr marL="762000" lvl="1">
              <a:spcBef>
                <a:spcPts val="5600"/>
              </a:spcBef>
            </a:pPr>
            <a:r>
              <a:rPr lang="en-US"/>
              <a:t> </a:t>
            </a:r>
          </a:p>
          <a:p>
            <a:pPr>
              <a:spcBef>
                <a:spcPts val="3300"/>
              </a:spcBef>
            </a:pPr>
            <a:r>
              <a:rPr lang="en-US"/>
              <a:t>Equilibrium expression</a:t>
            </a:r>
          </a:p>
          <a:p>
            <a:pPr marL="762000" lvl="1">
              <a:spcBef>
                <a:spcPts val="800"/>
              </a:spcBef>
            </a:pPr>
            <a:r>
              <a:rPr lang="en-US"/>
              <a:t> </a:t>
            </a:r>
          </a:p>
          <a:p>
            <a:pPr>
              <a:spcBef>
                <a:spcPts val="3800"/>
              </a:spcBef>
            </a:pPr>
            <a:r>
              <a:rPr lang="en-US"/>
              <a:t>Relating thermodynamic activities to composition</a:t>
            </a:r>
          </a:p>
          <a:p>
            <a:pPr marL="762000" lvl="1"/>
            <a:r>
              <a:rPr lang="en-US"/>
              <a:t>Gases</a:t>
            </a:r>
          </a:p>
          <a:p>
            <a:pPr marL="1206500" lvl="2"/>
            <a:endParaRPr lang="en-US"/>
          </a:p>
          <a:p>
            <a:pPr marL="762000" lvl="1">
              <a:spcBef>
                <a:spcPts val="3700"/>
              </a:spcBef>
            </a:pPr>
            <a:r>
              <a:rPr lang="en-US"/>
              <a:t>Liquids</a:t>
            </a:r>
          </a:p>
          <a:p>
            <a:pPr marL="1206500" lvl="2"/>
            <a:endParaRPr lang="en-US"/>
          </a:p>
          <a:p>
            <a:pPr marL="762000" lvl="1"/>
            <a:r>
              <a:rPr lang="en-US"/>
              <a:t>Solids</a:t>
            </a: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0400" y="1941513"/>
            <a:ext cx="4429125"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0400" y="2933700"/>
            <a:ext cx="543242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43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5800" y="4316413"/>
            <a:ext cx="21875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434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3800" y="5854700"/>
            <a:ext cx="1363663"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434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5300" y="5854700"/>
            <a:ext cx="1363663"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434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9200" y="7035800"/>
            <a:ext cx="849313"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4345"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7035800"/>
            <a:ext cx="1055688"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4346"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3600" y="7035800"/>
            <a:ext cx="1081088"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4347"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4600" y="7785100"/>
            <a:ext cx="10033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433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14340"/>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14341"/>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nodeType="afterEffect">
                                  <p:stCondLst>
                                    <p:cond delay="0"/>
                                  </p:stCondLst>
                                  <p:childTnLst>
                                    <p:set>
                                      <p:cBhvr>
                                        <p:cTn id="15" dur="1" fill="hold">
                                          <p:stCondLst>
                                            <p:cond delay="499"/>
                                          </p:stCondLst>
                                        </p:cTn>
                                        <p:tgtEl>
                                          <p:spTgt spid="14342"/>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nodeType="afterEffect">
                                  <p:stCondLst>
                                    <p:cond delay="0"/>
                                  </p:stCondLst>
                                  <p:childTnLst>
                                    <p:set>
                                      <p:cBhvr>
                                        <p:cTn id="18" dur="1" fill="hold">
                                          <p:stCondLst>
                                            <p:cond delay="499"/>
                                          </p:stCondLst>
                                        </p:cTn>
                                        <p:tgtEl>
                                          <p:spTgt spid="14343"/>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nodeType="afterEffect">
                                  <p:stCondLst>
                                    <p:cond delay="0"/>
                                  </p:stCondLst>
                                  <p:childTnLst>
                                    <p:set>
                                      <p:cBhvr>
                                        <p:cTn id="21" dur="1" fill="hold">
                                          <p:stCondLst>
                                            <p:cond delay="499"/>
                                          </p:stCondLst>
                                        </p:cTn>
                                        <p:tgtEl>
                                          <p:spTgt spid="14344"/>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nodeType="afterEffect">
                                  <p:stCondLst>
                                    <p:cond delay="0"/>
                                  </p:stCondLst>
                                  <p:childTnLst>
                                    <p:set>
                                      <p:cBhvr>
                                        <p:cTn id="24" dur="1" fill="hold">
                                          <p:stCondLst>
                                            <p:cond delay="499"/>
                                          </p:stCondLst>
                                        </p:cTn>
                                        <p:tgtEl>
                                          <p:spTgt spid="14345"/>
                                        </p:tgtEl>
                                        <p:attrNameLst>
                                          <p:attrName>style.visibility</p:attrName>
                                        </p:attrNameLst>
                                      </p:cBhvr>
                                      <p:to>
                                        <p:strVal val="visible"/>
                                      </p:to>
                                    </p:set>
                                  </p:childTnLst>
                                </p:cTn>
                              </p:par>
                            </p:childTnLst>
                          </p:cTn>
                        </p:par>
                        <p:par>
                          <p:cTn id="25" fill="hold" nodeType="afterGroup">
                            <p:stCondLst>
                              <p:cond delay="3500"/>
                            </p:stCondLst>
                            <p:childTnLst>
                              <p:par>
                                <p:cTn id="26" presetID="1" presetClass="entr" presetSubtype="0" fill="hold" nodeType="afterEffect">
                                  <p:stCondLst>
                                    <p:cond delay="0"/>
                                  </p:stCondLst>
                                  <p:childTnLst>
                                    <p:set>
                                      <p:cBhvr>
                                        <p:cTn id="27" dur="1" fill="hold">
                                          <p:stCondLst>
                                            <p:cond delay="499"/>
                                          </p:stCondLst>
                                        </p:cTn>
                                        <p:tgtEl>
                                          <p:spTgt spid="14346"/>
                                        </p:tgtEl>
                                        <p:attrNameLst>
                                          <p:attrName>style.visibility</p:attrName>
                                        </p:attrNameLst>
                                      </p:cBhvr>
                                      <p:to>
                                        <p:strVal val="visible"/>
                                      </p:to>
                                    </p:set>
                                  </p:childTnLst>
                                </p:cTn>
                              </p:par>
                            </p:childTnLst>
                          </p:cTn>
                        </p:par>
                        <p:par>
                          <p:cTn id="28" fill="hold" nodeType="afterGroup">
                            <p:stCondLst>
                              <p:cond delay="4000"/>
                            </p:stCondLst>
                            <p:childTnLst>
                              <p:par>
                                <p:cTn id="29" presetID="1" presetClass="entr" presetSubtype="0" fill="hold" nodeType="afterEffect">
                                  <p:stCondLst>
                                    <p:cond delay="0"/>
                                  </p:stCondLst>
                                  <p:childTnLst>
                                    <p:set>
                                      <p:cBhvr>
                                        <p:cTn id="30" dur="1" fill="hold">
                                          <p:stCondLst>
                                            <p:cond delay="499"/>
                                          </p:stCondLst>
                                        </p:cTn>
                                        <p:tgtEl>
                                          <p:spTgt spid="143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ph type="title"/>
          </p:nvPr>
        </p:nvSpPr>
        <p:spPr>
          <a:xfrm>
            <a:off x="1270000" y="4521200"/>
            <a:ext cx="10464800" cy="698500"/>
          </a:xfrm>
          <a:ln/>
        </p:spPr>
        <p:txBody>
          <a:bodyPr/>
          <a:lstStyle/>
          <a:p>
            <a:r>
              <a:rPr lang="en-US"/>
              <a:t>Questions?</a:t>
            </a:r>
          </a:p>
        </p:txBody>
      </p:sp>
    </p:spTree>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ph type="title"/>
          </p:nvPr>
        </p:nvSpPr>
        <p:spPr>
          <a:ln/>
        </p:spPr>
        <p:txBody>
          <a:bodyPr/>
          <a:lstStyle/>
          <a:p>
            <a:r>
              <a:rPr lang="en-US"/>
              <a:t>Water-Gas Shift Equilibrium Analysis</a:t>
            </a:r>
            <a:br>
              <a:rPr lang="en-US"/>
            </a:br>
            <a:r>
              <a:rPr lang="en-US"/>
              <a:t>CO + H</a:t>
            </a:r>
            <a:r>
              <a:rPr lang="en-US" baseline="-6000"/>
              <a:t>2</a:t>
            </a:r>
            <a:r>
              <a:rPr lang="en-US">
                <a:cs typeface="Lucida Grande" charset="0"/>
              </a:rPr>
              <a:t>O → CO</a:t>
            </a:r>
            <a:r>
              <a:rPr lang="en-US" baseline="-6000"/>
              <a:t>2</a:t>
            </a:r>
            <a:r>
              <a:rPr lang="en-US"/>
              <a:t> + H</a:t>
            </a:r>
            <a:r>
              <a:rPr lang="en-US" baseline="-6000"/>
              <a:t>2</a:t>
            </a:r>
          </a:p>
        </p:txBody>
      </p:sp>
      <p:sp>
        <p:nvSpPr>
          <p:cNvPr id="16386" name="Rectangle 2"/>
          <p:cNvSpPr>
            <a:spLocks noChangeArrowheads="1"/>
          </p:cNvSpPr>
          <p:nvPr>
            <p:ph type="body" idx="1"/>
          </p:nvPr>
        </p:nvSpPr>
        <p:spPr>
          <a:ln/>
        </p:spPr>
        <p:txBody>
          <a:bodyPr/>
          <a:lstStyle/>
          <a:p>
            <a:r>
              <a:rPr lang="en-US"/>
              <a:t>If a system initially contains 3 moles of H</a:t>
            </a:r>
            <a:r>
              <a:rPr lang="en-US" baseline="-6000"/>
              <a:t>2</a:t>
            </a:r>
            <a:r>
              <a:rPr lang="en-US"/>
              <a:t>O and 1 mole of CO at 1 atm and the isobaric water-gas shift reaction proceeds to equilibrium, what is the CO conversion if the temperature is (a) 150 °C, (b) 250 °C and (c) 350 °C?</a:t>
            </a:r>
          </a:p>
          <a:p>
            <a:pPr marL="762000" lvl="1"/>
            <a:r>
              <a:rPr lang="en-US"/>
              <a:t>Noting that the water-gas shift reaction is exothermic; predict whether the equilibrium conversion will increase or decrease as the temperature increases before you perform the calculations</a:t>
            </a:r>
          </a:p>
          <a:p>
            <a:r>
              <a:rPr lang="en-US"/>
              <a:t>The following expression for the heat of reaction (1) as a function of temperature and a value of -6810 cal mol</a:t>
            </a:r>
            <a:r>
              <a:rPr lang="en-US" baseline="32000"/>
              <a:t>-1</a:t>
            </a:r>
            <a:r>
              <a:rPr lang="en-US"/>
              <a:t> for Δ</a:t>
            </a:r>
            <a:r>
              <a:rPr lang="en-US" i="1"/>
              <a:t>G</a:t>
            </a:r>
            <a:r>
              <a:rPr lang="en-US" baseline="32000"/>
              <a:t>0</a:t>
            </a:r>
            <a:r>
              <a:rPr lang="en-US"/>
              <a:t>(298 K) can be generated as described in Unit 2. They are being provided here so that you can focus on the analysis of the equilibrium composition. Expressions for the heat capacities of the reagents are provided in the Table below.</a:t>
            </a:r>
          </a:p>
          <a:p>
            <a:pPr marL="762000" lvl="1"/>
            <a:r>
              <a:rPr lang="en-US"/>
              <a:t> </a:t>
            </a: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4700" y="5981700"/>
            <a:ext cx="924401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aphicFrame>
        <p:nvGraphicFramePr>
          <p:cNvPr id="16388" name="Group 4"/>
          <p:cNvGraphicFramePr>
            <a:graphicFrameLocks noGrp="1"/>
          </p:cNvGraphicFramePr>
          <p:nvPr/>
        </p:nvGraphicFramePr>
        <p:xfrm>
          <a:off x="2489200" y="6756400"/>
          <a:ext cx="8012113" cy="2519680"/>
        </p:xfrm>
        <a:graphic>
          <a:graphicData uri="http://schemas.openxmlformats.org/drawingml/2006/table">
            <a:tbl>
              <a:tblPr/>
              <a:tblGrid>
                <a:gridCol w="1323975"/>
                <a:gridCol w="6688138"/>
              </a:tblGrid>
              <a:tr h="463550">
                <a:tc>
                  <a:txBody>
                    <a:bodyPr/>
                    <a:lstStyle/>
                    <a:p>
                      <a:pPr marL="0" marR="0" lvl="0" indent="0" algn="ctr" defTabSz="914400" rtl="0" eaLnBrk="1" fontAlgn="base" latinLnBrk="0" hangingPunct="1">
                        <a:lnSpc>
                          <a:spcPct val="150000"/>
                        </a:lnSpc>
                        <a:spcBef>
                          <a:spcPct val="0"/>
                        </a:spcBef>
                        <a:spcAft>
                          <a:spcPct val="0"/>
                        </a:spcAft>
                        <a:buClr>
                          <a:srgbClr val="000000"/>
                        </a:buClr>
                        <a:buSzPct val="171000"/>
                        <a:buFont typeface="Helvetica" charset="0"/>
                        <a:buNone/>
                        <a:tabLst/>
                      </a:pPr>
                      <a:r>
                        <a:rPr kumimoji="0" lang="en-US" sz="1800" b="0" i="0" u="none" strike="noStrike" cap="none" normalizeH="0" baseline="0">
                          <a:ln>
                            <a:noFill/>
                          </a:ln>
                          <a:solidFill>
                            <a:schemeClr val="tx1"/>
                          </a:solidFill>
                          <a:effectLst/>
                          <a:latin typeface="Arial Bold Italic" charset="0"/>
                          <a:ea typeface="Heiti SC Light" charset="0"/>
                          <a:cs typeface="Arial Bold Italic" charset="0"/>
                          <a:sym typeface="Arial Bold Italic" charset="0"/>
                        </a:rPr>
                        <a:t>Species</a:t>
                      </a:r>
                    </a:p>
                  </a:txBody>
                  <a:tcPr marL="63500" marR="63500" marT="63500" marB="635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0B3B2"/>
                    </a:solidFill>
                  </a:tcPr>
                </a:tc>
                <a:tc>
                  <a:txBody>
                    <a:bodyPr/>
                    <a:lstStyle/>
                    <a:p>
                      <a:pPr marL="0" marR="0" lvl="0" indent="0" algn="ctr" defTabSz="914400" rtl="0" eaLnBrk="1" fontAlgn="base" latinLnBrk="0" hangingPunct="1">
                        <a:lnSpc>
                          <a:spcPct val="150000"/>
                        </a:lnSpc>
                        <a:spcBef>
                          <a:spcPct val="0"/>
                        </a:spcBef>
                        <a:spcAft>
                          <a:spcPct val="0"/>
                        </a:spcAft>
                        <a:buClr>
                          <a:srgbClr val="000000"/>
                        </a:buClr>
                        <a:buSzPct val="171000"/>
                        <a:buFont typeface="Helvetica" charset="0"/>
                        <a:buNone/>
                        <a:tabLst/>
                      </a:pPr>
                      <a:r>
                        <a:rPr kumimoji="0" lang="en-US" sz="1800" b="0" i="0" u="none" strike="noStrike" cap="none" normalizeH="0" baseline="0">
                          <a:ln>
                            <a:noFill/>
                          </a:ln>
                          <a:solidFill>
                            <a:schemeClr val="tx1"/>
                          </a:solidFill>
                          <a:effectLst/>
                          <a:latin typeface="Arial Bold Italic" charset="0"/>
                          <a:ea typeface="Heiti SC Light" charset="0"/>
                          <a:cs typeface="Arial Bold Italic" charset="0"/>
                          <a:sym typeface="Arial Bold Italic" charset="0"/>
                        </a:rPr>
                        <a:t>Ĉ</a:t>
                      </a:r>
                      <a:r>
                        <a:rPr kumimoji="0" lang="en-US" sz="1800" b="0" i="0" u="none" strike="noStrike" cap="none" normalizeH="0" baseline="-6000">
                          <a:ln>
                            <a:noFill/>
                          </a:ln>
                          <a:solidFill>
                            <a:schemeClr val="tx1"/>
                          </a:solidFill>
                          <a:effectLst/>
                          <a:latin typeface="Arial Bold Italic" charset="0"/>
                          <a:ea typeface="Heiti SC Light" charset="0"/>
                          <a:cs typeface="Arial Bold Italic" charset="0"/>
                          <a:sym typeface="Arial Bold Italic" charset="0"/>
                        </a:rPr>
                        <a:t>p</a:t>
                      </a:r>
                      <a:r>
                        <a:rPr kumimoji="0" lang="en-US" sz="1800" b="0" i="0" u="none" strike="noStrike" cap="none" normalizeH="0" baseline="0">
                          <a:ln>
                            <a:noFill/>
                          </a:ln>
                          <a:solidFill>
                            <a:schemeClr val="tx1"/>
                          </a:solidFill>
                          <a:effectLst/>
                          <a:latin typeface="Arial Bold Italic" charset="0"/>
                          <a:ea typeface="Heiti SC Light" charset="0"/>
                          <a:cs typeface="Arial Bold Italic" charset="0"/>
                          <a:sym typeface="Arial Bold Italic" charset="0"/>
                        </a:rPr>
                        <a:t> (cal/(mol K) with </a:t>
                      </a:r>
                      <a:r>
                        <a:rPr kumimoji="0" lang="en-US" sz="1800" b="0" i="0" u="none" strike="noStrike" cap="none" normalizeH="0" baseline="0">
                          <a:ln>
                            <a:noFill/>
                          </a:ln>
                          <a:solidFill>
                            <a:schemeClr val="tx1"/>
                          </a:solidFill>
                          <a:effectLst/>
                          <a:latin typeface="Times New Roman Bold Italic" charset="0"/>
                          <a:ea typeface="Heiti SC Light" charset="0"/>
                          <a:cs typeface="Times New Roman Bold Italic" charset="0"/>
                          <a:sym typeface="Times New Roman Bold Italic" charset="0"/>
                        </a:rPr>
                        <a:t>T</a:t>
                      </a:r>
                      <a:r>
                        <a:rPr kumimoji="0" lang="en-US" sz="1800" b="0" i="0" u="none" strike="noStrike" cap="none" normalizeH="0" baseline="0">
                          <a:ln>
                            <a:noFill/>
                          </a:ln>
                          <a:solidFill>
                            <a:schemeClr val="tx1"/>
                          </a:solidFill>
                          <a:effectLst/>
                          <a:latin typeface="Arial Bold Italic" charset="0"/>
                          <a:ea typeface="Heiti SC Light" charset="0"/>
                          <a:cs typeface="Arial Bold Italic" charset="0"/>
                          <a:sym typeface="Arial Bold Italic" charset="0"/>
                        </a:rPr>
                        <a:t> in K)</a:t>
                      </a:r>
                    </a:p>
                  </a:txBody>
                  <a:tcPr marL="63500" marR="63500" marT="63500" marB="635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0B3B2"/>
                    </a:solidFill>
                  </a:tcPr>
                </a:tc>
              </a:tr>
              <a:tr h="495300">
                <a:tc>
                  <a:txBody>
                    <a:bodyPr/>
                    <a:lstStyle/>
                    <a:p>
                      <a:pPr marL="0" marR="0" lvl="0" indent="0" algn="ctr" defTabSz="914400" rtl="0" eaLnBrk="1" fontAlgn="base" latinLnBrk="0" hangingPunct="1">
                        <a:lnSpc>
                          <a:spcPct val="100000"/>
                        </a:lnSpc>
                        <a:spcBef>
                          <a:spcPct val="0"/>
                        </a:spcBef>
                        <a:spcAft>
                          <a:spcPct val="0"/>
                        </a:spcAft>
                        <a:buClr>
                          <a:srgbClr val="000000"/>
                        </a:buClr>
                        <a:buSzPct val="171000"/>
                        <a:buFont typeface="Helvetica" charset="0"/>
                        <a:buNone/>
                        <a:tabLst/>
                      </a:pPr>
                      <a:r>
                        <a:rPr kumimoji="0" lang="en-US" sz="1800" b="0" i="0" u="none" strike="noStrike" cap="none" normalizeH="0" baseline="0">
                          <a:ln>
                            <a:noFill/>
                          </a:ln>
                          <a:solidFill>
                            <a:schemeClr val="tx1"/>
                          </a:solidFill>
                          <a:effectLst/>
                          <a:latin typeface="Arial" charset="0"/>
                          <a:ea typeface="Heiti SC Light" charset="0"/>
                          <a:cs typeface="Arial" charset="0"/>
                          <a:sym typeface="Arial" charset="0"/>
                        </a:rPr>
                        <a:t>CO</a:t>
                      </a:r>
                    </a:p>
                  </a:txBody>
                  <a:tcPr marL="63500" marR="63500" marT="63500" marB="635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71000"/>
                        <a:buFont typeface="Helvetica" charset="0"/>
                        <a:buNone/>
                        <a:tabLst/>
                      </a:pPr>
                      <a:r>
                        <a:rPr kumimoji="0" lang="en-US" sz="1800" b="0" i="0" u="none" strike="noStrike" cap="none" normalizeH="0" baseline="0">
                          <a:ln>
                            <a:noFill/>
                          </a:ln>
                          <a:solidFill>
                            <a:schemeClr val="tx1"/>
                          </a:solidFill>
                          <a:effectLst/>
                          <a:latin typeface="Arial" charset="0"/>
                          <a:ea typeface="Heiti SC Light" charset="0"/>
                          <a:cs typeface="Arial" charset="0"/>
                          <a:sym typeface="Arial" charset="0"/>
                        </a:rPr>
                        <a:t>7.373 - 3.07 x 10</a:t>
                      </a:r>
                      <a:r>
                        <a:rPr kumimoji="0" lang="en-US" sz="1800" b="0" i="0" u="none" strike="noStrike" cap="none" normalizeH="0" baseline="32000">
                          <a:ln>
                            <a:noFill/>
                          </a:ln>
                          <a:solidFill>
                            <a:schemeClr val="tx1"/>
                          </a:solidFill>
                          <a:effectLst/>
                          <a:latin typeface="Arial" charset="0"/>
                          <a:ea typeface="Heiti SC Light" charset="0"/>
                          <a:cs typeface="Arial" charset="0"/>
                          <a:sym typeface="Arial" charset="0"/>
                        </a:rPr>
                        <a:t>-3</a:t>
                      </a:r>
                      <a:r>
                        <a:rPr kumimoji="0" lang="en-US" sz="1800" b="0" i="0" u="none" strike="noStrike" cap="none" normalizeH="0" baseline="0">
                          <a:ln>
                            <a:noFill/>
                          </a:ln>
                          <a:solidFill>
                            <a:schemeClr val="tx1"/>
                          </a:solidFill>
                          <a:effectLst/>
                          <a:latin typeface="Arial" charset="0"/>
                          <a:ea typeface="Heiti SC Light" charset="0"/>
                          <a:cs typeface="Arial" charset="0"/>
                          <a:sym typeface="Arial" charset="0"/>
                        </a:rPr>
                        <a:t> </a:t>
                      </a:r>
                      <a:r>
                        <a:rPr kumimoji="0" lang="en-US" sz="1800" b="0" i="0" u="none" strike="noStrike" cap="none" normalizeH="0" baseline="0">
                          <a:ln>
                            <a:noFill/>
                          </a:ln>
                          <a:solidFill>
                            <a:schemeClr val="tx1"/>
                          </a:solidFill>
                          <a:effectLst/>
                          <a:latin typeface="Times New Roman Italic" charset="0"/>
                          <a:ea typeface="Heiti SC Light" charset="0"/>
                          <a:cs typeface="Times New Roman Italic" charset="0"/>
                          <a:sym typeface="Times New Roman Italic" charset="0"/>
                        </a:rPr>
                        <a:t>T</a:t>
                      </a:r>
                      <a:r>
                        <a:rPr kumimoji="0" lang="en-US" sz="1800" b="0" i="0" u="none" strike="noStrike" cap="none" normalizeH="0" baseline="0">
                          <a:ln>
                            <a:noFill/>
                          </a:ln>
                          <a:solidFill>
                            <a:schemeClr val="tx1"/>
                          </a:solidFill>
                          <a:effectLst/>
                          <a:latin typeface="Arial" charset="0"/>
                          <a:ea typeface="Heiti SC Light" charset="0"/>
                          <a:cs typeface="Arial" charset="0"/>
                          <a:sym typeface="Arial" charset="0"/>
                        </a:rPr>
                        <a:t> + 6.662 x 10</a:t>
                      </a:r>
                      <a:r>
                        <a:rPr kumimoji="0" lang="en-US" sz="1800" b="0" i="0" u="none" strike="noStrike" cap="none" normalizeH="0" baseline="32000">
                          <a:ln>
                            <a:noFill/>
                          </a:ln>
                          <a:solidFill>
                            <a:schemeClr val="tx1"/>
                          </a:solidFill>
                          <a:effectLst/>
                          <a:latin typeface="Arial" charset="0"/>
                          <a:ea typeface="Heiti SC Light" charset="0"/>
                          <a:cs typeface="Arial" charset="0"/>
                          <a:sym typeface="Arial" charset="0"/>
                        </a:rPr>
                        <a:t>-6</a:t>
                      </a:r>
                      <a:r>
                        <a:rPr kumimoji="0" lang="en-US" sz="1800" b="0" i="0" u="none" strike="noStrike" cap="none" normalizeH="0" baseline="0">
                          <a:ln>
                            <a:noFill/>
                          </a:ln>
                          <a:solidFill>
                            <a:schemeClr val="tx1"/>
                          </a:solidFill>
                          <a:effectLst/>
                          <a:latin typeface="Arial" charset="0"/>
                          <a:ea typeface="Heiti SC Light" charset="0"/>
                          <a:cs typeface="Arial" charset="0"/>
                          <a:sym typeface="Arial" charset="0"/>
                        </a:rPr>
                        <a:t> </a:t>
                      </a:r>
                      <a:r>
                        <a:rPr kumimoji="0" lang="en-US" sz="1800" b="0" i="0" u="none" strike="noStrike" cap="none" normalizeH="0" baseline="0">
                          <a:ln>
                            <a:noFill/>
                          </a:ln>
                          <a:solidFill>
                            <a:schemeClr val="tx1"/>
                          </a:solidFill>
                          <a:effectLst/>
                          <a:latin typeface="Times New Roman Italic" charset="0"/>
                          <a:ea typeface="Heiti SC Light" charset="0"/>
                          <a:cs typeface="Times New Roman Italic" charset="0"/>
                          <a:sym typeface="Times New Roman Italic" charset="0"/>
                        </a:rPr>
                        <a:t>T</a:t>
                      </a:r>
                      <a:r>
                        <a:rPr kumimoji="0" lang="en-US" sz="1800" b="0" i="0" u="none" strike="noStrike" cap="none" normalizeH="0" baseline="32000">
                          <a:ln>
                            <a:noFill/>
                          </a:ln>
                          <a:solidFill>
                            <a:schemeClr val="tx1"/>
                          </a:solidFill>
                          <a:effectLst/>
                          <a:latin typeface="Arial" charset="0"/>
                          <a:ea typeface="Heiti SC Light" charset="0"/>
                          <a:cs typeface="Arial" charset="0"/>
                          <a:sym typeface="Arial" charset="0"/>
                        </a:rPr>
                        <a:t>2</a:t>
                      </a:r>
                      <a:r>
                        <a:rPr kumimoji="0" lang="en-US" sz="1800" b="0" i="0" u="none" strike="noStrike" cap="none" normalizeH="0" baseline="0">
                          <a:ln>
                            <a:noFill/>
                          </a:ln>
                          <a:solidFill>
                            <a:schemeClr val="tx1"/>
                          </a:solidFill>
                          <a:effectLst/>
                          <a:latin typeface="Arial" charset="0"/>
                          <a:ea typeface="Heiti SC Light" charset="0"/>
                          <a:cs typeface="Arial" charset="0"/>
                          <a:sym typeface="Arial" charset="0"/>
                        </a:rPr>
                        <a:t> - 3.037 x 10</a:t>
                      </a:r>
                      <a:r>
                        <a:rPr kumimoji="0" lang="en-US" sz="1800" b="0" i="0" u="none" strike="noStrike" cap="none" normalizeH="0" baseline="32000">
                          <a:ln>
                            <a:noFill/>
                          </a:ln>
                          <a:solidFill>
                            <a:schemeClr val="tx1"/>
                          </a:solidFill>
                          <a:effectLst/>
                          <a:latin typeface="Arial" charset="0"/>
                          <a:ea typeface="Heiti SC Light" charset="0"/>
                          <a:cs typeface="Arial" charset="0"/>
                          <a:sym typeface="Arial" charset="0"/>
                        </a:rPr>
                        <a:t>-9</a:t>
                      </a:r>
                      <a:r>
                        <a:rPr kumimoji="0" lang="en-US" sz="1800" b="0" i="0" u="none" strike="noStrike" cap="none" normalizeH="0" baseline="0">
                          <a:ln>
                            <a:noFill/>
                          </a:ln>
                          <a:solidFill>
                            <a:schemeClr val="tx1"/>
                          </a:solidFill>
                          <a:effectLst/>
                          <a:latin typeface="Arial" charset="0"/>
                          <a:ea typeface="Heiti SC Light" charset="0"/>
                          <a:cs typeface="Arial" charset="0"/>
                          <a:sym typeface="Arial" charset="0"/>
                        </a:rPr>
                        <a:t> </a:t>
                      </a:r>
                      <a:r>
                        <a:rPr kumimoji="0" lang="en-US" sz="1800" b="0" i="0" u="none" strike="noStrike" cap="none" normalizeH="0" baseline="0">
                          <a:ln>
                            <a:noFill/>
                          </a:ln>
                          <a:solidFill>
                            <a:schemeClr val="tx1"/>
                          </a:solidFill>
                          <a:effectLst/>
                          <a:latin typeface="Times New Roman Italic" charset="0"/>
                          <a:ea typeface="Heiti SC Light" charset="0"/>
                          <a:cs typeface="Times New Roman Italic" charset="0"/>
                          <a:sym typeface="Times New Roman Italic" charset="0"/>
                        </a:rPr>
                        <a:t>T</a:t>
                      </a:r>
                      <a:r>
                        <a:rPr kumimoji="0" lang="en-US" sz="1800" b="0" i="0" u="none" strike="noStrike" cap="none" normalizeH="0" baseline="32000">
                          <a:ln>
                            <a:noFill/>
                          </a:ln>
                          <a:solidFill>
                            <a:schemeClr val="tx1"/>
                          </a:solidFill>
                          <a:effectLst/>
                          <a:latin typeface="Arial" charset="0"/>
                          <a:ea typeface="Heiti SC Light" charset="0"/>
                          <a:cs typeface="Arial" charset="0"/>
                          <a:sym typeface="Arial" charset="0"/>
                        </a:rPr>
                        <a:t>3</a:t>
                      </a:r>
                    </a:p>
                  </a:txBody>
                  <a:tcPr marL="63500" marR="63500" marT="63500" marB="635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495300">
                <a:tc>
                  <a:txBody>
                    <a:bodyPr/>
                    <a:lstStyle/>
                    <a:p>
                      <a:pPr marL="0" marR="0" lvl="0" indent="0" algn="ctr" defTabSz="914400" rtl="0" eaLnBrk="1" fontAlgn="base" latinLnBrk="0" hangingPunct="1">
                        <a:lnSpc>
                          <a:spcPct val="100000"/>
                        </a:lnSpc>
                        <a:spcBef>
                          <a:spcPct val="0"/>
                        </a:spcBef>
                        <a:spcAft>
                          <a:spcPct val="0"/>
                        </a:spcAft>
                        <a:buClr>
                          <a:srgbClr val="000000"/>
                        </a:buClr>
                        <a:buSzPct val="171000"/>
                        <a:buFont typeface="Helvetica" charset="0"/>
                        <a:buNone/>
                        <a:tabLst/>
                      </a:pPr>
                      <a:r>
                        <a:rPr kumimoji="0" lang="en-US" sz="1800" b="0" i="0" u="none" strike="noStrike" cap="none" normalizeH="0" baseline="0">
                          <a:ln>
                            <a:noFill/>
                          </a:ln>
                          <a:solidFill>
                            <a:schemeClr val="tx1"/>
                          </a:solidFill>
                          <a:effectLst/>
                          <a:latin typeface="Arial" charset="0"/>
                          <a:ea typeface="Heiti SC Light" charset="0"/>
                          <a:cs typeface="Arial" charset="0"/>
                          <a:sym typeface="Arial" charset="0"/>
                        </a:rPr>
                        <a:t>H</a:t>
                      </a:r>
                      <a:r>
                        <a:rPr kumimoji="0" lang="en-US" sz="1800" b="0" i="0" u="none" strike="noStrike" cap="none" normalizeH="0" baseline="-6000">
                          <a:ln>
                            <a:noFill/>
                          </a:ln>
                          <a:solidFill>
                            <a:schemeClr val="tx1"/>
                          </a:solidFill>
                          <a:effectLst/>
                          <a:latin typeface="Arial" charset="0"/>
                          <a:ea typeface="Heiti SC Light" charset="0"/>
                          <a:cs typeface="Arial" charset="0"/>
                          <a:sym typeface="Arial" charset="0"/>
                        </a:rPr>
                        <a:t>2</a:t>
                      </a:r>
                      <a:r>
                        <a:rPr kumimoji="0" lang="en-US" sz="1800" b="0" i="0" u="none" strike="noStrike" cap="none" normalizeH="0" baseline="0">
                          <a:ln>
                            <a:noFill/>
                          </a:ln>
                          <a:solidFill>
                            <a:schemeClr val="tx1"/>
                          </a:solidFill>
                          <a:effectLst/>
                          <a:latin typeface="Arial" charset="0"/>
                          <a:ea typeface="Heiti SC Light" charset="0"/>
                          <a:cs typeface="Arial" charset="0"/>
                          <a:sym typeface="Arial" charset="0"/>
                        </a:rPr>
                        <a:t>O (g)</a:t>
                      </a:r>
                    </a:p>
                  </a:txBody>
                  <a:tcPr marL="63500" marR="63500" marT="63500" marB="635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71000"/>
                        <a:buFont typeface="Helvetica" charset="0"/>
                        <a:buNone/>
                        <a:tabLst/>
                      </a:pPr>
                      <a:r>
                        <a:rPr kumimoji="0" lang="en-US" sz="1800" b="0" i="0" u="none" strike="noStrike" cap="none" normalizeH="0" baseline="0">
                          <a:ln>
                            <a:noFill/>
                          </a:ln>
                          <a:solidFill>
                            <a:schemeClr val="tx1"/>
                          </a:solidFill>
                          <a:effectLst/>
                          <a:latin typeface="Arial" charset="0"/>
                          <a:ea typeface="Heiti SC Light" charset="0"/>
                          <a:cs typeface="Arial" charset="0"/>
                          <a:sym typeface="Arial" charset="0"/>
                        </a:rPr>
                        <a:t>7.701 + 4.595 x 10</a:t>
                      </a:r>
                      <a:r>
                        <a:rPr kumimoji="0" lang="en-US" sz="1800" b="0" i="0" u="none" strike="noStrike" cap="none" normalizeH="0" baseline="32000">
                          <a:ln>
                            <a:noFill/>
                          </a:ln>
                          <a:solidFill>
                            <a:schemeClr val="tx1"/>
                          </a:solidFill>
                          <a:effectLst/>
                          <a:latin typeface="Arial" charset="0"/>
                          <a:ea typeface="Heiti SC Light" charset="0"/>
                          <a:cs typeface="Arial" charset="0"/>
                          <a:sym typeface="Arial" charset="0"/>
                        </a:rPr>
                        <a:t>-4</a:t>
                      </a:r>
                      <a:r>
                        <a:rPr kumimoji="0" lang="en-US" sz="1800" b="0" i="0" u="none" strike="noStrike" cap="none" normalizeH="0" baseline="0">
                          <a:ln>
                            <a:noFill/>
                          </a:ln>
                          <a:solidFill>
                            <a:schemeClr val="tx1"/>
                          </a:solidFill>
                          <a:effectLst/>
                          <a:latin typeface="Arial" charset="0"/>
                          <a:ea typeface="Heiti SC Light" charset="0"/>
                          <a:cs typeface="Arial" charset="0"/>
                          <a:sym typeface="Arial" charset="0"/>
                        </a:rPr>
                        <a:t> </a:t>
                      </a:r>
                      <a:r>
                        <a:rPr kumimoji="0" lang="en-US" sz="1800" b="0" i="0" u="none" strike="noStrike" cap="none" normalizeH="0" baseline="0">
                          <a:ln>
                            <a:noFill/>
                          </a:ln>
                          <a:solidFill>
                            <a:schemeClr val="tx1"/>
                          </a:solidFill>
                          <a:effectLst/>
                          <a:latin typeface="Times New Roman Italic" charset="0"/>
                          <a:ea typeface="Heiti SC Light" charset="0"/>
                          <a:cs typeface="Times New Roman Italic" charset="0"/>
                          <a:sym typeface="Times New Roman Italic" charset="0"/>
                        </a:rPr>
                        <a:t>T</a:t>
                      </a:r>
                      <a:r>
                        <a:rPr kumimoji="0" lang="en-US" sz="1800" b="0" i="0" u="none" strike="noStrike" cap="none" normalizeH="0" baseline="0">
                          <a:ln>
                            <a:noFill/>
                          </a:ln>
                          <a:solidFill>
                            <a:schemeClr val="tx1"/>
                          </a:solidFill>
                          <a:effectLst/>
                          <a:latin typeface="Arial" charset="0"/>
                          <a:ea typeface="Heiti SC Light" charset="0"/>
                          <a:cs typeface="Arial" charset="0"/>
                          <a:sym typeface="Arial" charset="0"/>
                        </a:rPr>
                        <a:t> + 5.521 x 10</a:t>
                      </a:r>
                      <a:r>
                        <a:rPr kumimoji="0" lang="en-US" sz="1800" b="0" i="0" u="none" strike="noStrike" cap="none" normalizeH="0" baseline="32000">
                          <a:ln>
                            <a:noFill/>
                          </a:ln>
                          <a:solidFill>
                            <a:schemeClr val="tx1"/>
                          </a:solidFill>
                          <a:effectLst/>
                          <a:latin typeface="Arial" charset="0"/>
                          <a:ea typeface="Heiti SC Light" charset="0"/>
                          <a:cs typeface="Arial" charset="0"/>
                          <a:sym typeface="Arial" charset="0"/>
                        </a:rPr>
                        <a:t>-6</a:t>
                      </a:r>
                      <a:r>
                        <a:rPr kumimoji="0" lang="en-US" sz="1800" b="0" i="0" u="none" strike="noStrike" cap="none" normalizeH="0" baseline="0">
                          <a:ln>
                            <a:noFill/>
                          </a:ln>
                          <a:solidFill>
                            <a:schemeClr val="tx1"/>
                          </a:solidFill>
                          <a:effectLst/>
                          <a:latin typeface="Arial" charset="0"/>
                          <a:ea typeface="Heiti SC Light" charset="0"/>
                          <a:cs typeface="Arial" charset="0"/>
                          <a:sym typeface="Arial" charset="0"/>
                        </a:rPr>
                        <a:t> </a:t>
                      </a:r>
                      <a:r>
                        <a:rPr kumimoji="0" lang="en-US" sz="1800" b="0" i="0" u="none" strike="noStrike" cap="none" normalizeH="0" baseline="0">
                          <a:ln>
                            <a:noFill/>
                          </a:ln>
                          <a:solidFill>
                            <a:schemeClr val="tx1"/>
                          </a:solidFill>
                          <a:effectLst/>
                          <a:latin typeface="Times New Roman Italic" charset="0"/>
                          <a:ea typeface="Heiti SC Light" charset="0"/>
                          <a:cs typeface="Times New Roman Italic" charset="0"/>
                          <a:sym typeface="Times New Roman Italic" charset="0"/>
                        </a:rPr>
                        <a:t>T</a:t>
                      </a:r>
                      <a:r>
                        <a:rPr kumimoji="0" lang="en-US" sz="1800" b="0" i="0" u="none" strike="noStrike" cap="none" normalizeH="0" baseline="32000">
                          <a:ln>
                            <a:noFill/>
                          </a:ln>
                          <a:solidFill>
                            <a:schemeClr val="tx1"/>
                          </a:solidFill>
                          <a:effectLst/>
                          <a:latin typeface="Arial" charset="0"/>
                          <a:ea typeface="Heiti SC Light" charset="0"/>
                          <a:cs typeface="Arial" charset="0"/>
                          <a:sym typeface="Arial" charset="0"/>
                        </a:rPr>
                        <a:t>2</a:t>
                      </a:r>
                      <a:r>
                        <a:rPr kumimoji="0" lang="en-US" sz="1800" b="0" i="0" u="none" strike="noStrike" cap="none" normalizeH="0" baseline="0">
                          <a:ln>
                            <a:noFill/>
                          </a:ln>
                          <a:solidFill>
                            <a:schemeClr val="tx1"/>
                          </a:solidFill>
                          <a:effectLst/>
                          <a:latin typeface="Arial" charset="0"/>
                          <a:ea typeface="Heiti SC Light" charset="0"/>
                          <a:cs typeface="Arial" charset="0"/>
                          <a:sym typeface="Arial" charset="0"/>
                        </a:rPr>
                        <a:t> - 0.859 x 10</a:t>
                      </a:r>
                      <a:r>
                        <a:rPr kumimoji="0" lang="en-US" sz="1800" b="0" i="0" u="none" strike="noStrike" cap="none" normalizeH="0" baseline="32000">
                          <a:ln>
                            <a:noFill/>
                          </a:ln>
                          <a:solidFill>
                            <a:schemeClr val="tx1"/>
                          </a:solidFill>
                          <a:effectLst/>
                          <a:latin typeface="Arial" charset="0"/>
                          <a:ea typeface="Heiti SC Light" charset="0"/>
                          <a:cs typeface="Arial" charset="0"/>
                          <a:sym typeface="Arial" charset="0"/>
                        </a:rPr>
                        <a:t>-9</a:t>
                      </a:r>
                      <a:r>
                        <a:rPr kumimoji="0" lang="en-US" sz="1800" b="0" i="0" u="none" strike="noStrike" cap="none" normalizeH="0" baseline="0">
                          <a:ln>
                            <a:noFill/>
                          </a:ln>
                          <a:solidFill>
                            <a:schemeClr val="tx1"/>
                          </a:solidFill>
                          <a:effectLst/>
                          <a:latin typeface="Arial" charset="0"/>
                          <a:ea typeface="Heiti SC Light" charset="0"/>
                          <a:cs typeface="Arial" charset="0"/>
                          <a:sym typeface="Arial" charset="0"/>
                        </a:rPr>
                        <a:t> </a:t>
                      </a:r>
                      <a:r>
                        <a:rPr kumimoji="0" lang="en-US" sz="1800" b="0" i="0" u="none" strike="noStrike" cap="none" normalizeH="0" baseline="0">
                          <a:ln>
                            <a:noFill/>
                          </a:ln>
                          <a:solidFill>
                            <a:schemeClr val="tx1"/>
                          </a:solidFill>
                          <a:effectLst/>
                          <a:latin typeface="Times New Roman Italic" charset="0"/>
                          <a:ea typeface="Heiti SC Light" charset="0"/>
                          <a:cs typeface="Times New Roman Italic" charset="0"/>
                          <a:sym typeface="Times New Roman Italic" charset="0"/>
                        </a:rPr>
                        <a:t>T</a:t>
                      </a:r>
                      <a:r>
                        <a:rPr kumimoji="0" lang="en-US" sz="1800" b="0" i="0" u="none" strike="noStrike" cap="none" normalizeH="0" baseline="32000">
                          <a:ln>
                            <a:noFill/>
                          </a:ln>
                          <a:solidFill>
                            <a:schemeClr val="tx1"/>
                          </a:solidFill>
                          <a:effectLst/>
                          <a:latin typeface="Arial" charset="0"/>
                          <a:ea typeface="Heiti SC Light" charset="0"/>
                          <a:cs typeface="Arial" charset="0"/>
                          <a:sym typeface="Arial" charset="0"/>
                        </a:rPr>
                        <a:t>3</a:t>
                      </a:r>
                    </a:p>
                  </a:txBody>
                  <a:tcPr marL="63500" marR="63500" marT="63500" marB="635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495300">
                <a:tc>
                  <a:txBody>
                    <a:bodyPr/>
                    <a:lstStyle/>
                    <a:p>
                      <a:pPr marL="0" marR="0" lvl="0" indent="0" algn="ctr" defTabSz="914400" rtl="0" eaLnBrk="1" fontAlgn="base" latinLnBrk="0" hangingPunct="1">
                        <a:lnSpc>
                          <a:spcPct val="100000"/>
                        </a:lnSpc>
                        <a:spcBef>
                          <a:spcPct val="0"/>
                        </a:spcBef>
                        <a:spcAft>
                          <a:spcPct val="0"/>
                        </a:spcAft>
                        <a:buClr>
                          <a:srgbClr val="000000"/>
                        </a:buClr>
                        <a:buSzPct val="171000"/>
                        <a:buFont typeface="Helvetica" charset="0"/>
                        <a:buNone/>
                        <a:tabLst/>
                      </a:pPr>
                      <a:r>
                        <a:rPr kumimoji="0" lang="en-US" sz="1800" b="0" i="0" u="none" strike="noStrike" cap="none" normalizeH="0" baseline="0">
                          <a:ln>
                            <a:noFill/>
                          </a:ln>
                          <a:solidFill>
                            <a:schemeClr val="tx1"/>
                          </a:solidFill>
                          <a:effectLst/>
                          <a:latin typeface="Arial" charset="0"/>
                          <a:ea typeface="Heiti SC Light" charset="0"/>
                          <a:cs typeface="Arial" charset="0"/>
                          <a:sym typeface="Arial" charset="0"/>
                        </a:rPr>
                        <a:t>CO</a:t>
                      </a:r>
                      <a:r>
                        <a:rPr kumimoji="0" lang="en-US" sz="1800" b="0" i="0" u="none" strike="noStrike" cap="none" normalizeH="0" baseline="-6000">
                          <a:ln>
                            <a:noFill/>
                          </a:ln>
                          <a:solidFill>
                            <a:schemeClr val="tx1"/>
                          </a:solidFill>
                          <a:effectLst/>
                          <a:latin typeface="Arial" charset="0"/>
                          <a:ea typeface="Heiti SC Light" charset="0"/>
                          <a:cs typeface="Arial" charset="0"/>
                          <a:sym typeface="Arial" charset="0"/>
                        </a:rPr>
                        <a:t>2</a:t>
                      </a:r>
                    </a:p>
                  </a:txBody>
                  <a:tcPr marL="63500" marR="63500" marT="63500" marB="635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71000"/>
                        <a:buFont typeface="Helvetica" charset="0"/>
                        <a:buNone/>
                        <a:tabLst/>
                      </a:pPr>
                      <a:r>
                        <a:rPr kumimoji="0" lang="en-US" sz="1800" b="0" i="0" u="none" strike="noStrike" cap="none" normalizeH="0" baseline="0">
                          <a:ln>
                            <a:noFill/>
                          </a:ln>
                          <a:solidFill>
                            <a:schemeClr val="tx1"/>
                          </a:solidFill>
                          <a:effectLst/>
                          <a:latin typeface="Arial" charset="0"/>
                          <a:ea typeface="Heiti SC Light" charset="0"/>
                          <a:cs typeface="Arial" charset="0"/>
                          <a:sym typeface="Arial" charset="0"/>
                        </a:rPr>
                        <a:t>4.728 + 1.754 x 10</a:t>
                      </a:r>
                      <a:r>
                        <a:rPr kumimoji="0" lang="en-US" sz="1800" b="0" i="0" u="none" strike="noStrike" cap="none" normalizeH="0" baseline="32000">
                          <a:ln>
                            <a:noFill/>
                          </a:ln>
                          <a:solidFill>
                            <a:schemeClr val="tx1"/>
                          </a:solidFill>
                          <a:effectLst/>
                          <a:latin typeface="Arial" charset="0"/>
                          <a:ea typeface="Heiti SC Light" charset="0"/>
                          <a:cs typeface="Arial" charset="0"/>
                          <a:sym typeface="Arial" charset="0"/>
                        </a:rPr>
                        <a:t>-2</a:t>
                      </a:r>
                      <a:r>
                        <a:rPr kumimoji="0" lang="en-US" sz="1800" b="0" i="0" u="none" strike="noStrike" cap="none" normalizeH="0" baseline="0">
                          <a:ln>
                            <a:noFill/>
                          </a:ln>
                          <a:solidFill>
                            <a:schemeClr val="tx1"/>
                          </a:solidFill>
                          <a:effectLst/>
                          <a:latin typeface="Arial" charset="0"/>
                          <a:ea typeface="Heiti SC Light" charset="0"/>
                          <a:cs typeface="Arial" charset="0"/>
                          <a:sym typeface="Arial" charset="0"/>
                        </a:rPr>
                        <a:t> </a:t>
                      </a:r>
                      <a:r>
                        <a:rPr kumimoji="0" lang="en-US" sz="1800" b="0" i="0" u="none" strike="noStrike" cap="none" normalizeH="0" baseline="0">
                          <a:ln>
                            <a:noFill/>
                          </a:ln>
                          <a:solidFill>
                            <a:schemeClr val="tx1"/>
                          </a:solidFill>
                          <a:effectLst/>
                          <a:latin typeface="Times New Roman Italic" charset="0"/>
                          <a:ea typeface="Heiti SC Light" charset="0"/>
                          <a:cs typeface="Times New Roman Italic" charset="0"/>
                          <a:sym typeface="Times New Roman Italic" charset="0"/>
                        </a:rPr>
                        <a:t>T</a:t>
                      </a:r>
                      <a:r>
                        <a:rPr kumimoji="0" lang="en-US" sz="1800" b="0" i="0" u="none" strike="noStrike" cap="none" normalizeH="0" baseline="0">
                          <a:ln>
                            <a:noFill/>
                          </a:ln>
                          <a:solidFill>
                            <a:schemeClr val="tx1"/>
                          </a:solidFill>
                          <a:effectLst/>
                          <a:latin typeface="Arial" charset="0"/>
                          <a:ea typeface="Heiti SC Light" charset="0"/>
                          <a:cs typeface="Arial" charset="0"/>
                          <a:sym typeface="Arial" charset="0"/>
                        </a:rPr>
                        <a:t> - 1.338 x 10</a:t>
                      </a:r>
                      <a:r>
                        <a:rPr kumimoji="0" lang="en-US" sz="1800" b="0" i="0" u="none" strike="noStrike" cap="none" normalizeH="0" baseline="32000">
                          <a:ln>
                            <a:noFill/>
                          </a:ln>
                          <a:solidFill>
                            <a:schemeClr val="tx1"/>
                          </a:solidFill>
                          <a:effectLst/>
                          <a:latin typeface="Arial" charset="0"/>
                          <a:ea typeface="Heiti SC Light" charset="0"/>
                          <a:cs typeface="Arial" charset="0"/>
                          <a:sym typeface="Arial" charset="0"/>
                        </a:rPr>
                        <a:t>-5</a:t>
                      </a:r>
                      <a:r>
                        <a:rPr kumimoji="0" lang="en-US" sz="1800" b="0" i="0" u="none" strike="noStrike" cap="none" normalizeH="0" baseline="0">
                          <a:ln>
                            <a:noFill/>
                          </a:ln>
                          <a:solidFill>
                            <a:schemeClr val="tx1"/>
                          </a:solidFill>
                          <a:effectLst/>
                          <a:latin typeface="Arial" charset="0"/>
                          <a:ea typeface="Heiti SC Light" charset="0"/>
                          <a:cs typeface="Arial" charset="0"/>
                          <a:sym typeface="Arial" charset="0"/>
                        </a:rPr>
                        <a:t> </a:t>
                      </a:r>
                      <a:r>
                        <a:rPr kumimoji="0" lang="en-US" sz="1800" b="0" i="0" u="none" strike="noStrike" cap="none" normalizeH="0" baseline="0">
                          <a:ln>
                            <a:noFill/>
                          </a:ln>
                          <a:solidFill>
                            <a:schemeClr val="tx1"/>
                          </a:solidFill>
                          <a:effectLst/>
                          <a:latin typeface="Times New Roman Italic" charset="0"/>
                          <a:ea typeface="Heiti SC Light" charset="0"/>
                          <a:cs typeface="Times New Roman Italic" charset="0"/>
                          <a:sym typeface="Times New Roman Italic" charset="0"/>
                        </a:rPr>
                        <a:t>T</a:t>
                      </a:r>
                      <a:r>
                        <a:rPr kumimoji="0" lang="en-US" sz="1800" b="0" i="0" u="none" strike="noStrike" cap="none" normalizeH="0" baseline="32000">
                          <a:ln>
                            <a:noFill/>
                          </a:ln>
                          <a:solidFill>
                            <a:schemeClr val="tx1"/>
                          </a:solidFill>
                          <a:effectLst/>
                          <a:latin typeface="Arial" charset="0"/>
                          <a:ea typeface="Heiti SC Light" charset="0"/>
                          <a:cs typeface="Arial" charset="0"/>
                          <a:sym typeface="Arial" charset="0"/>
                        </a:rPr>
                        <a:t>2</a:t>
                      </a:r>
                      <a:r>
                        <a:rPr kumimoji="0" lang="en-US" sz="1800" b="0" i="0" u="none" strike="noStrike" cap="none" normalizeH="0" baseline="0">
                          <a:ln>
                            <a:noFill/>
                          </a:ln>
                          <a:solidFill>
                            <a:schemeClr val="tx1"/>
                          </a:solidFill>
                          <a:effectLst/>
                          <a:latin typeface="Arial" charset="0"/>
                          <a:ea typeface="Heiti SC Light" charset="0"/>
                          <a:cs typeface="Arial" charset="0"/>
                          <a:sym typeface="Arial" charset="0"/>
                        </a:rPr>
                        <a:t> + 4.097 x 10</a:t>
                      </a:r>
                      <a:r>
                        <a:rPr kumimoji="0" lang="en-US" sz="1800" b="0" i="0" u="none" strike="noStrike" cap="none" normalizeH="0" baseline="32000">
                          <a:ln>
                            <a:noFill/>
                          </a:ln>
                          <a:solidFill>
                            <a:schemeClr val="tx1"/>
                          </a:solidFill>
                          <a:effectLst/>
                          <a:latin typeface="Arial" charset="0"/>
                          <a:ea typeface="Heiti SC Light" charset="0"/>
                          <a:cs typeface="Arial" charset="0"/>
                          <a:sym typeface="Arial" charset="0"/>
                        </a:rPr>
                        <a:t>-9</a:t>
                      </a:r>
                      <a:r>
                        <a:rPr kumimoji="0" lang="en-US" sz="1800" b="0" i="0" u="none" strike="noStrike" cap="none" normalizeH="0" baseline="0">
                          <a:ln>
                            <a:noFill/>
                          </a:ln>
                          <a:solidFill>
                            <a:schemeClr val="tx1"/>
                          </a:solidFill>
                          <a:effectLst/>
                          <a:latin typeface="Arial" charset="0"/>
                          <a:ea typeface="Heiti SC Light" charset="0"/>
                          <a:cs typeface="Arial" charset="0"/>
                          <a:sym typeface="Arial" charset="0"/>
                        </a:rPr>
                        <a:t> </a:t>
                      </a:r>
                      <a:r>
                        <a:rPr kumimoji="0" lang="en-US" sz="1800" b="0" i="0" u="none" strike="noStrike" cap="none" normalizeH="0" baseline="0">
                          <a:ln>
                            <a:noFill/>
                          </a:ln>
                          <a:solidFill>
                            <a:schemeClr val="tx1"/>
                          </a:solidFill>
                          <a:effectLst/>
                          <a:latin typeface="Times New Roman Italic" charset="0"/>
                          <a:ea typeface="Heiti SC Light" charset="0"/>
                          <a:cs typeface="Times New Roman Italic" charset="0"/>
                          <a:sym typeface="Times New Roman Italic" charset="0"/>
                        </a:rPr>
                        <a:t>T</a:t>
                      </a:r>
                      <a:r>
                        <a:rPr kumimoji="0" lang="en-US" sz="1800" b="0" i="0" u="none" strike="noStrike" cap="none" normalizeH="0" baseline="32000">
                          <a:ln>
                            <a:noFill/>
                          </a:ln>
                          <a:solidFill>
                            <a:schemeClr val="tx1"/>
                          </a:solidFill>
                          <a:effectLst/>
                          <a:latin typeface="Arial" charset="0"/>
                          <a:ea typeface="Heiti SC Light" charset="0"/>
                          <a:cs typeface="Arial" charset="0"/>
                          <a:sym typeface="Arial" charset="0"/>
                        </a:rPr>
                        <a:t>3</a:t>
                      </a:r>
                    </a:p>
                  </a:txBody>
                  <a:tcPr marL="63500" marR="63500" marT="63500" marB="635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495300">
                <a:tc>
                  <a:txBody>
                    <a:bodyPr/>
                    <a:lstStyle/>
                    <a:p>
                      <a:pPr marL="0" marR="0" lvl="0" indent="0" algn="ctr" defTabSz="914400" rtl="0" eaLnBrk="1" fontAlgn="base" latinLnBrk="0" hangingPunct="1">
                        <a:lnSpc>
                          <a:spcPct val="100000"/>
                        </a:lnSpc>
                        <a:spcBef>
                          <a:spcPct val="0"/>
                        </a:spcBef>
                        <a:spcAft>
                          <a:spcPct val="0"/>
                        </a:spcAft>
                        <a:buClr>
                          <a:srgbClr val="000000"/>
                        </a:buClr>
                        <a:buSzPct val="171000"/>
                        <a:buFont typeface="Helvetica" charset="0"/>
                        <a:buNone/>
                        <a:tabLst/>
                      </a:pPr>
                      <a:r>
                        <a:rPr kumimoji="0" lang="en-US" sz="1800" b="0" i="0" u="none" strike="noStrike" cap="none" normalizeH="0" baseline="0">
                          <a:ln>
                            <a:noFill/>
                          </a:ln>
                          <a:solidFill>
                            <a:schemeClr val="tx1"/>
                          </a:solidFill>
                          <a:effectLst/>
                          <a:latin typeface="Arial" charset="0"/>
                          <a:ea typeface="Heiti SC Light" charset="0"/>
                          <a:cs typeface="Arial" charset="0"/>
                          <a:sym typeface="Arial" charset="0"/>
                        </a:rPr>
                        <a:t>H</a:t>
                      </a:r>
                      <a:r>
                        <a:rPr kumimoji="0" lang="en-US" sz="1800" b="0" i="0" u="none" strike="noStrike" cap="none" normalizeH="0" baseline="-6000">
                          <a:ln>
                            <a:noFill/>
                          </a:ln>
                          <a:solidFill>
                            <a:schemeClr val="tx1"/>
                          </a:solidFill>
                          <a:effectLst/>
                          <a:latin typeface="Arial" charset="0"/>
                          <a:ea typeface="Heiti SC Light" charset="0"/>
                          <a:cs typeface="Arial" charset="0"/>
                          <a:sym typeface="Arial" charset="0"/>
                        </a:rPr>
                        <a:t>2</a:t>
                      </a:r>
                    </a:p>
                  </a:txBody>
                  <a:tcPr marL="63500" marR="63500" marT="63500" marB="635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71000"/>
                        <a:buFont typeface="Helvetica" charset="0"/>
                        <a:buNone/>
                        <a:tabLst/>
                      </a:pPr>
                      <a:r>
                        <a:rPr kumimoji="0" lang="en-US" sz="1800" b="0" i="0" u="none" strike="noStrike" cap="none" normalizeH="0" baseline="0">
                          <a:ln>
                            <a:noFill/>
                          </a:ln>
                          <a:solidFill>
                            <a:schemeClr val="tx1"/>
                          </a:solidFill>
                          <a:effectLst/>
                          <a:latin typeface="Arial" charset="0"/>
                          <a:ea typeface="Heiti SC Light" charset="0"/>
                          <a:cs typeface="Arial" charset="0"/>
                          <a:sym typeface="Arial" charset="0"/>
                        </a:rPr>
                        <a:t>6.483 + 2.215 x 10</a:t>
                      </a:r>
                      <a:r>
                        <a:rPr kumimoji="0" lang="en-US" sz="1800" b="0" i="0" u="none" strike="noStrike" cap="none" normalizeH="0" baseline="32000">
                          <a:ln>
                            <a:noFill/>
                          </a:ln>
                          <a:solidFill>
                            <a:schemeClr val="tx1"/>
                          </a:solidFill>
                          <a:effectLst/>
                          <a:latin typeface="Arial" charset="0"/>
                          <a:ea typeface="Heiti SC Light" charset="0"/>
                          <a:cs typeface="Arial" charset="0"/>
                          <a:sym typeface="Arial" charset="0"/>
                        </a:rPr>
                        <a:t>-3</a:t>
                      </a:r>
                      <a:r>
                        <a:rPr kumimoji="0" lang="en-US" sz="1800" b="0" i="0" u="none" strike="noStrike" cap="none" normalizeH="0" baseline="0">
                          <a:ln>
                            <a:noFill/>
                          </a:ln>
                          <a:solidFill>
                            <a:schemeClr val="tx1"/>
                          </a:solidFill>
                          <a:effectLst/>
                          <a:latin typeface="Arial" charset="0"/>
                          <a:ea typeface="Heiti SC Light" charset="0"/>
                          <a:cs typeface="Arial" charset="0"/>
                          <a:sym typeface="Arial" charset="0"/>
                        </a:rPr>
                        <a:t> </a:t>
                      </a:r>
                      <a:r>
                        <a:rPr kumimoji="0" lang="en-US" sz="1800" b="0" i="0" u="none" strike="noStrike" cap="none" normalizeH="0" baseline="0">
                          <a:ln>
                            <a:noFill/>
                          </a:ln>
                          <a:solidFill>
                            <a:schemeClr val="tx1"/>
                          </a:solidFill>
                          <a:effectLst/>
                          <a:latin typeface="Times New Roman Italic" charset="0"/>
                          <a:ea typeface="Heiti SC Light" charset="0"/>
                          <a:cs typeface="Times New Roman Italic" charset="0"/>
                          <a:sym typeface="Times New Roman Italic" charset="0"/>
                        </a:rPr>
                        <a:t>T</a:t>
                      </a:r>
                      <a:r>
                        <a:rPr kumimoji="0" lang="en-US" sz="1800" b="0" i="0" u="none" strike="noStrike" cap="none" normalizeH="0" baseline="0">
                          <a:ln>
                            <a:noFill/>
                          </a:ln>
                          <a:solidFill>
                            <a:schemeClr val="tx1"/>
                          </a:solidFill>
                          <a:effectLst/>
                          <a:latin typeface="Arial" charset="0"/>
                          <a:ea typeface="Heiti SC Light" charset="0"/>
                          <a:cs typeface="Arial" charset="0"/>
                          <a:sym typeface="Arial" charset="0"/>
                        </a:rPr>
                        <a:t> - 3.298 x 10</a:t>
                      </a:r>
                      <a:r>
                        <a:rPr kumimoji="0" lang="en-US" sz="1800" b="0" i="0" u="none" strike="noStrike" cap="none" normalizeH="0" baseline="32000">
                          <a:ln>
                            <a:noFill/>
                          </a:ln>
                          <a:solidFill>
                            <a:schemeClr val="tx1"/>
                          </a:solidFill>
                          <a:effectLst/>
                          <a:latin typeface="Arial" charset="0"/>
                          <a:ea typeface="Heiti SC Light" charset="0"/>
                          <a:cs typeface="Arial" charset="0"/>
                          <a:sym typeface="Arial" charset="0"/>
                        </a:rPr>
                        <a:t>-6</a:t>
                      </a:r>
                      <a:r>
                        <a:rPr kumimoji="0" lang="en-US" sz="1800" b="0" i="0" u="none" strike="noStrike" cap="none" normalizeH="0" baseline="0">
                          <a:ln>
                            <a:noFill/>
                          </a:ln>
                          <a:solidFill>
                            <a:schemeClr val="tx1"/>
                          </a:solidFill>
                          <a:effectLst/>
                          <a:latin typeface="Arial" charset="0"/>
                          <a:ea typeface="Heiti SC Light" charset="0"/>
                          <a:cs typeface="Arial" charset="0"/>
                          <a:sym typeface="Arial" charset="0"/>
                        </a:rPr>
                        <a:t> </a:t>
                      </a:r>
                      <a:r>
                        <a:rPr kumimoji="0" lang="en-US" sz="1800" b="0" i="0" u="none" strike="noStrike" cap="none" normalizeH="0" baseline="0">
                          <a:ln>
                            <a:noFill/>
                          </a:ln>
                          <a:solidFill>
                            <a:schemeClr val="tx1"/>
                          </a:solidFill>
                          <a:effectLst/>
                          <a:latin typeface="Times New Roman Italic" charset="0"/>
                          <a:ea typeface="Heiti SC Light" charset="0"/>
                          <a:cs typeface="Times New Roman Italic" charset="0"/>
                          <a:sym typeface="Times New Roman Italic" charset="0"/>
                        </a:rPr>
                        <a:t>T</a:t>
                      </a:r>
                      <a:r>
                        <a:rPr kumimoji="0" lang="en-US" sz="1800" b="0" i="0" u="none" strike="noStrike" cap="none" normalizeH="0" baseline="32000">
                          <a:ln>
                            <a:noFill/>
                          </a:ln>
                          <a:solidFill>
                            <a:schemeClr val="tx1"/>
                          </a:solidFill>
                          <a:effectLst/>
                          <a:latin typeface="Arial" charset="0"/>
                          <a:ea typeface="Heiti SC Light" charset="0"/>
                          <a:cs typeface="Arial" charset="0"/>
                          <a:sym typeface="Arial" charset="0"/>
                        </a:rPr>
                        <a:t>2</a:t>
                      </a:r>
                      <a:r>
                        <a:rPr kumimoji="0" lang="en-US" sz="1800" b="0" i="0" u="none" strike="noStrike" cap="none" normalizeH="0" baseline="0">
                          <a:ln>
                            <a:noFill/>
                          </a:ln>
                          <a:solidFill>
                            <a:schemeClr val="tx1"/>
                          </a:solidFill>
                          <a:effectLst/>
                          <a:latin typeface="Arial" charset="0"/>
                          <a:ea typeface="Heiti SC Light" charset="0"/>
                          <a:cs typeface="Arial" charset="0"/>
                          <a:sym typeface="Arial" charset="0"/>
                        </a:rPr>
                        <a:t> + 1.826 x 10</a:t>
                      </a:r>
                      <a:r>
                        <a:rPr kumimoji="0" lang="en-US" sz="1800" b="0" i="0" u="none" strike="noStrike" cap="none" normalizeH="0" baseline="32000">
                          <a:ln>
                            <a:noFill/>
                          </a:ln>
                          <a:solidFill>
                            <a:schemeClr val="tx1"/>
                          </a:solidFill>
                          <a:effectLst/>
                          <a:latin typeface="Arial" charset="0"/>
                          <a:ea typeface="Heiti SC Light" charset="0"/>
                          <a:cs typeface="Arial" charset="0"/>
                          <a:sym typeface="Arial" charset="0"/>
                        </a:rPr>
                        <a:t>-9</a:t>
                      </a:r>
                      <a:r>
                        <a:rPr kumimoji="0" lang="en-US" sz="1800" b="0" i="0" u="none" strike="noStrike" cap="none" normalizeH="0" baseline="0">
                          <a:ln>
                            <a:noFill/>
                          </a:ln>
                          <a:solidFill>
                            <a:schemeClr val="tx1"/>
                          </a:solidFill>
                          <a:effectLst/>
                          <a:latin typeface="Arial" charset="0"/>
                          <a:ea typeface="Heiti SC Light" charset="0"/>
                          <a:cs typeface="Arial" charset="0"/>
                          <a:sym typeface="Arial" charset="0"/>
                        </a:rPr>
                        <a:t> </a:t>
                      </a:r>
                      <a:r>
                        <a:rPr kumimoji="0" lang="en-US" sz="1800" b="0" i="0" u="none" strike="noStrike" cap="none" normalizeH="0" baseline="0">
                          <a:ln>
                            <a:noFill/>
                          </a:ln>
                          <a:solidFill>
                            <a:schemeClr val="tx1"/>
                          </a:solidFill>
                          <a:effectLst/>
                          <a:latin typeface="Times New Roman Italic" charset="0"/>
                          <a:ea typeface="Heiti SC Light" charset="0"/>
                          <a:cs typeface="Times New Roman Italic" charset="0"/>
                          <a:sym typeface="Times New Roman Italic" charset="0"/>
                        </a:rPr>
                        <a:t>T</a:t>
                      </a:r>
                      <a:r>
                        <a:rPr kumimoji="0" lang="en-US" sz="1800" b="0" i="0" u="none" strike="noStrike" cap="none" normalizeH="0" baseline="32000">
                          <a:ln>
                            <a:noFill/>
                          </a:ln>
                          <a:solidFill>
                            <a:schemeClr val="tx1"/>
                          </a:solidFill>
                          <a:effectLst/>
                          <a:latin typeface="Arial" charset="0"/>
                          <a:ea typeface="Heiti SC Light" charset="0"/>
                          <a:cs typeface="Arial" charset="0"/>
                          <a:sym typeface="Arial" charset="0"/>
                        </a:rPr>
                        <a:t>3</a:t>
                      </a:r>
                    </a:p>
                  </a:txBody>
                  <a:tcPr marL="63500" marR="63500" marT="63500" marB="635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6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ph type="title"/>
          </p:nvPr>
        </p:nvSpPr>
        <p:spPr>
          <a:ln/>
        </p:spPr>
        <p:txBody>
          <a:bodyPr/>
          <a:lstStyle/>
          <a:p>
            <a:r>
              <a:rPr lang="en-US"/>
              <a:t>Water-Gas Shift Equilibrium Analysis</a:t>
            </a:r>
            <a:br>
              <a:rPr lang="en-US"/>
            </a:br>
            <a:r>
              <a:rPr lang="en-US"/>
              <a:t>CO + H</a:t>
            </a:r>
            <a:r>
              <a:rPr lang="en-US" baseline="-6000"/>
              <a:t>2</a:t>
            </a:r>
            <a:r>
              <a:rPr lang="en-US">
                <a:cs typeface="Lucida Grande" charset="0"/>
              </a:rPr>
              <a:t>O → CO</a:t>
            </a:r>
            <a:r>
              <a:rPr lang="en-US" baseline="-6000"/>
              <a:t>2</a:t>
            </a:r>
            <a:r>
              <a:rPr lang="en-US"/>
              <a:t> + H</a:t>
            </a:r>
            <a:r>
              <a:rPr lang="en-US" baseline="-6000"/>
              <a:t>2</a:t>
            </a:r>
          </a:p>
        </p:txBody>
      </p:sp>
      <p:sp>
        <p:nvSpPr>
          <p:cNvPr id="17410" name="Rectangle 2"/>
          <p:cNvSpPr>
            <a:spLocks noChangeArrowheads="1"/>
          </p:cNvSpPr>
          <p:nvPr>
            <p:ph type="body" idx="1"/>
          </p:nvPr>
        </p:nvSpPr>
        <p:spPr>
          <a:ln/>
        </p:spPr>
        <p:txBody>
          <a:bodyPr/>
          <a:lstStyle/>
          <a:p>
            <a:r>
              <a:rPr lang="en-US"/>
              <a:t>If a system initially contains 3 moles of H</a:t>
            </a:r>
            <a:r>
              <a:rPr lang="en-US" baseline="-6000"/>
              <a:t>2</a:t>
            </a:r>
            <a:r>
              <a:rPr lang="en-US"/>
              <a:t>O and 1 mole of CO at 1 atm and the isobaric water-gas shift reaction proceeds to equilibrium, what is the CO conversion if the temperature is (a) 150 °C, (b) 250 °C and (c) 350 °C?</a:t>
            </a:r>
          </a:p>
          <a:p>
            <a:r>
              <a:rPr lang="en-US"/>
              <a:t>Show how to calculate the value of the equilibrium constant at 298 K</a:t>
            </a:r>
          </a:p>
        </p:txBody>
      </p:sp>
    </p:spTree>
  </p:cSld>
  <p:clrMapOvr>
    <a:masterClrMapping/>
  </p:clrMapOvr>
  <p:transition xmlns:p14="http://schemas.microsoft.com/office/powerpoint/2010/mai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ph type="title"/>
          </p:nvPr>
        </p:nvSpPr>
        <p:spPr>
          <a:ln/>
        </p:spPr>
        <p:txBody>
          <a:bodyPr/>
          <a:lstStyle/>
          <a:p>
            <a:r>
              <a:rPr lang="en-US"/>
              <a:t>Water-Gas Shift Equilibrium Analysis</a:t>
            </a:r>
            <a:br>
              <a:rPr lang="en-US"/>
            </a:br>
            <a:r>
              <a:rPr lang="en-US"/>
              <a:t>CO + H</a:t>
            </a:r>
            <a:r>
              <a:rPr lang="en-US" baseline="-6000"/>
              <a:t>2</a:t>
            </a:r>
            <a:r>
              <a:rPr lang="en-US">
                <a:cs typeface="Lucida Grande" charset="0"/>
              </a:rPr>
              <a:t>O → CO</a:t>
            </a:r>
            <a:r>
              <a:rPr lang="en-US" baseline="-6000"/>
              <a:t>2</a:t>
            </a:r>
            <a:r>
              <a:rPr lang="en-US"/>
              <a:t> + H</a:t>
            </a:r>
            <a:r>
              <a:rPr lang="en-US" baseline="-6000"/>
              <a:t>2</a:t>
            </a:r>
          </a:p>
        </p:txBody>
      </p:sp>
      <p:sp>
        <p:nvSpPr>
          <p:cNvPr id="18434" name="Rectangle 2"/>
          <p:cNvSpPr>
            <a:spLocks noChangeArrowheads="1"/>
          </p:cNvSpPr>
          <p:nvPr>
            <p:ph type="body" idx="1"/>
          </p:nvPr>
        </p:nvSpPr>
        <p:spPr>
          <a:ln/>
        </p:spPr>
        <p:txBody>
          <a:bodyPr/>
          <a:lstStyle/>
          <a:p>
            <a:r>
              <a:rPr lang="en-US"/>
              <a:t>If a system initially contains 3 moles of H</a:t>
            </a:r>
            <a:r>
              <a:rPr lang="en-US" baseline="-6000"/>
              <a:t>2</a:t>
            </a:r>
            <a:r>
              <a:rPr lang="en-US"/>
              <a:t>O and 1 mole of CO at 1 atm and the isobaric water-gas shift reaction proceeds to equilibrium, what is the CO conversion if the temperature is (a) 150 °C, (b) 250 °C and (c) 350 °C?</a:t>
            </a:r>
          </a:p>
          <a:p>
            <a:r>
              <a:rPr lang="en-US"/>
              <a:t>Show how to calculate the value of the equilibrium constant at 298 K</a:t>
            </a:r>
          </a:p>
          <a:p>
            <a:pPr marL="762000" lvl="1">
              <a:spcBef>
                <a:spcPts val="2200"/>
              </a:spcBef>
            </a:pPr>
            <a:r>
              <a:rPr lang="en-US"/>
              <a:t> </a:t>
            </a:r>
          </a:p>
          <a:p>
            <a:pPr>
              <a:spcBef>
                <a:spcPts val="4000"/>
              </a:spcBef>
            </a:pPr>
            <a:r>
              <a:rPr lang="en-US"/>
              <a:t>Show how to calculate the value of the equilibrium constant at any other temperature, T</a:t>
            </a:r>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530600"/>
            <a:ext cx="4672013"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cSld>
  <p:clrMapOvr>
    <a:masterClrMapping/>
  </p:clrMapOvr>
  <p:transition xmlns:p14="http://schemas.microsoft.com/office/powerpoint/2010/mai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ph type="title"/>
          </p:nvPr>
        </p:nvSpPr>
        <p:spPr>
          <a:ln/>
        </p:spPr>
        <p:txBody>
          <a:bodyPr/>
          <a:lstStyle/>
          <a:p>
            <a:r>
              <a:rPr lang="en-US"/>
              <a:t>Water-Gas Shift Equilibrium Analysis</a:t>
            </a:r>
            <a:br>
              <a:rPr lang="en-US"/>
            </a:br>
            <a:r>
              <a:rPr lang="en-US"/>
              <a:t>CO + H</a:t>
            </a:r>
            <a:r>
              <a:rPr lang="en-US" baseline="-6000"/>
              <a:t>2</a:t>
            </a:r>
            <a:r>
              <a:rPr lang="en-US">
                <a:cs typeface="Lucida Grande" charset="0"/>
              </a:rPr>
              <a:t>O → CO</a:t>
            </a:r>
            <a:r>
              <a:rPr lang="en-US" baseline="-6000"/>
              <a:t>2</a:t>
            </a:r>
            <a:r>
              <a:rPr lang="en-US"/>
              <a:t> + H</a:t>
            </a:r>
            <a:r>
              <a:rPr lang="en-US" baseline="-6000"/>
              <a:t>2</a:t>
            </a:r>
          </a:p>
        </p:txBody>
      </p:sp>
      <p:sp>
        <p:nvSpPr>
          <p:cNvPr id="19458" name="Rectangle 2"/>
          <p:cNvSpPr>
            <a:spLocks noChangeArrowheads="1"/>
          </p:cNvSpPr>
          <p:nvPr>
            <p:ph type="body" idx="1"/>
          </p:nvPr>
        </p:nvSpPr>
        <p:spPr>
          <a:ln/>
        </p:spPr>
        <p:txBody>
          <a:bodyPr/>
          <a:lstStyle/>
          <a:p>
            <a:r>
              <a:rPr lang="en-US"/>
              <a:t>If a system initially contains 3 moles of H</a:t>
            </a:r>
            <a:r>
              <a:rPr lang="en-US" baseline="-6000"/>
              <a:t>2</a:t>
            </a:r>
            <a:r>
              <a:rPr lang="en-US"/>
              <a:t>O and 1 mole of CO at 1 atm and the isobaric water-gas shift reaction proceeds to equilibrium, what is the CO conversion if the temperature is (a) 150 °C, (b) 250 °C and (c) 350 °C?</a:t>
            </a:r>
          </a:p>
          <a:p>
            <a:r>
              <a:rPr lang="en-US"/>
              <a:t>Show how to calculate the value of the equilibrium constant at 298 K</a:t>
            </a:r>
          </a:p>
          <a:p>
            <a:pPr marL="762000" lvl="1">
              <a:spcBef>
                <a:spcPts val="2200"/>
              </a:spcBef>
            </a:pPr>
            <a:r>
              <a:rPr lang="en-US"/>
              <a:t> </a:t>
            </a:r>
          </a:p>
          <a:p>
            <a:pPr>
              <a:spcBef>
                <a:spcPts val="4000"/>
              </a:spcBef>
            </a:pPr>
            <a:r>
              <a:rPr lang="en-US"/>
              <a:t>Show how to calculate the value of the equilibrium constant at any other temperature, T</a:t>
            </a:r>
          </a:p>
          <a:p>
            <a:pPr marL="762000" lvl="1"/>
            <a:r>
              <a:rPr lang="en-US"/>
              <a:t> </a:t>
            </a:r>
          </a:p>
          <a:p>
            <a:pPr>
              <a:spcBef>
                <a:spcPts val="3400"/>
              </a:spcBef>
            </a:pPr>
            <a:r>
              <a:rPr lang="en-US"/>
              <a:t>Note, </a:t>
            </a:r>
            <a:r>
              <a:rPr lang="en-US" i="1"/>
              <a:t>K</a:t>
            </a:r>
            <a:r>
              <a:rPr lang="en-US"/>
              <a:t>(</a:t>
            </a:r>
            <a:r>
              <a:rPr lang="en-US" i="1"/>
              <a:t>T</a:t>
            </a:r>
            <a:r>
              <a:rPr lang="en-US"/>
              <a:t>) could also be calculated from Δ</a:t>
            </a:r>
            <a:r>
              <a:rPr lang="en-US" i="1"/>
              <a:t>G</a:t>
            </a:r>
            <a:r>
              <a:rPr lang="en-US"/>
              <a:t>(</a:t>
            </a:r>
            <a:r>
              <a:rPr lang="en-US" i="1"/>
              <a:t>T</a:t>
            </a:r>
            <a:r>
              <a:rPr lang="en-US"/>
              <a:t>)</a:t>
            </a:r>
          </a:p>
          <a:p>
            <a:pPr marL="762000" lvl="1">
              <a:spcBef>
                <a:spcPts val="3500"/>
              </a:spcBef>
            </a:pPr>
            <a:r>
              <a:rPr lang="en-US"/>
              <a:t> </a:t>
            </a:r>
          </a:p>
          <a:p>
            <a:pPr marL="762000" lvl="1">
              <a:spcBef>
                <a:spcPts val="4800"/>
              </a:spcBef>
            </a:pPr>
            <a:r>
              <a:rPr lang="en-US"/>
              <a:t>Since ΔH &lt; 0, the second exponential will decrease as T increases, and so K will decrease</a:t>
            </a:r>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530600"/>
            <a:ext cx="4672013"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6300" y="5080000"/>
            <a:ext cx="5459413"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946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6589713"/>
            <a:ext cx="10634663"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ph type="body" idx="1"/>
          </p:nvPr>
        </p:nvSpPr>
        <p:spPr>
          <a:ln/>
        </p:spPr>
        <p:txBody>
          <a:bodyPr/>
          <a:lstStyle/>
          <a:p>
            <a:r>
              <a:rPr lang="en-US"/>
              <a:t>Write the equilibrium expression in terms of thermodynamic activities. Then express the thermodynamic activities in terms of the mole fractions, assuming ideal gas behavior</a:t>
            </a:r>
          </a:p>
        </p:txBody>
      </p:sp>
    </p:spTree>
  </p:cSld>
  <p:clrMapOvr>
    <a:masterClrMapping/>
  </p:clrMapOvr>
  <p:transition xmlns:p14="http://schemas.microsoft.com/office/powerpoint/2010/main"/>
</p:sld>
</file>

<file path=ppt/theme/theme1.xml><?xml version="1.0" encoding="utf-8"?>
<a:theme xmlns:a="http://schemas.openxmlformats.org/drawingml/2006/main" name="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Helvetica"/>
        <a:ea typeface="Heiti SC Medium"/>
        <a:cs typeface="Heiti SC Medium"/>
      </a:majorFont>
      <a:minorFont>
        <a:latin typeface="Helvetica"/>
        <a:ea typeface="Heiti SC Medium"/>
        <a:cs typeface="Heiti SC Medium"/>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itle &amp; Bullets - Right">
  <a:themeElements>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Right">
      <a:majorFont>
        <a:latin typeface="Helvetica"/>
        <a:ea typeface="Heiti SC Light"/>
        <a:cs typeface="Heiti SC Light"/>
      </a:majorFont>
      <a:minorFont>
        <a:latin typeface="Helvetica"/>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Bullets &amp; Photo">
  <a:themeElements>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Bullets &amp; Photo">
      <a:majorFont>
        <a:latin typeface="Helvetica"/>
        <a:ea typeface="Heiti SC Light"/>
        <a:cs typeface="Heiti SC Light"/>
      </a:majorFont>
      <a:minorFont>
        <a:latin typeface="Helvetica"/>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000000"/>
      </a:dk1>
      <a:lt1>
        <a:srgbClr val="FFFFFF"/>
      </a:lt1>
      <a:dk2>
        <a:srgbClr val="000000"/>
      </a:dk2>
      <a:lt2>
        <a:srgbClr val="00000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Title &amp; Bullets">
      <a:majorFont>
        <a:latin typeface="Helvetica"/>
        <a:ea typeface="Heiti SC Light"/>
        <a:cs typeface="Heiti SC Light"/>
      </a:majorFont>
      <a:minorFont>
        <a:latin typeface="Helvetica"/>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 Top">
  <a:themeElements>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Top">
      <a:majorFont>
        <a:latin typeface="Helvetica"/>
        <a:ea typeface="Heiti SC Light"/>
        <a:cs typeface="Heiti SC Light"/>
      </a:majorFont>
      <a:minorFont>
        <a:latin typeface="Gill Sans"/>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ullets">
  <a:themeElements>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llets">
      <a:majorFont>
        <a:latin typeface="Gill Sans"/>
        <a:ea typeface="Heiti SC Light"/>
        <a:cs typeface="Heiti SC Light"/>
      </a:majorFont>
      <a:minorFont>
        <a:latin typeface="Helvetica"/>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Vertical">
  <a:themeElements>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a:majorFont>
        <a:latin typeface="Helvetica"/>
        <a:ea typeface="Heiti SC Light"/>
        <a:cs typeface="Heiti SC Light"/>
      </a:majorFont>
      <a:minorFont>
        <a:latin typeface="Helvetica"/>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Horizontal">
  <a:themeElements>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a:majorFont>
        <a:latin typeface="Helvetica"/>
        <a:ea typeface="Heiti SC Light"/>
        <a:cs typeface="Heiti SC Light"/>
      </a:majorFont>
      <a:minorFont>
        <a:latin typeface="Gill Sans"/>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Heiti SC Light"/>
        <a:cs typeface="Heiti SC Light"/>
      </a:majorFont>
      <a:minorFont>
        <a:latin typeface="Gill Sans"/>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itle &amp; Bullets - Left">
  <a:themeElements>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Left">
      <a:majorFont>
        <a:latin typeface="Helvetica"/>
        <a:ea typeface="Heiti SC Light"/>
        <a:cs typeface="Heiti SC Light"/>
      </a:majorFont>
      <a:minorFont>
        <a:latin typeface="Helvetica"/>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amp; Bullets - 2 Column">
  <a:themeElements>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2 Column">
      <a:majorFont>
        <a:latin typeface="Helvetica"/>
        <a:ea typeface="Heiti SC Light"/>
        <a:cs typeface="Heiti SC Light"/>
      </a:majorFont>
      <a:minorFont>
        <a:latin typeface="Helvetica"/>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TotalTime>
  <Pages>0</Pages>
  <Words>1542</Words>
  <Characters>0</Characters>
  <Application>Microsoft Macintosh PowerPoint</Application>
  <PresentationFormat>Custom</PresentationFormat>
  <Lines>0</Lines>
  <Paragraphs>159</Paragraphs>
  <Slides>19</Slides>
  <Notes>0</Notes>
  <HiddenSlides>0</HiddenSlides>
  <MMClips>0</MMClips>
  <ScaleCrop>false</ScaleCrop>
  <HeadingPairs>
    <vt:vector size="6" baseType="variant">
      <vt:variant>
        <vt:lpstr>Fonts Used</vt:lpstr>
      </vt:variant>
      <vt:variant>
        <vt:i4>10</vt:i4>
      </vt:variant>
      <vt:variant>
        <vt:lpstr>Theme</vt:lpstr>
      </vt:variant>
      <vt:variant>
        <vt:i4>11</vt:i4>
      </vt:variant>
      <vt:variant>
        <vt:lpstr>Slide Titles</vt:lpstr>
      </vt:variant>
      <vt:variant>
        <vt:i4>19</vt:i4>
      </vt:variant>
    </vt:vector>
  </HeadingPairs>
  <TitlesOfParts>
    <vt:vector size="40" baseType="lpstr">
      <vt:lpstr>Helvetica</vt:lpstr>
      <vt:lpstr>Heiti SC Light</vt:lpstr>
      <vt:lpstr>Heiti SC Medium</vt:lpstr>
      <vt:lpstr>Lucida Grande</vt:lpstr>
      <vt:lpstr>Gill Sans</vt:lpstr>
      <vt:lpstr>Arial Bold Italic</vt:lpstr>
      <vt:lpstr>Times New Roman Bold Italic</vt:lpstr>
      <vt:lpstr>Arial</vt:lpstr>
      <vt:lpstr>Times New Roman Italic</vt:lpstr>
      <vt:lpstr>ヒラギノ角ゴ ProN W3</vt:lpstr>
      <vt:lpstr>Title &amp; Subtitle</vt:lpstr>
      <vt:lpstr>Title &amp; Bullets</vt:lpstr>
      <vt:lpstr>Title - Top</vt:lpstr>
      <vt:lpstr>Bullets</vt:lpstr>
      <vt:lpstr>Photo - Vertical</vt:lpstr>
      <vt:lpstr>Photo - Horizontal</vt:lpstr>
      <vt:lpstr>Blank</vt:lpstr>
      <vt:lpstr>Title &amp; Bullets - Left</vt:lpstr>
      <vt:lpstr>Title &amp; Bullets - 2 Column</vt:lpstr>
      <vt:lpstr>Title &amp; Bullets - Right</vt:lpstr>
      <vt:lpstr>Title, Bullets &amp; Photo</vt:lpstr>
      <vt:lpstr>A First Course on Kinetics and Reaction Engineering</vt:lpstr>
      <vt:lpstr>Where We’ve Been</vt:lpstr>
      <vt:lpstr>Reaction Equilibrium</vt:lpstr>
      <vt:lpstr>Questions?</vt:lpstr>
      <vt:lpstr>Water-Gas Shift Equilibrium Analysis CO + H2O → CO2 + H2</vt:lpstr>
      <vt:lpstr>Water-Gas Shift Equilibrium Analysis CO + H2O → CO2 + H2</vt:lpstr>
      <vt:lpstr>Water-Gas Shift Equilibrium Analysis CO + H2O → CO2 + H2</vt:lpstr>
      <vt:lpstr>Water-Gas Shift Equilibrium Analysis CO + H2O → CO2 + H2</vt:lpstr>
      <vt:lpstr>PowerPoint Presentation</vt:lpstr>
      <vt:lpstr>PowerPoint Presentation</vt:lpstr>
      <vt:lpstr>PowerPoint Presentation</vt:lpstr>
      <vt:lpstr>Equilibrium of Multiple Reactions Involving a Solid</vt:lpstr>
      <vt:lpstr>Solution Process</vt:lpstr>
      <vt:lpstr>Solution Process</vt:lpstr>
      <vt:lpstr>PowerPoint Presentation</vt:lpstr>
      <vt:lpstr>PowerPoint Presentation</vt:lpstr>
      <vt:lpstr>PowerPoint Presentation</vt:lpstr>
      <vt:lpstr>Alternative Solution Steps</vt:lpstr>
      <vt:lpstr>Where We’re Going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First Course on Kinetics and Reaction Engineering</dc:title>
  <dc:subject/>
  <dc:creator/>
  <cp:keywords/>
  <dc:description/>
  <cp:lastModifiedBy>Carl Lund</cp:lastModifiedBy>
  <cp:revision>2</cp:revision>
  <dcterms:modified xsi:type="dcterms:W3CDTF">2015-08-04T20:41:27Z</dcterms:modified>
</cp:coreProperties>
</file>