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Lst>
  <p:notesMasterIdLst>
    <p:notesMasterId r:id="rId21"/>
  </p:notesMasterIdLst>
  <p:sldIdLst>
    <p:sldId id="265" r:id="rId15"/>
    <p:sldId id="256" r:id="rId16"/>
    <p:sldId id="257" r:id="rId17"/>
    <p:sldId id="258" r:id="rId18"/>
    <p:sldId id="260" r:id="rId19"/>
    <p:sldId id="259" r:id="rId20"/>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1pPr>
    <a:lvl2pPr marL="4572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2pPr>
    <a:lvl3pPr marL="9144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3pPr>
    <a:lvl4pPr marL="13716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4pPr>
    <a:lvl5pPr marL="18288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5pPr>
    <a:lvl6pPr marL="2286000" algn="l" defTabSz="457200" rtl="0" eaLnBrk="1" latinLnBrk="0" hangingPunct="1">
      <a:defRPr sz="4200" kern="1200">
        <a:solidFill>
          <a:srgbClr val="000000"/>
        </a:solidFill>
        <a:latin typeface="Gill Sans" charset="0"/>
        <a:ea typeface="Heiti SC Light" charset="0"/>
        <a:cs typeface="Heiti SC Light" charset="0"/>
        <a:sym typeface="Gill Sans" charset="0"/>
      </a:defRPr>
    </a:lvl6pPr>
    <a:lvl7pPr marL="2743200" algn="l" defTabSz="457200" rtl="0" eaLnBrk="1" latinLnBrk="0" hangingPunct="1">
      <a:defRPr sz="4200" kern="1200">
        <a:solidFill>
          <a:srgbClr val="000000"/>
        </a:solidFill>
        <a:latin typeface="Gill Sans" charset="0"/>
        <a:ea typeface="Heiti SC Light" charset="0"/>
        <a:cs typeface="Heiti SC Light" charset="0"/>
        <a:sym typeface="Gill Sans" charset="0"/>
      </a:defRPr>
    </a:lvl7pPr>
    <a:lvl8pPr marL="3200400" algn="l" defTabSz="457200" rtl="0" eaLnBrk="1" latinLnBrk="0" hangingPunct="1">
      <a:defRPr sz="4200" kern="1200">
        <a:solidFill>
          <a:srgbClr val="000000"/>
        </a:solidFill>
        <a:latin typeface="Gill Sans" charset="0"/>
        <a:ea typeface="Heiti SC Light" charset="0"/>
        <a:cs typeface="Heiti SC Light" charset="0"/>
        <a:sym typeface="Gill Sans" charset="0"/>
      </a:defRPr>
    </a:lvl8pPr>
    <a:lvl9pPr marL="3657600" algn="l" defTabSz="457200" rtl="0" eaLnBrk="1" latinLnBrk="0" hangingPunct="1">
      <a:defRPr sz="4200" kern="1200">
        <a:solidFill>
          <a:srgbClr val="000000"/>
        </a:solidFill>
        <a:latin typeface="Gill Sans" charset="0"/>
        <a:ea typeface="Heiti SC Light" charset="0"/>
        <a:cs typeface="Heiti SC Light"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600" y="-96"/>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6.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 Target="slides/slide1.xml"/><Relationship Id="rId16" Type="http://schemas.openxmlformats.org/officeDocument/2006/relationships/slide" Target="slides/slide2.xml"/><Relationship Id="rId17" Type="http://schemas.openxmlformats.org/officeDocument/2006/relationships/slide" Target="slides/slide3.xml"/><Relationship Id="rId18" Type="http://schemas.openxmlformats.org/officeDocument/2006/relationships/slide" Target="slides/slide4.xml"/><Relationship Id="rId19" Type="http://schemas.openxmlformats.org/officeDocument/2006/relationships/slide" Target="slides/slide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9" name="Rectangle 1"/>
          <p:cNvSpPr>
            <a:spLocks noRo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7410" name="Rectangle 2"/>
          <p:cNvSpPr>
            <a:spLocks noGrp="1" noChangeArrowheads="1"/>
          </p:cNvSpPr>
          <p:nvPr>
            <p:ph type="body" sz="quarter" idx="1"/>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73479669"/>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Gill Sans" charset="0"/>
        <a:ea typeface="ＭＳ Ｐゴシック" charset="0"/>
        <a:cs typeface="+mn-cs"/>
      </a:defRPr>
    </a:lvl1pPr>
    <a:lvl2pPr marL="457200" algn="l" rtl="0" fontAlgn="base">
      <a:spcBef>
        <a:spcPct val="0"/>
      </a:spcBef>
      <a:spcAft>
        <a:spcPct val="0"/>
      </a:spcAft>
      <a:defRPr sz="1200" kern="1200">
        <a:solidFill>
          <a:schemeClr val="tx1"/>
        </a:solidFill>
        <a:latin typeface="Gill Sans" charset="0"/>
        <a:ea typeface="ＭＳ Ｐゴシック" charset="0"/>
        <a:cs typeface="+mn-cs"/>
      </a:defRPr>
    </a:lvl2pPr>
    <a:lvl3pPr marL="914400" algn="l" rtl="0" fontAlgn="base">
      <a:spcBef>
        <a:spcPct val="0"/>
      </a:spcBef>
      <a:spcAft>
        <a:spcPct val="0"/>
      </a:spcAft>
      <a:defRPr sz="1200" kern="1200">
        <a:solidFill>
          <a:schemeClr val="tx1"/>
        </a:solidFill>
        <a:latin typeface="Gill Sans" charset="0"/>
        <a:ea typeface="ＭＳ Ｐゴシック" charset="0"/>
        <a:cs typeface="+mn-cs"/>
      </a:defRPr>
    </a:lvl3pPr>
    <a:lvl4pPr marL="1371600" algn="l" rtl="0" fontAlgn="base">
      <a:spcBef>
        <a:spcPct val="0"/>
      </a:spcBef>
      <a:spcAft>
        <a:spcPct val="0"/>
      </a:spcAft>
      <a:defRPr sz="1200" kern="1200">
        <a:solidFill>
          <a:schemeClr val="tx1"/>
        </a:solidFill>
        <a:latin typeface="Gill Sans" charset="0"/>
        <a:ea typeface="ＭＳ Ｐゴシック" charset="0"/>
        <a:cs typeface="+mn-cs"/>
      </a:defRPr>
    </a:lvl4pPr>
    <a:lvl5pPr marL="1828800" algn="l" rtl="0" fontAlgn="base">
      <a:spcBef>
        <a:spcPct val="0"/>
      </a:spcBef>
      <a:spcAft>
        <a:spcPct val="0"/>
      </a:spcAft>
      <a:defRPr sz="1200" kern="1200">
        <a:solidFill>
          <a:schemeClr val="tx1"/>
        </a:solidFill>
        <a:latin typeface="Gill San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434" name="Rectangle 2"/>
          <p:cNvSpPr>
            <a:spLocks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r>
              <a:rPr lang="en-US" sz="2200">
                <a:latin typeface="Lucida Grande" charset="0"/>
                <a:cs typeface="Lucida Grande" charset="0"/>
                <a:sym typeface="Lucida Grande" charset="0"/>
              </a:rPr>
              <a:t>These are the steps involved in solving this problem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0482" name="Rectangle 2"/>
          <p:cNvSpPr>
            <a:spLocks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r>
              <a:rPr lang="en-US" sz="2200">
                <a:latin typeface="Lucida Grande" charset="0"/>
                <a:cs typeface="Lucida Grande" charset="0"/>
                <a:sym typeface="Lucida Grande" charset="0"/>
              </a:rPr>
              <a:t>Note: The activity of the solid, graphite is equal to 1. </a:t>
            </a:r>
          </a:p>
          <a:p>
            <a:endParaRPr lang="en-US" sz="2200">
              <a:latin typeface="Lucida Grande" charset="0"/>
              <a:cs typeface="Lucida Grande" charset="0"/>
              <a:sym typeface="Lucida Grande" charset="0"/>
            </a:endParaRPr>
          </a:p>
          <a:p>
            <a:r>
              <a:rPr lang="en-US" sz="2200">
                <a:latin typeface="Lucida Grande" charset="0"/>
                <a:cs typeface="Lucida Grande" charset="0"/>
                <a:sym typeface="Lucida Grande" charset="0"/>
              </a:rPr>
              <a:t>Will show where the value of K came from on next slide.</a:t>
            </a:r>
          </a:p>
          <a:p>
            <a:r>
              <a:rPr lang="en-US" sz="2200">
                <a:latin typeface="Lucida Grande" charset="0"/>
                <a:cs typeface="Lucida Grande" charset="0"/>
                <a:sym typeface="Lucida Grande" charset="0"/>
              </a:rPr>
              <a:t>Assumed ideal gases to convert activities to moles, then used mole table to convert to extent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55008358"/>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1985655"/>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68689306"/>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9775714"/>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42009933"/>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4726330"/>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26383092"/>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881297731"/>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9710789"/>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5800252"/>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93664308"/>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72696738"/>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1140601"/>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77259160"/>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88132083"/>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2860840"/>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09980265"/>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4463893"/>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59608"/>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94372387"/>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98170783"/>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48350835"/>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11194386"/>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14642743"/>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23537899"/>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5093593"/>
      </p:ext>
    </p:extLst>
  </p:cSld>
  <p:clrMapOvr>
    <a:masterClrMapping/>
  </p:clrMapOvr>
  <p:transition xmlns:p14="http://schemas.microsoft.com/office/powerpoint/2010/mai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15829145"/>
      </p:ext>
    </p:extLst>
  </p:cSld>
  <p:clrMapOvr>
    <a:masterClrMapping/>
  </p:clrMapOvr>
  <p:transition xmlns:p14="http://schemas.microsoft.com/office/powerpoint/2010/mai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258256"/>
      </p:ext>
    </p:extLst>
  </p:cSld>
  <p:clrMapOvr>
    <a:masterClrMapping/>
  </p:clrMapOvr>
  <p:transition xmlns:p14="http://schemas.microsoft.com/office/powerpoint/2010/mai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67927648"/>
      </p:ext>
    </p:extLst>
  </p:cSld>
  <p:clrMapOvr>
    <a:masterClrMapping/>
  </p:clrMapOvr>
  <p:transition xmlns:p14="http://schemas.microsoft.com/office/powerpoint/2010/mai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9717199"/>
      </p:ext>
    </p:extLst>
  </p:cSld>
  <p:clrMapOvr>
    <a:masterClrMapping/>
  </p:clrMapOvr>
  <p:transition xmlns:p14="http://schemas.microsoft.com/office/powerpoint/2010/mai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7878763"/>
      </p:ext>
    </p:extLst>
  </p:cSld>
  <p:clrMapOvr>
    <a:masterClrMapping/>
  </p:clrMapOvr>
  <p:transition xmlns:p14="http://schemas.microsoft.com/office/powerpoint/2010/mai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10602922"/>
      </p:ext>
    </p:extLst>
  </p:cSld>
  <p:clrMapOvr>
    <a:masterClrMapping/>
  </p:clrMapOvr>
  <p:transition xmlns:p14="http://schemas.microsoft.com/office/powerpoint/2010/mai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8086642"/>
      </p:ext>
    </p:extLst>
  </p:cSld>
  <p:clrMapOvr>
    <a:masterClrMapping/>
  </p:clrMapOvr>
  <p:transition xmlns:p14="http://schemas.microsoft.com/office/powerpoint/2010/mai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56835437"/>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3170256"/>
      </p:ext>
    </p:extLst>
  </p:cSld>
  <p:clrMapOvr>
    <a:masterClrMapping/>
  </p:clrMapOvr>
  <p:transition xmlns:p14="http://schemas.microsoft.com/office/powerpoint/2010/mai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87016814"/>
      </p:ext>
    </p:extLst>
  </p:cSld>
  <p:clrMapOvr>
    <a:masterClrMapping/>
  </p:clrMapOvr>
  <p:transition xmlns:p14="http://schemas.microsoft.com/office/powerpoint/2010/mai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1696782"/>
      </p:ext>
    </p:extLst>
  </p:cSld>
  <p:clrMapOvr>
    <a:masterClrMapping/>
  </p:clrMapOvr>
  <p:transition xmlns:p14="http://schemas.microsoft.com/office/powerpoint/2010/mai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5288681"/>
      </p:ext>
    </p:extLst>
  </p:cSld>
  <p:clrMapOvr>
    <a:masterClrMapping/>
  </p:clrMapOvr>
  <p:transition xmlns:p14="http://schemas.microsoft.com/office/powerpoint/2010/mai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90654406"/>
      </p:ext>
    </p:extLst>
  </p:cSld>
  <p:clrMapOvr>
    <a:masterClrMapping/>
  </p:clrMapOvr>
  <p:transition xmlns:p14="http://schemas.microsoft.com/office/powerpoint/2010/mai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53488927"/>
      </p:ext>
    </p:extLst>
  </p:cSld>
  <p:clrMapOvr>
    <a:masterClrMapping/>
  </p:clrMapOvr>
  <p:transition xmlns:p14="http://schemas.microsoft.com/office/powerpoint/2010/mai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25035463"/>
      </p:ext>
    </p:extLst>
  </p:cSld>
  <p:clrMapOvr>
    <a:masterClrMapping/>
  </p:clrMapOvr>
  <p:transition xmlns:p14="http://schemas.microsoft.com/office/powerpoint/2010/mai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0647392"/>
      </p:ext>
    </p:extLst>
  </p:cSld>
  <p:clrMapOvr>
    <a:masterClrMapping/>
  </p:clrMapOvr>
  <p:transition xmlns:p14="http://schemas.microsoft.com/office/powerpoint/2010/mai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6106062"/>
      </p:ext>
    </p:extLst>
  </p:cSld>
  <p:clrMapOvr>
    <a:masterClrMapping/>
  </p:clrMapOvr>
  <p:transition xmlns:p14="http://schemas.microsoft.com/office/powerpoint/2010/mai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16615954"/>
      </p:ext>
    </p:extLst>
  </p:cSld>
  <p:clrMapOvr>
    <a:masterClrMapping/>
  </p:clrMapOvr>
  <p:transition xmlns:p14="http://schemas.microsoft.com/office/powerpoint/2010/mai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3067962"/>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52856002"/>
      </p:ext>
    </p:extLst>
  </p:cSld>
  <p:clrMapOvr>
    <a:masterClrMapping/>
  </p:clrMapOvr>
  <p:transition xmlns:p14="http://schemas.microsoft.com/office/powerpoint/2010/mai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96653463"/>
      </p:ext>
    </p:extLst>
  </p:cSld>
  <p:clrMapOvr>
    <a:masterClrMapping/>
  </p:clrMapOvr>
  <p:transition xmlns:p14="http://schemas.microsoft.com/office/powerpoint/2010/mai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53098889"/>
      </p:ext>
    </p:extLst>
  </p:cSld>
  <p:clrMapOvr>
    <a:masterClrMapping/>
  </p:clrMapOvr>
  <p:transition xmlns:p14="http://schemas.microsoft.com/office/powerpoint/2010/mai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60320207"/>
      </p:ext>
    </p:extLst>
  </p:cSld>
  <p:clrMapOvr>
    <a:masterClrMapping/>
  </p:clrMapOvr>
  <p:transition xmlns:p14="http://schemas.microsoft.com/office/powerpoint/2010/mai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280640"/>
      </p:ext>
    </p:extLst>
  </p:cSld>
  <p:clrMapOvr>
    <a:masterClrMapping/>
  </p:clrMapOvr>
  <p:transition xmlns:p14="http://schemas.microsoft.com/office/powerpoint/2010/mai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55655704"/>
      </p:ext>
    </p:extLst>
  </p:cSld>
  <p:clrMapOvr>
    <a:masterClrMapping/>
  </p:clrMapOvr>
  <p:transition xmlns:p14="http://schemas.microsoft.com/office/powerpoint/2010/mai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40492321"/>
      </p:ext>
    </p:extLst>
  </p:cSld>
  <p:clrMapOvr>
    <a:masterClrMapping/>
  </p:clrMapOvr>
  <p:transition xmlns:p14="http://schemas.microsoft.com/office/powerpoint/2010/mai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18438741"/>
      </p:ext>
    </p:extLst>
  </p:cSld>
  <p:clrMapOvr>
    <a:masterClrMapping/>
  </p:clrMapOvr>
  <p:transition xmlns:p14="http://schemas.microsoft.com/office/powerpoint/2010/mai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05889112"/>
      </p:ext>
    </p:extLst>
  </p:cSld>
  <p:clrMapOvr>
    <a:masterClrMapping/>
  </p:clrMapOvr>
  <p:transition xmlns:p14="http://schemas.microsoft.com/office/powerpoint/2010/mai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7860730"/>
      </p:ext>
    </p:extLst>
  </p:cSld>
  <p:clrMapOvr>
    <a:masterClrMapping/>
  </p:clrMapOvr>
  <p:transition xmlns:p14="http://schemas.microsoft.com/office/powerpoint/2010/mai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92602428"/>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7843131"/>
      </p:ext>
    </p:extLst>
  </p:cSld>
  <p:clrMapOvr>
    <a:masterClrMapping/>
  </p:clrMapOvr>
  <p:transition xmlns:p14="http://schemas.microsoft.com/office/powerpoint/2010/mai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8070334"/>
      </p:ext>
    </p:extLst>
  </p:cSld>
  <p:clrMapOvr>
    <a:masterClrMapping/>
  </p:clrMapOvr>
  <p:transition xmlns:p14="http://schemas.microsoft.com/office/powerpoint/2010/mai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38975446"/>
      </p:ext>
    </p:extLst>
  </p:cSld>
  <p:clrMapOvr>
    <a:masterClrMapping/>
  </p:clrMapOvr>
  <p:transition xmlns:p14="http://schemas.microsoft.com/office/powerpoint/2010/mai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63623485"/>
      </p:ext>
    </p:extLst>
  </p:cSld>
  <p:clrMapOvr>
    <a:masterClrMapping/>
  </p:clrMapOvr>
  <p:transition xmlns:p14="http://schemas.microsoft.com/office/powerpoint/2010/mai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687416"/>
      </p:ext>
    </p:extLst>
  </p:cSld>
  <p:clrMapOvr>
    <a:masterClrMapping/>
  </p:clrMapOvr>
  <p:transition xmlns:p14="http://schemas.microsoft.com/office/powerpoint/2010/mai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9786280"/>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0699408"/>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24185988"/>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798878"/>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030552"/>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4385847"/>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18012735"/>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2193240"/>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72927761"/>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99712277"/>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037044"/>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1105189"/>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0806963"/>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41767533"/>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25287069"/>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570567"/>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34916099"/>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04495234"/>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482609"/>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3506820"/>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0858482"/>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36122327"/>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58016533"/>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58131921"/>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9863618"/>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5603179"/>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68313238"/>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19594779"/>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4589552"/>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21284252"/>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908584"/>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2672359"/>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34829397"/>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81110199"/>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8317194"/>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20180297"/>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1673383"/>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82486932"/>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6512144"/>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76593139"/>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4005191"/>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46451747"/>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96133571"/>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2409722"/>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9778480"/>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55107450"/>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8915750"/>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79561648"/>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2897109"/>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6934707"/>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4768207"/>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44887304"/>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7564784"/>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08841286"/>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31194962"/>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791225"/>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60737096"/>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76335898"/>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6778965"/>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62769504"/>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9322427"/>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97348441"/>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54378366"/>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01501265"/>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7511575"/>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92496628"/>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52771787"/>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979595"/>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7835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7835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75398862"/>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55284736"/>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7820454"/>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04798520"/>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78491304"/>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1444547"/>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4076961"/>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38324555"/>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5348066"/>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1396774"/>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00825712"/>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805399"/>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41300"/>
            <a:ext cx="1466850" cy="7848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41300"/>
            <a:ext cx="4248150" cy="7848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0518778"/>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75770616"/>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63283649"/>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0110038"/>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56318915"/>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941977"/>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23411513"/>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135466032"/>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1162781"/>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49931275"/>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93364016"/>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80119512"/>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093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093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55239124"/>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2.xml"/><Relationship Id="rId12" Type="http://schemas.openxmlformats.org/officeDocument/2006/relationships/theme" Target="../theme/theme12.xml"/><Relationship Id="rId1" Type="http://schemas.openxmlformats.org/officeDocument/2006/relationships/slideLayout" Target="../slideLayouts/slideLayout122.xml"/><Relationship Id="rId2" Type="http://schemas.openxmlformats.org/officeDocument/2006/relationships/slideLayout" Target="../slideLayouts/slideLayout123.xml"/><Relationship Id="rId3" Type="http://schemas.openxmlformats.org/officeDocument/2006/relationships/slideLayout" Target="../slideLayouts/slideLayout124.xml"/><Relationship Id="rId4" Type="http://schemas.openxmlformats.org/officeDocument/2006/relationships/slideLayout" Target="../slideLayouts/slideLayout125.xml"/><Relationship Id="rId5" Type="http://schemas.openxmlformats.org/officeDocument/2006/relationships/slideLayout" Target="../slideLayouts/slideLayout126.xml"/><Relationship Id="rId6" Type="http://schemas.openxmlformats.org/officeDocument/2006/relationships/slideLayout" Target="../slideLayouts/slideLayout127.xml"/><Relationship Id="rId7" Type="http://schemas.openxmlformats.org/officeDocument/2006/relationships/slideLayout" Target="../slideLayouts/slideLayout128.xml"/><Relationship Id="rId8" Type="http://schemas.openxmlformats.org/officeDocument/2006/relationships/slideLayout" Target="../slideLayouts/slideLayout129.xml"/><Relationship Id="rId9" Type="http://schemas.openxmlformats.org/officeDocument/2006/relationships/slideLayout" Target="../slideLayouts/slideLayout130.xml"/><Relationship Id="rId10" Type="http://schemas.openxmlformats.org/officeDocument/2006/relationships/slideLayout" Target="../slideLayouts/slideLayout131.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3.xml"/><Relationship Id="rId12" Type="http://schemas.openxmlformats.org/officeDocument/2006/relationships/theme" Target="../theme/theme13.xml"/><Relationship Id="rId1" Type="http://schemas.openxmlformats.org/officeDocument/2006/relationships/slideLayout" Target="../slideLayouts/slideLayout133.xml"/><Relationship Id="rId2" Type="http://schemas.openxmlformats.org/officeDocument/2006/relationships/slideLayout" Target="../slideLayouts/slideLayout134.xml"/><Relationship Id="rId3" Type="http://schemas.openxmlformats.org/officeDocument/2006/relationships/slideLayout" Target="../slideLayouts/slideLayout135.xml"/><Relationship Id="rId4" Type="http://schemas.openxmlformats.org/officeDocument/2006/relationships/slideLayout" Target="../slideLayouts/slideLayout136.xml"/><Relationship Id="rId5" Type="http://schemas.openxmlformats.org/officeDocument/2006/relationships/slideLayout" Target="../slideLayouts/slideLayout137.xml"/><Relationship Id="rId6" Type="http://schemas.openxmlformats.org/officeDocument/2006/relationships/slideLayout" Target="../slideLayouts/slideLayout138.xml"/><Relationship Id="rId7" Type="http://schemas.openxmlformats.org/officeDocument/2006/relationships/slideLayout" Target="../slideLayouts/slideLayout139.xml"/><Relationship Id="rId8" Type="http://schemas.openxmlformats.org/officeDocument/2006/relationships/slideLayout" Target="../slideLayouts/slideLayout140.xml"/><Relationship Id="rId9" Type="http://schemas.openxmlformats.org/officeDocument/2006/relationships/slideLayout" Target="../slideLayouts/slideLayout141.xml"/><Relationship Id="rId10" Type="http://schemas.openxmlformats.org/officeDocument/2006/relationships/slideLayout" Target="../slideLayouts/slideLayout142.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54.xml"/><Relationship Id="rId12" Type="http://schemas.openxmlformats.org/officeDocument/2006/relationships/theme" Target="../theme/theme14.xml"/><Relationship Id="rId1" Type="http://schemas.openxmlformats.org/officeDocument/2006/relationships/slideLayout" Target="../slideLayouts/slideLayout144.xml"/><Relationship Id="rId2" Type="http://schemas.openxmlformats.org/officeDocument/2006/relationships/slideLayout" Target="../slideLayouts/slideLayout145.xml"/><Relationship Id="rId3" Type="http://schemas.openxmlformats.org/officeDocument/2006/relationships/slideLayout" Target="../slideLayouts/slideLayout146.xml"/><Relationship Id="rId4" Type="http://schemas.openxmlformats.org/officeDocument/2006/relationships/slideLayout" Target="../slideLayouts/slideLayout147.xml"/><Relationship Id="rId5" Type="http://schemas.openxmlformats.org/officeDocument/2006/relationships/slideLayout" Target="../slideLayouts/slideLayout148.xml"/><Relationship Id="rId6" Type="http://schemas.openxmlformats.org/officeDocument/2006/relationships/slideLayout" Target="../slideLayouts/slideLayout149.xml"/><Relationship Id="rId7" Type="http://schemas.openxmlformats.org/officeDocument/2006/relationships/slideLayout" Target="../slideLayouts/slideLayout150.xml"/><Relationship Id="rId8" Type="http://schemas.openxmlformats.org/officeDocument/2006/relationships/slideLayout" Target="../slideLayouts/slideLayout151.xml"/><Relationship Id="rId9" Type="http://schemas.openxmlformats.org/officeDocument/2006/relationships/slideLayout" Target="../slideLayouts/slideLayout152.xml"/><Relationship Id="rId10" Type="http://schemas.openxmlformats.org/officeDocument/2006/relationships/slideLayout" Target="../slideLayouts/slideLayout153.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026"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838200" indent="-571500" algn="l" rtl="0" fontAlgn="base">
        <a:spcBef>
          <a:spcPts val="1800"/>
        </a:spcBef>
        <a:spcAft>
          <a:spcPct val="0"/>
        </a:spcAft>
        <a:buSzPct val="171000"/>
        <a:buFont typeface="Arial" charset="0"/>
        <a:buChar char="•"/>
        <a:defRPr sz="42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600">
          <a:solidFill>
            <a:schemeClr val="tx1"/>
          </a:solidFill>
          <a:latin typeface="+mn-lt"/>
          <a:ea typeface="+mn-ea"/>
          <a:cs typeface="+mn-cs"/>
          <a:sym typeface="Arial" charset="0"/>
        </a:defRPr>
      </a:lvl3pPr>
      <a:lvl4pPr marL="2171700" indent="-571500"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1266"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760413" indent="-493713" algn="l" rtl="0" fontAlgn="base">
        <a:spcBef>
          <a:spcPts val="1700"/>
        </a:spcBef>
        <a:spcAft>
          <a:spcPct val="0"/>
        </a:spcAft>
        <a:buSzPct val="171000"/>
        <a:buFont typeface="Arial" charset="0"/>
        <a:buChar char="•"/>
        <a:defRPr sz="3200">
          <a:solidFill>
            <a:schemeClr val="tx1"/>
          </a:solidFill>
          <a:latin typeface="+mn-lt"/>
          <a:ea typeface="+mn-ea"/>
          <a:cs typeface="+mn-cs"/>
          <a:sym typeface="Arial"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Arial" charset="0"/>
        </a:defRPr>
      </a:lvl2pPr>
      <a:lvl3pPr marL="1649413" indent="-493713" algn="l" rtl="0" fontAlgn="base">
        <a:spcBef>
          <a:spcPts val="1200"/>
        </a:spcBef>
        <a:spcAft>
          <a:spcPct val="0"/>
        </a:spcAft>
        <a:buClr>
          <a:srgbClr val="000000"/>
        </a:buClr>
        <a:buSzPct val="125000"/>
        <a:buFont typeface="Arial" charset="0"/>
        <a:buChar char="-"/>
        <a:defRPr sz="2400">
          <a:solidFill>
            <a:schemeClr val="tx1"/>
          </a:solidFill>
          <a:latin typeface="+mn-lt"/>
          <a:ea typeface="+mn-ea"/>
          <a:cs typeface="+mn-cs"/>
          <a:sym typeface="Arial" charset="0"/>
        </a:defRPr>
      </a:lvl3pPr>
      <a:lvl4pPr marL="2093913" indent="-493713"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9"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2290"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760413" indent="-493713" algn="l" rtl="0" fontAlgn="base">
        <a:spcBef>
          <a:spcPts val="1800"/>
        </a:spcBef>
        <a:spcAft>
          <a:spcPct val="0"/>
        </a:spcAft>
        <a:buSzPct val="171000"/>
        <a:buFont typeface="Arial" charset="0"/>
        <a:buChar char="•"/>
        <a:defRPr sz="3200">
          <a:solidFill>
            <a:schemeClr val="tx1"/>
          </a:solidFill>
          <a:latin typeface="+mn-lt"/>
          <a:ea typeface="+mn-ea"/>
          <a:cs typeface="+mn-cs"/>
          <a:sym typeface="Arial"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Arial" charset="0"/>
        </a:defRPr>
      </a:lvl2pPr>
      <a:lvl3pPr marL="1649413" indent="-493713" algn="l" rtl="0" fontAlgn="base">
        <a:spcBef>
          <a:spcPts val="1800"/>
        </a:spcBef>
        <a:spcAft>
          <a:spcPct val="0"/>
        </a:spcAft>
        <a:buSzPct val="125000"/>
        <a:buFont typeface="Arial" charset="0"/>
        <a:buChar char="-"/>
        <a:defRPr sz="3200">
          <a:solidFill>
            <a:schemeClr val="tx1"/>
          </a:solidFill>
          <a:latin typeface="+mn-lt"/>
          <a:ea typeface="+mn-ea"/>
          <a:cs typeface="+mn-cs"/>
          <a:sym typeface="Arial" charset="0"/>
        </a:defRPr>
      </a:lvl3pPr>
      <a:lvl4pPr marL="2093913" indent="-493713"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3"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3314" name="Rectangle 2"/>
          <p:cNvSpPr>
            <a:spLocks noChangeArrowheads="1"/>
          </p:cNvSpPr>
          <p:nvPr>
            <p:ph type="body" idx="1"/>
          </p:nvPr>
        </p:nvSpPr>
        <p:spPr bwMode="auto">
          <a:xfrm>
            <a:off x="65024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760413" indent="-493713" algn="l" rtl="0" fontAlgn="base">
        <a:spcBef>
          <a:spcPts val="1800"/>
        </a:spcBef>
        <a:spcAft>
          <a:spcPct val="0"/>
        </a:spcAft>
        <a:buSzPct val="171000"/>
        <a:buFont typeface="Arial" charset="0"/>
        <a:buChar char="•"/>
        <a:defRPr sz="3200">
          <a:solidFill>
            <a:schemeClr val="tx1"/>
          </a:solidFill>
          <a:latin typeface="+mn-lt"/>
          <a:ea typeface="+mn-ea"/>
          <a:cs typeface="+mn-cs"/>
          <a:sym typeface="Arial"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Arial" charset="0"/>
        </a:defRPr>
      </a:lvl2pPr>
      <a:lvl3pPr marL="1649413" indent="-493713" algn="l" rtl="0" fontAlgn="base">
        <a:spcBef>
          <a:spcPts val="1200"/>
        </a:spcBef>
        <a:spcAft>
          <a:spcPct val="0"/>
        </a:spcAft>
        <a:buClr>
          <a:srgbClr val="000000"/>
        </a:buClr>
        <a:buSzPct val="125000"/>
        <a:buFont typeface="Arial" charset="0"/>
        <a:buChar char="-"/>
        <a:defRPr sz="2400">
          <a:solidFill>
            <a:schemeClr val="tx1"/>
          </a:solidFill>
          <a:latin typeface="+mn-lt"/>
          <a:ea typeface="+mn-ea"/>
          <a:cs typeface="+mn-cs"/>
          <a:sym typeface="Arial" charset="0"/>
        </a:defRPr>
      </a:lvl3pPr>
      <a:lvl4pPr marL="2093913" indent="-493713" algn="l" rtl="0" fontAlgn="base">
        <a:spcBef>
          <a:spcPts val="11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7"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4338"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760413" indent="-493713" algn="l" rtl="0" fontAlgn="base">
        <a:spcBef>
          <a:spcPts val="1800"/>
        </a:spcBef>
        <a:spcAft>
          <a:spcPct val="0"/>
        </a:spcAft>
        <a:buSzPct val="171000"/>
        <a:buFont typeface="Arial" charset="0"/>
        <a:buChar char="•"/>
        <a:defRPr sz="3200">
          <a:solidFill>
            <a:schemeClr val="tx1"/>
          </a:solidFill>
          <a:latin typeface="+mn-lt"/>
          <a:ea typeface="+mn-ea"/>
          <a:cs typeface="+mn-cs"/>
          <a:sym typeface="Arial"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Arial" charset="0"/>
        </a:defRPr>
      </a:lvl2pPr>
      <a:lvl3pPr marL="1649413" indent="-493713" algn="l" rtl="0" fontAlgn="base">
        <a:spcBef>
          <a:spcPts val="1200"/>
        </a:spcBef>
        <a:spcAft>
          <a:spcPct val="0"/>
        </a:spcAft>
        <a:buClr>
          <a:srgbClr val="000000"/>
        </a:buClr>
        <a:buSzPct val="125000"/>
        <a:buFont typeface="Arial" charset="0"/>
        <a:buChar char="-"/>
        <a:defRPr sz="2400">
          <a:solidFill>
            <a:schemeClr val="tx1"/>
          </a:solidFill>
          <a:latin typeface="+mn-lt"/>
          <a:ea typeface="+mn-ea"/>
          <a:cs typeface="+mn-cs"/>
          <a:sym typeface="Arial" charset="0"/>
        </a:defRPr>
      </a:lvl3pPr>
      <a:lvl4pPr marL="2093913" indent="-493713"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title"/>
          </p:nvPr>
        </p:nvSpPr>
        <p:spPr bwMode="auto">
          <a:xfrm>
            <a:off x="1270000" y="2413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971800"/>
            <a:ext cx="10464800" cy="381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4098"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600">
          <a:solidFill>
            <a:schemeClr val="tx1"/>
          </a:solidFill>
          <a:latin typeface="+mn-lt"/>
          <a:ea typeface="+mn-ea"/>
          <a:cs typeface="+mn-cs"/>
          <a:sym typeface="Arial" charset="0"/>
        </a:defRPr>
      </a:lvl1pPr>
      <a:lvl2pPr algn="ctr" rtl="0" fontAlgn="base">
        <a:spcBef>
          <a:spcPct val="0"/>
        </a:spcBef>
        <a:spcAft>
          <a:spcPct val="0"/>
        </a:spcAft>
        <a:defRPr sz="2400">
          <a:solidFill>
            <a:schemeClr val="tx1"/>
          </a:solidFill>
          <a:latin typeface="+mn-lt"/>
          <a:ea typeface="+mn-ea"/>
          <a:cs typeface="+mn-cs"/>
          <a:sym typeface="Arial" charset="0"/>
        </a:defRPr>
      </a:lvl2pPr>
      <a:lvl3pPr algn="ctr" rtl="0" fontAlgn="base">
        <a:spcBef>
          <a:spcPct val="0"/>
        </a:spcBef>
        <a:spcAft>
          <a:spcPct val="0"/>
        </a:spcAft>
        <a:defRPr sz="2400">
          <a:solidFill>
            <a:schemeClr val="tx1"/>
          </a:solidFill>
          <a:latin typeface="+mn-lt"/>
          <a:ea typeface="+mn-ea"/>
          <a:cs typeface="+mn-cs"/>
          <a:sym typeface="Arial" charset="0"/>
        </a:defRPr>
      </a:lvl3pPr>
      <a:lvl4pPr algn="ctr" rtl="0" fontAlgn="base">
        <a:spcBef>
          <a:spcPct val="0"/>
        </a:spcBef>
        <a:spcAft>
          <a:spcPct val="0"/>
        </a:spcAft>
        <a:defRPr sz="2400">
          <a:solidFill>
            <a:schemeClr val="tx1"/>
          </a:solidFill>
          <a:latin typeface="+mn-lt"/>
          <a:ea typeface="+mn-ea"/>
          <a:cs typeface="+mn-cs"/>
          <a:sym typeface="Arial" charset="0"/>
        </a:defRPr>
      </a:lvl4pPr>
      <a:lvl5pPr algn="ctr" rtl="0" fontAlgn="base">
        <a:spcBef>
          <a:spcPct val="0"/>
        </a:spcBef>
        <a:spcAft>
          <a:spcPct val="0"/>
        </a:spcAft>
        <a:defRPr>
          <a:solidFill>
            <a:schemeClr val="tx1"/>
          </a:solidFill>
          <a:latin typeface="+mn-lt"/>
          <a:ea typeface="+mn-ea"/>
          <a:cs typeface="+mn-cs"/>
          <a:sym typeface="Arial" charset="0"/>
        </a:defRPr>
      </a:lvl5pPr>
      <a:lvl6pPr marL="457200" algn="ctr" rtl="0" fontAlgn="base">
        <a:spcBef>
          <a:spcPct val="0"/>
        </a:spcBef>
        <a:spcAft>
          <a:spcPct val="0"/>
        </a:spcAft>
        <a:defRPr>
          <a:solidFill>
            <a:schemeClr val="tx1"/>
          </a:solidFill>
          <a:latin typeface="+mn-lt"/>
          <a:ea typeface="+mn-ea"/>
          <a:cs typeface="+mn-cs"/>
          <a:sym typeface="Arial" charset="0"/>
        </a:defRPr>
      </a:lvl6pPr>
      <a:lvl7pPr marL="914400" algn="ctr" rtl="0" fontAlgn="base">
        <a:spcBef>
          <a:spcPct val="0"/>
        </a:spcBef>
        <a:spcAft>
          <a:spcPct val="0"/>
        </a:spcAft>
        <a:defRPr>
          <a:solidFill>
            <a:schemeClr val="tx1"/>
          </a:solidFill>
          <a:latin typeface="+mn-lt"/>
          <a:ea typeface="+mn-ea"/>
          <a:cs typeface="+mn-cs"/>
          <a:sym typeface="Arial" charset="0"/>
        </a:defRPr>
      </a:lvl7pPr>
      <a:lvl8pPr marL="1371600" algn="ctr" rtl="0" fontAlgn="base">
        <a:spcBef>
          <a:spcPct val="0"/>
        </a:spcBef>
        <a:spcAft>
          <a:spcPct val="0"/>
        </a:spcAft>
        <a:defRPr>
          <a:solidFill>
            <a:schemeClr val="tx1"/>
          </a:solidFill>
          <a:latin typeface="+mn-lt"/>
          <a:ea typeface="+mn-ea"/>
          <a:cs typeface="+mn-cs"/>
          <a:sym typeface="Arial" charset="0"/>
        </a:defRPr>
      </a:lvl8pPr>
      <a:lvl9pPr marL="1828800" algn="ctr" rtl="0" fontAlgn="base">
        <a:spcBef>
          <a:spcPct val="0"/>
        </a:spcBef>
        <a:spcAft>
          <a:spcPct val="0"/>
        </a:spcAft>
        <a:defRPr>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title"/>
          </p:nvPr>
        </p:nvSpPr>
        <p:spPr bwMode="auto">
          <a:xfrm>
            <a:off x="1270000" y="7480300"/>
            <a:ext cx="10464800" cy="158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7170" name="Rectangle 2"/>
          <p:cNvSpPr>
            <a:spLocks noChangeArrowheads="1"/>
          </p:cNvSpPr>
          <p:nvPr>
            <p:ph type="title"/>
          </p:nvPr>
        </p:nvSpPr>
        <p:spPr bwMode="auto">
          <a:xfrm>
            <a:off x="635000" y="254000"/>
            <a:ext cx="58674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Arial" charset="0"/>
        </a:defRPr>
      </a:lvl1pPr>
      <a:lvl2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200">
          <a:solidFill>
            <a:schemeClr val="tx1"/>
          </a:solidFill>
          <a:latin typeface="+mn-lt"/>
          <a:ea typeface="+mn-ea"/>
          <a:cs typeface="+mn-cs"/>
          <a:sym typeface="Arial" charset="0"/>
        </a:defRPr>
      </a:lvl1pPr>
      <a:lvl2pPr algn="ctr" rtl="0" fontAlgn="base">
        <a:spcBef>
          <a:spcPct val="0"/>
        </a:spcBef>
        <a:spcAft>
          <a:spcPct val="0"/>
        </a:spcAft>
        <a:defRPr sz="3200">
          <a:solidFill>
            <a:schemeClr val="tx1"/>
          </a:solidFill>
          <a:latin typeface="+mn-lt"/>
          <a:ea typeface="+mn-ea"/>
          <a:cs typeface="+mn-cs"/>
          <a:sym typeface="Arial" charset="0"/>
        </a:defRPr>
      </a:lvl2pPr>
      <a:lvl3pPr algn="ctr" rtl="0" fontAlgn="base">
        <a:spcBef>
          <a:spcPct val="0"/>
        </a:spcBef>
        <a:spcAft>
          <a:spcPct val="0"/>
        </a:spcAft>
        <a:defRPr sz="2400">
          <a:solidFill>
            <a:schemeClr val="tx1"/>
          </a:solidFill>
          <a:latin typeface="+mn-lt"/>
          <a:ea typeface="+mn-ea"/>
          <a:cs typeface="+mn-cs"/>
          <a:sym typeface="Arial" charset="0"/>
        </a:defRPr>
      </a:lvl3pPr>
      <a:lvl4pPr algn="ctr" rtl="0" fontAlgn="base">
        <a:spcBef>
          <a:spcPct val="0"/>
        </a:spcBef>
        <a:spcAft>
          <a:spcPct val="0"/>
        </a:spcAft>
        <a:defRPr sz="2400">
          <a:solidFill>
            <a:schemeClr val="tx1"/>
          </a:solidFill>
          <a:latin typeface="+mn-lt"/>
          <a:ea typeface="+mn-ea"/>
          <a:cs typeface="+mn-cs"/>
          <a:sym typeface="Arial" charset="0"/>
        </a:defRPr>
      </a:lvl4pPr>
      <a:lvl5pPr algn="ctr" rtl="0" fontAlgn="base">
        <a:spcBef>
          <a:spcPct val="0"/>
        </a:spcBef>
        <a:spcAft>
          <a:spcPct val="0"/>
        </a:spcAft>
        <a:defRPr sz="2400">
          <a:solidFill>
            <a:schemeClr val="tx1"/>
          </a:solidFill>
          <a:latin typeface="+mn-lt"/>
          <a:ea typeface="+mn-ea"/>
          <a:cs typeface="+mn-cs"/>
          <a:sym typeface="Arial" charset="0"/>
        </a:defRPr>
      </a:lvl5pPr>
      <a:lvl6pPr marL="457200" algn="ctr" rtl="0" fontAlgn="base">
        <a:spcBef>
          <a:spcPct val="0"/>
        </a:spcBef>
        <a:spcAft>
          <a:spcPct val="0"/>
        </a:spcAft>
        <a:defRPr sz="2400">
          <a:solidFill>
            <a:schemeClr val="tx1"/>
          </a:solidFill>
          <a:latin typeface="+mn-lt"/>
          <a:ea typeface="+mn-ea"/>
          <a:cs typeface="+mn-cs"/>
          <a:sym typeface="Arial" charset="0"/>
        </a:defRPr>
      </a:lvl6pPr>
      <a:lvl7pPr marL="914400" algn="ctr" rtl="0" fontAlgn="base">
        <a:spcBef>
          <a:spcPct val="0"/>
        </a:spcBef>
        <a:spcAft>
          <a:spcPct val="0"/>
        </a:spcAft>
        <a:defRPr sz="2400">
          <a:solidFill>
            <a:schemeClr val="tx1"/>
          </a:solidFill>
          <a:latin typeface="+mn-lt"/>
          <a:ea typeface="+mn-ea"/>
          <a:cs typeface="+mn-cs"/>
          <a:sym typeface="Arial" charset="0"/>
        </a:defRPr>
      </a:lvl7pPr>
      <a:lvl8pPr marL="1371600" algn="ctr" rtl="0" fontAlgn="base">
        <a:spcBef>
          <a:spcPct val="0"/>
        </a:spcBef>
        <a:spcAft>
          <a:spcPct val="0"/>
        </a:spcAft>
        <a:defRPr sz="2400">
          <a:solidFill>
            <a:schemeClr val="tx1"/>
          </a:solidFill>
          <a:latin typeface="+mn-lt"/>
          <a:ea typeface="+mn-ea"/>
          <a:cs typeface="+mn-cs"/>
          <a:sym typeface="Arial" charset="0"/>
        </a:defRPr>
      </a:lvl8pPr>
      <a:lvl9pPr marL="1828800" algn="ctr" rtl="0" fontAlgn="base">
        <a:spcBef>
          <a:spcPct val="0"/>
        </a:spcBef>
        <a:spcAft>
          <a:spcPct val="0"/>
        </a:spcAft>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8194" name="Rectangle 2"/>
          <p:cNvSpPr>
            <a:spLocks noChangeArrowheads="1"/>
          </p:cNvSpPr>
          <p:nvPr>
            <p:ph type="title"/>
          </p:nvPr>
        </p:nvSpPr>
        <p:spPr bwMode="auto">
          <a:xfrm>
            <a:off x="635000" y="241300"/>
            <a:ext cx="58674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Arial" charset="0"/>
        </a:defRPr>
      </a:lvl1pPr>
      <a:lvl2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200">
          <a:solidFill>
            <a:schemeClr val="tx1"/>
          </a:solidFill>
          <a:latin typeface="+mn-lt"/>
          <a:ea typeface="+mn-ea"/>
          <a:cs typeface="+mn-cs"/>
          <a:sym typeface="Arial" charset="0"/>
        </a:defRPr>
      </a:lvl1pPr>
      <a:lvl2pPr algn="ctr" rtl="0" fontAlgn="base">
        <a:spcBef>
          <a:spcPct val="0"/>
        </a:spcBef>
        <a:spcAft>
          <a:spcPct val="0"/>
        </a:spcAft>
        <a:defRPr sz="3200">
          <a:solidFill>
            <a:schemeClr val="tx1"/>
          </a:solidFill>
          <a:latin typeface="+mn-lt"/>
          <a:ea typeface="+mn-ea"/>
          <a:cs typeface="+mn-cs"/>
          <a:sym typeface="Arial" charset="0"/>
        </a:defRPr>
      </a:lvl2pPr>
      <a:lvl3pPr algn="ctr" rtl="0" fontAlgn="base">
        <a:spcBef>
          <a:spcPct val="0"/>
        </a:spcBef>
        <a:spcAft>
          <a:spcPct val="0"/>
        </a:spcAft>
        <a:defRPr sz="2400">
          <a:solidFill>
            <a:schemeClr val="tx1"/>
          </a:solidFill>
          <a:latin typeface="+mn-lt"/>
          <a:ea typeface="+mn-ea"/>
          <a:cs typeface="+mn-cs"/>
          <a:sym typeface="Arial" charset="0"/>
        </a:defRPr>
      </a:lvl3pPr>
      <a:lvl4pPr algn="ctr" rtl="0" fontAlgn="base">
        <a:spcBef>
          <a:spcPct val="0"/>
        </a:spcBef>
        <a:spcAft>
          <a:spcPct val="0"/>
        </a:spcAft>
        <a:defRPr sz="2400">
          <a:solidFill>
            <a:schemeClr val="tx1"/>
          </a:solidFill>
          <a:latin typeface="+mn-lt"/>
          <a:ea typeface="+mn-ea"/>
          <a:cs typeface="+mn-cs"/>
          <a:sym typeface="Arial" charset="0"/>
        </a:defRPr>
      </a:lvl4pPr>
      <a:lvl5pPr algn="ctr" rtl="0" fontAlgn="base">
        <a:spcBef>
          <a:spcPct val="0"/>
        </a:spcBef>
        <a:spcAft>
          <a:spcPct val="0"/>
        </a:spcAft>
        <a:defRPr sz="2400">
          <a:solidFill>
            <a:schemeClr val="tx1"/>
          </a:solidFill>
          <a:latin typeface="+mn-lt"/>
          <a:ea typeface="+mn-ea"/>
          <a:cs typeface="+mn-cs"/>
          <a:sym typeface="Arial" charset="0"/>
        </a:defRPr>
      </a:lvl5pPr>
      <a:lvl6pPr marL="457200" algn="ctr" rtl="0" fontAlgn="base">
        <a:spcBef>
          <a:spcPct val="0"/>
        </a:spcBef>
        <a:spcAft>
          <a:spcPct val="0"/>
        </a:spcAft>
        <a:defRPr sz="2400">
          <a:solidFill>
            <a:schemeClr val="tx1"/>
          </a:solidFill>
          <a:latin typeface="+mn-lt"/>
          <a:ea typeface="+mn-ea"/>
          <a:cs typeface="+mn-cs"/>
          <a:sym typeface="Arial" charset="0"/>
        </a:defRPr>
      </a:lvl6pPr>
      <a:lvl7pPr marL="914400" algn="ctr" rtl="0" fontAlgn="base">
        <a:spcBef>
          <a:spcPct val="0"/>
        </a:spcBef>
        <a:spcAft>
          <a:spcPct val="0"/>
        </a:spcAft>
        <a:defRPr sz="2400">
          <a:solidFill>
            <a:schemeClr val="tx1"/>
          </a:solidFill>
          <a:latin typeface="+mn-lt"/>
          <a:ea typeface="+mn-ea"/>
          <a:cs typeface="+mn-cs"/>
          <a:sym typeface="Arial" charset="0"/>
        </a:defRPr>
      </a:lvl7pPr>
      <a:lvl8pPr marL="1371600" algn="ctr" rtl="0" fontAlgn="base">
        <a:spcBef>
          <a:spcPct val="0"/>
        </a:spcBef>
        <a:spcAft>
          <a:spcPct val="0"/>
        </a:spcAft>
        <a:defRPr sz="2400">
          <a:solidFill>
            <a:schemeClr val="tx1"/>
          </a:solidFill>
          <a:latin typeface="+mn-lt"/>
          <a:ea typeface="+mn-ea"/>
          <a:cs typeface="+mn-cs"/>
          <a:sym typeface="Arial" charset="0"/>
        </a:defRPr>
      </a:lvl8pPr>
      <a:lvl9pPr marL="1828800" algn="ctr" rtl="0" fontAlgn="base">
        <a:spcBef>
          <a:spcPct val="0"/>
        </a:spcBef>
        <a:spcAft>
          <a:spcPct val="0"/>
        </a:spcAft>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270000"/>
            <a:ext cx="10464800" cy="721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38200" indent="-571500" algn="l" rtl="0" fontAlgn="base">
        <a:spcBef>
          <a:spcPts val="1800"/>
        </a:spcBef>
        <a:spcAft>
          <a:spcPct val="0"/>
        </a:spcAft>
        <a:buSzPct val="171000"/>
        <a:buFont typeface="Arial" charset="0"/>
        <a:buChar char="•"/>
        <a:defRPr sz="42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42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600">
          <a:solidFill>
            <a:schemeClr val="tx1"/>
          </a:solidFill>
          <a:latin typeface="+mn-lt"/>
          <a:ea typeface="+mn-ea"/>
          <a:cs typeface="+mn-cs"/>
          <a:sym typeface="Arial" charset="0"/>
        </a:defRPr>
      </a:lvl3pPr>
      <a:lvl4pPr marL="2171700" indent="-571500"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5" Type="http://schemas.openxmlformats.org/officeDocument/2006/relationships/image" Target="../media/image4.emf"/><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body" idx="1"/>
          </p:nvPr>
        </p:nvSpPr>
        <p:spPr>
          <a:ln/>
        </p:spPr>
        <p:txBody>
          <a:bodyPr rIns="457200"/>
          <a:lstStyle/>
          <a:p>
            <a:pPr marL="0" indent="0">
              <a:buFont typeface="Arial" charset="0"/>
              <a:buNone/>
            </a:pPr>
            <a:r>
              <a:rPr lang="en-US" sz="3600">
                <a:latin typeface="Helvetica" charset="0"/>
                <a:cs typeface="Helvetica" charset="0"/>
                <a:sym typeface="Helvetica" charset="0"/>
              </a:rPr>
              <a:t>Suppose a gas mixture of 3 moles of CO and 2 moles of CO</a:t>
            </a:r>
            <a:r>
              <a:rPr lang="en-US" sz="3600" baseline="-6000">
                <a:latin typeface="Helvetica" charset="0"/>
                <a:cs typeface="Helvetica" charset="0"/>
                <a:sym typeface="Helvetica" charset="0"/>
              </a:rPr>
              <a:t>2</a:t>
            </a:r>
            <a:r>
              <a:rPr lang="en-US" sz="3600">
                <a:latin typeface="Helvetica" charset="0"/>
                <a:cs typeface="Helvetica" charset="0"/>
                <a:sym typeface="Helvetica" charset="0"/>
              </a:rPr>
              <a:t> is held at 800 ºC and 1 atm. Determine whether graphite can form according to the reaction above, and if so, calculate the equilibrium ratio of CO to CO</a:t>
            </a:r>
            <a:r>
              <a:rPr lang="en-US" sz="3600" baseline="-6000">
                <a:latin typeface="Helvetica" charset="0"/>
                <a:cs typeface="Helvetica" charset="0"/>
                <a:sym typeface="Helvetica" charset="0"/>
              </a:rPr>
              <a:t>2</a:t>
            </a:r>
            <a:r>
              <a:rPr lang="en-US" sz="3600">
                <a:latin typeface="Helvetica" charset="0"/>
                <a:cs typeface="Helvetica" charset="0"/>
                <a:sym typeface="Helvetica" charset="0"/>
              </a:rPr>
              <a:t>. Note that at 800 ºC the free energies of formation of CO and CO</a:t>
            </a:r>
            <a:r>
              <a:rPr lang="en-US" sz="3600" baseline="-6000">
                <a:latin typeface="Helvetica" charset="0"/>
                <a:cs typeface="Helvetica" charset="0"/>
                <a:sym typeface="Helvetica" charset="0"/>
              </a:rPr>
              <a:t>2</a:t>
            </a:r>
            <a:r>
              <a:rPr lang="en-US" sz="3600">
                <a:latin typeface="Helvetica" charset="0"/>
                <a:cs typeface="Helvetica" charset="0"/>
                <a:sym typeface="Helvetica" charset="0"/>
              </a:rPr>
              <a:t> are -182.5, and -395.6 kJ mol</a:t>
            </a:r>
            <a:r>
              <a:rPr lang="en-US" sz="3600" baseline="32000">
                <a:latin typeface="Helvetica" charset="0"/>
                <a:cs typeface="Helvetica" charset="0"/>
                <a:sym typeface="Helvetica" charset="0"/>
              </a:rPr>
              <a:t>-1</a:t>
            </a:r>
            <a:r>
              <a:rPr lang="en-US" sz="3600">
                <a:latin typeface="Helvetica" charset="0"/>
                <a:cs typeface="Helvetica" charset="0"/>
                <a:sym typeface="Helvetica" charset="0"/>
              </a:rPr>
              <a:t>, respectively, and the free energy of formation of graphite is 0 kJ mol</a:t>
            </a:r>
            <a:r>
              <a:rPr lang="en-US" sz="3600" baseline="32000">
                <a:latin typeface="Helvetica" charset="0"/>
                <a:cs typeface="Helvetica" charset="0"/>
                <a:sym typeface="Helvetica" charset="0"/>
              </a:rPr>
              <a:t>-1</a:t>
            </a:r>
            <a:r>
              <a:rPr lang="en-US" sz="3600">
                <a:latin typeface="Helvetica" charset="0"/>
                <a:cs typeface="Helvetica" charset="0"/>
                <a:sym typeface="Helvetica" charset="0"/>
              </a:rPr>
              <a:t>.</a:t>
            </a:r>
            <a:endParaRPr lang="en-US" sz="3600">
              <a:latin typeface="Helvetica" charset="0"/>
              <a:sym typeface="Helvetica" charset="0"/>
            </a:endParaRPr>
          </a:p>
        </p:txBody>
      </p:sp>
      <p:sp>
        <p:nvSpPr>
          <p:cNvPr id="15362" name="Rectangle 2"/>
          <p:cNvSpPr>
            <a:spLocks noChangeArrowheads="1"/>
          </p:cNvSpPr>
          <p:nvPr>
            <p:ph type="title"/>
          </p:nvPr>
        </p:nvSpPr>
        <p:spPr>
          <a:ln/>
        </p:spPr>
        <p:txBody>
          <a:bodyPr/>
          <a:lstStyle/>
          <a:p>
            <a:r>
              <a:rPr lang="en-US" dirty="0"/>
              <a:t>Equilibrium Analysis</a:t>
            </a:r>
            <a:br>
              <a:rPr lang="en-US" dirty="0"/>
            </a:br>
            <a:r>
              <a:rPr lang="en-US" dirty="0"/>
              <a:t> 2 CO → CO</a:t>
            </a:r>
            <a:r>
              <a:rPr lang="en-US" baseline="-20000" dirty="0"/>
              <a:t>2</a:t>
            </a:r>
            <a:r>
              <a:rPr lang="en-US" dirty="0"/>
              <a:t> + </a:t>
            </a:r>
            <a:r>
              <a:rPr lang="en-US" dirty="0" smtClean="0"/>
              <a:t>C</a:t>
            </a:r>
            <a:endParaRPr lang="en-US" baseline="-20000" dirty="0"/>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Solution</a:t>
            </a:r>
          </a:p>
        </p:txBody>
      </p:sp>
      <p:sp>
        <p:nvSpPr>
          <p:cNvPr id="16386" name="Rectangle 2"/>
          <p:cNvSpPr>
            <a:spLocks noChangeArrowheads="1"/>
          </p:cNvSpPr>
          <p:nvPr>
            <p:ph type="body" idx="1"/>
          </p:nvPr>
        </p:nvSpPr>
        <p:spPr>
          <a:ln/>
        </p:spPr>
        <p:txBody>
          <a:bodyPr/>
          <a:lstStyle/>
          <a:p>
            <a:pPr marL="889000"/>
            <a:r>
              <a:rPr lang="en-US"/>
              <a:t>Write the equilibrium expression</a:t>
            </a:r>
          </a:p>
          <a:p>
            <a:pPr marL="889000"/>
            <a:r>
              <a:rPr lang="en-US"/>
              <a:t>Calculate the equilibrium constant</a:t>
            </a:r>
          </a:p>
          <a:p>
            <a:pPr marL="889000"/>
            <a:r>
              <a:rPr lang="en-US"/>
              <a:t>Express activities in terms of composition</a:t>
            </a:r>
          </a:p>
          <a:p>
            <a:pPr marL="889000"/>
            <a:r>
              <a:rPr lang="en-US"/>
              <a:t>Express composition in terms of extent of reaction</a:t>
            </a:r>
          </a:p>
          <a:p>
            <a:pPr marL="889000"/>
            <a:r>
              <a:rPr lang="en-US"/>
              <a:t>Solve for extent</a:t>
            </a:r>
          </a:p>
          <a:p>
            <a:pPr marL="889000"/>
            <a:r>
              <a:rPr lang="en-US"/>
              <a:t>Calculate final composition</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The Equilibrium Expression</a:t>
            </a: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2309813"/>
            <a:ext cx="2489200" cy="113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7138" y="3810000"/>
            <a:ext cx="5465762" cy="242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92600" y="6870700"/>
            <a:ext cx="427355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title"/>
          </p:nvPr>
        </p:nvSpPr>
        <p:spPr>
          <a:ln/>
        </p:spPr>
        <p:txBody>
          <a:bodyPr/>
          <a:lstStyle/>
          <a:p>
            <a:r>
              <a:rPr lang="en-US"/>
              <a:t>The Equilibrium Constant</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3500" y="1498600"/>
            <a:ext cx="52578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1507" name="Rectangle 3"/>
          <p:cNvSpPr>
            <a:spLocks noChangeArrowheads="1"/>
          </p:cNvSpPr>
          <p:nvPr>
            <p:ph type="body" idx="1"/>
          </p:nvPr>
        </p:nvSpPr>
        <p:spPr>
          <a:ln/>
        </p:spPr>
        <p:txBody>
          <a:bodyPr anchor="b"/>
          <a:lstStyle/>
          <a:p>
            <a:pPr marL="889000"/>
            <a:r>
              <a:rPr lang="en-US"/>
              <a:t>Usually need to calculate K(298K), generate an expression for </a:t>
            </a:r>
            <a:r>
              <a:rPr lang="en-US">
                <a:latin typeface="Helvetica" charset="0"/>
                <a:cs typeface="Helvetica" charset="0"/>
                <a:sym typeface="Helvetica" charset="0"/>
              </a:rPr>
              <a:t>∆H(298K), integrate within equation (4.6), etc.</a:t>
            </a:r>
            <a:endParaRPr lang="en-US">
              <a:latin typeface="Helvetica" charset="0"/>
              <a:sym typeface="Helvetica" charset="0"/>
            </a:endParaRPr>
          </a:p>
          <a:p>
            <a:pPr marL="1333500" lvl="1"/>
            <a:r>
              <a:rPr lang="en-US">
                <a:latin typeface="Helvetica" charset="0"/>
                <a:cs typeface="Helvetica" charset="0"/>
                <a:sym typeface="Helvetica" charset="0"/>
              </a:rPr>
              <a:t>That</a:t>
            </a:r>
            <a:r>
              <a:rPr lang="ja-JP" altLang="en-US">
                <a:latin typeface="Arial"/>
                <a:cs typeface="Helvetica" charset="0"/>
                <a:sym typeface="Helvetica" charset="0"/>
              </a:rPr>
              <a:t>’</a:t>
            </a:r>
            <a:r>
              <a:rPr lang="en-US">
                <a:latin typeface="Helvetica" charset="0"/>
                <a:cs typeface="Helvetica" charset="0"/>
                <a:sym typeface="Helvetica" charset="0"/>
              </a:rPr>
              <a:t>s because generally only K(298K) can be calculated directly</a:t>
            </a:r>
            <a:endParaRPr lang="en-US">
              <a:latin typeface="Helvetica" charset="0"/>
              <a:sym typeface="Helvetica" charset="0"/>
            </a:endParaRPr>
          </a:p>
          <a:p>
            <a:pPr marL="889000"/>
            <a:r>
              <a:rPr lang="en-US">
                <a:latin typeface="Helvetica" charset="0"/>
                <a:cs typeface="Helvetica" charset="0"/>
                <a:sym typeface="Helvetica" charset="0"/>
              </a:rPr>
              <a:t>Here, have ∆G of formation data at 1073 K, so K(1073K) can be calculated directly</a:t>
            </a:r>
            <a:endParaRPr lang="en-US">
              <a:latin typeface="Helvetica" charset="0"/>
              <a:sym typeface="Helvetica" charset="0"/>
            </a:endParaRP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title"/>
          </p:nvPr>
        </p:nvSpPr>
        <p:spPr>
          <a:ln/>
        </p:spPr>
        <p:txBody>
          <a:bodyPr/>
          <a:lstStyle/>
          <a:p>
            <a:r>
              <a:rPr lang="en-US"/>
              <a:t>Point to Note</a:t>
            </a:r>
          </a:p>
        </p:txBody>
      </p:sp>
      <p:sp>
        <p:nvSpPr>
          <p:cNvPr id="22530" name="Rectangle 2"/>
          <p:cNvSpPr>
            <a:spLocks noChangeArrowheads="1"/>
          </p:cNvSpPr>
          <p:nvPr>
            <p:ph type="body" idx="1"/>
          </p:nvPr>
        </p:nvSpPr>
        <p:spPr>
          <a:ln/>
        </p:spPr>
        <p:txBody>
          <a:bodyPr/>
          <a:lstStyle/>
          <a:p>
            <a:pPr marL="889000">
              <a:spcBef>
                <a:spcPct val="0"/>
              </a:spcBef>
            </a:pPr>
            <a:r>
              <a:rPr lang="en-US" sz="2600"/>
              <a:t>In some situations, you may not know whether or not a solid phase will exist when the system reaches equilibrium</a:t>
            </a:r>
          </a:p>
          <a:p>
            <a:pPr marL="1333500" lvl="1">
              <a:spcBef>
                <a:spcPts val="1150"/>
              </a:spcBef>
            </a:pPr>
            <a:r>
              <a:rPr lang="en-US" sz="2300"/>
              <a:t>If it does not, then the reactions involving the solid phase don</a:t>
            </a:r>
            <a:r>
              <a:rPr lang="ja-JP" altLang="en-US" sz="2300">
                <a:latin typeface="Arial"/>
              </a:rPr>
              <a:t>’</a:t>
            </a:r>
            <a:r>
              <a:rPr lang="en-US" sz="2300"/>
              <a:t>t actually take place and they should not have been included in the analysis</a:t>
            </a:r>
          </a:p>
          <a:p>
            <a:pPr marL="1778000" lvl="2">
              <a:spcBef>
                <a:spcPts val="1150"/>
              </a:spcBef>
              <a:buClrTx/>
            </a:pPr>
            <a:r>
              <a:rPr lang="en-US" sz="2300"/>
              <a:t>Because they were included in the analysis, the results of the analysis will not make sense on physical grounds</a:t>
            </a:r>
          </a:p>
          <a:p>
            <a:pPr marL="1333500" lvl="1">
              <a:spcBef>
                <a:spcPts val="1150"/>
              </a:spcBef>
            </a:pPr>
            <a:r>
              <a:rPr lang="en-US" sz="2300"/>
              <a:t>Since you don</a:t>
            </a:r>
            <a:r>
              <a:rPr lang="ja-JP" altLang="en-US" sz="2300">
                <a:latin typeface="Arial"/>
              </a:rPr>
              <a:t>’</a:t>
            </a:r>
            <a:r>
              <a:rPr lang="en-US" sz="2300"/>
              <a:t>t know before the fact, you assume that they do take place and write the equilibrium expressions for them</a:t>
            </a:r>
          </a:p>
          <a:p>
            <a:pPr marL="1778000" lvl="2">
              <a:spcBef>
                <a:spcPts val="1150"/>
              </a:spcBef>
              <a:buClrTx/>
            </a:pPr>
            <a:r>
              <a:rPr lang="en-US" sz="2300"/>
              <a:t>If you then proceed to calculate a meaningful final equilibrium composition, this assumption was valid</a:t>
            </a:r>
          </a:p>
          <a:p>
            <a:pPr marL="1778000" lvl="2">
              <a:spcBef>
                <a:spcPts val="1150"/>
              </a:spcBef>
              <a:buClrTx/>
            </a:pPr>
            <a:r>
              <a:rPr lang="en-US" sz="2300"/>
              <a:t>If instead you calculate a final equilibrium composition that does not make physical sense, this indicates that the reaction does not take place and should not have been included in the analysis (of course you need to make sure that you didn</a:t>
            </a:r>
            <a:r>
              <a:rPr lang="ja-JP" altLang="en-US" sz="2300">
                <a:latin typeface="Arial"/>
              </a:rPr>
              <a:t>’</a:t>
            </a:r>
            <a:r>
              <a:rPr lang="en-US" sz="2300"/>
              <a:t>t make other errors while performing the calculation)</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title"/>
          </p:nvPr>
        </p:nvSpPr>
        <p:spPr>
          <a:ln/>
        </p:spPr>
        <p:txBody>
          <a:bodyPr/>
          <a:lstStyle/>
          <a:p>
            <a:r>
              <a:rPr lang="en-US"/>
              <a:t>Another Point to Note</a:t>
            </a:r>
          </a:p>
        </p:txBody>
      </p:sp>
      <p:sp>
        <p:nvSpPr>
          <p:cNvPr id="23554" name="Rectangle 2"/>
          <p:cNvSpPr>
            <a:spLocks noChangeArrowheads="1"/>
          </p:cNvSpPr>
          <p:nvPr>
            <p:ph type="body" idx="1"/>
          </p:nvPr>
        </p:nvSpPr>
        <p:spPr>
          <a:ln/>
        </p:spPr>
        <p:txBody>
          <a:bodyPr/>
          <a:lstStyle/>
          <a:p>
            <a:pPr marL="889000">
              <a:spcBef>
                <a:spcPct val="0"/>
              </a:spcBef>
            </a:pPr>
            <a:r>
              <a:rPr lang="en-US" sz="3800" dirty="0"/>
              <a:t>The method given in </a:t>
            </a:r>
            <a:r>
              <a:rPr lang="en-US" sz="3800" dirty="0" smtClean="0"/>
              <a:t>Unit 3 for </a:t>
            </a:r>
            <a:r>
              <a:rPr lang="en-US" sz="3800" dirty="0"/>
              <a:t>calculating an equilibrium constant at some temperature T involves calculating the equilibrium constant at 298 K and integrating a function of the heat of reaction from 298 K to T</a:t>
            </a:r>
          </a:p>
          <a:p>
            <a:pPr marL="1333500" lvl="1">
              <a:spcBef>
                <a:spcPts val="1650"/>
              </a:spcBef>
            </a:pPr>
            <a:r>
              <a:rPr lang="en-US" sz="3300" dirty="0"/>
              <a:t>This assumes that free energy data are only available at 298 K</a:t>
            </a:r>
          </a:p>
          <a:p>
            <a:pPr marL="1333500" lvl="1">
              <a:spcBef>
                <a:spcPts val="1650"/>
              </a:spcBef>
            </a:pPr>
            <a:r>
              <a:rPr lang="en-US" sz="3300" dirty="0"/>
              <a:t>If free energy data are available at the temperature T, then the equilibrium constant can be calculated directly as was done in this activity</a:t>
            </a:r>
          </a:p>
        </p:txBody>
      </p:sp>
    </p:spTree>
  </p:cSld>
  <p:clrMapOvr>
    <a:masterClrMapping/>
  </p:clrMapOvr>
  <p:transition xmlns:p14="http://schemas.microsoft.com/office/powerpoint/2010/mai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Arial"/>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Center">
  <a:themeElements>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Center">
      <a:majorFont>
        <a:latin typeface="Arial"/>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Arial"/>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Reflection">
  <a:themeElements>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Reflection">
      <a:majorFont>
        <a:latin typeface="Arial"/>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Vertical Reflection">
  <a:themeElements>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Reflection">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479</Words>
  <Characters>0</Characters>
  <Application>Microsoft Macintosh PowerPoint</Application>
  <PresentationFormat>Custom</PresentationFormat>
  <Lines>0</Lines>
  <Paragraphs>30</Paragraphs>
  <Slides>6</Slides>
  <Notes>2</Notes>
  <HiddenSlides>0</HiddenSlides>
  <MMClips>0</MMClips>
  <ScaleCrop>false</ScaleCrop>
  <HeadingPairs>
    <vt:vector size="6" baseType="variant">
      <vt:variant>
        <vt:lpstr>Fonts Used</vt:lpstr>
      </vt:variant>
      <vt:variant>
        <vt:i4>5</vt:i4>
      </vt:variant>
      <vt:variant>
        <vt:lpstr>Theme</vt:lpstr>
      </vt:variant>
      <vt:variant>
        <vt:i4>14</vt:i4>
      </vt:variant>
      <vt:variant>
        <vt:lpstr>Slide Titles</vt:lpstr>
      </vt:variant>
      <vt:variant>
        <vt:i4>6</vt:i4>
      </vt:variant>
    </vt:vector>
  </HeadingPairs>
  <TitlesOfParts>
    <vt:vector size="25" baseType="lpstr">
      <vt:lpstr>Gill Sans</vt:lpstr>
      <vt:lpstr>Heiti SC Light</vt:lpstr>
      <vt:lpstr>Arial</vt:lpstr>
      <vt:lpstr>Lucida Grande</vt:lpstr>
      <vt:lpstr>Helvetica</vt:lpstr>
      <vt:lpstr>Title &amp; Bullets</vt:lpstr>
      <vt:lpstr>Title - Top</vt:lpstr>
      <vt:lpstr>Title - Center</vt:lpstr>
      <vt:lpstr>Title &amp; Subtitle</vt:lpstr>
      <vt:lpstr>Photo - Horizontal</vt:lpstr>
      <vt:lpstr>Photo - Horizontal Reflection</vt:lpstr>
      <vt:lpstr>Photo - Vertical</vt:lpstr>
      <vt:lpstr>Photo - Vertical Reflection</vt:lpstr>
      <vt:lpstr>Bullets</vt:lpstr>
      <vt:lpstr>Blank</vt:lpstr>
      <vt:lpstr>Title &amp; Bullets - Left</vt:lpstr>
      <vt:lpstr>Title &amp; Bullets - 2 Column</vt:lpstr>
      <vt:lpstr>Title &amp; Bullets - Right</vt:lpstr>
      <vt:lpstr>Title, Bullets &amp; Photo</vt:lpstr>
      <vt:lpstr>Equilibrium Analysis  2 CO → CO2 + C</vt:lpstr>
      <vt:lpstr>Solution</vt:lpstr>
      <vt:lpstr>The Equilibrium Expression</vt:lpstr>
      <vt:lpstr>The Equilibrium Constant</vt:lpstr>
      <vt:lpstr>Point to Note</vt:lpstr>
      <vt:lpstr>Another Point to Note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429</dc:title>
  <dc:subject/>
  <dc:creator>Carl Lund</dc:creator>
  <cp:keywords/>
  <dc:description/>
  <cp:lastModifiedBy>Carl Lund</cp:lastModifiedBy>
  <cp:revision>1</cp:revision>
  <dcterms:modified xsi:type="dcterms:W3CDTF">2014-01-26T18:41:41Z</dcterms:modified>
</cp:coreProperties>
</file>