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 id="2147483659" r:id="rId12"/>
    <p:sldMasterId id="2147483660" r:id="rId13"/>
    <p:sldMasterId id="2147483661" r:id="rId14"/>
  </p:sldMasterIdLst>
  <p:sldIdLst>
    <p:sldId id="256" r:id="rId15"/>
    <p:sldId id="257" r:id="rId16"/>
    <p:sldId id="258" r:id="rId17"/>
    <p:sldId id="259" r:id="rId18"/>
  </p:sldIdLst>
  <p:sldSz cx="13004800" cy="9753600"/>
  <p:notesSz cx="6858000" cy="9144000"/>
  <p:defaultTextStyle>
    <a:defPPr>
      <a:defRPr lang="en-US"/>
    </a:defPPr>
    <a:lvl1pPr algn="ctr" rtl="0" fontAlgn="base">
      <a:spcBef>
        <a:spcPct val="0"/>
      </a:spcBef>
      <a:spcAft>
        <a:spcPct val="0"/>
      </a:spcAft>
      <a:defRPr sz="4200" kern="1200">
        <a:solidFill>
          <a:srgbClr val="000000"/>
        </a:solidFill>
        <a:latin typeface="Gill Sans" charset="0"/>
        <a:ea typeface="Heiti SC Light" charset="0"/>
        <a:cs typeface="Heiti SC Light" charset="0"/>
        <a:sym typeface="Gill Sans" charset="0"/>
      </a:defRPr>
    </a:lvl1pPr>
    <a:lvl2pPr marL="457200" algn="ctr" rtl="0" fontAlgn="base">
      <a:spcBef>
        <a:spcPct val="0"/>
      </a:spcBef>
      <a:spcAft>
        <a:spcPct val="0"/>
      </a:spcAft>
      <a:defRPr sz="4200" kern="1200">
        <a:solidFill>
          <a:srgbClr val="000000"/>
        </a:solidFill>
        <a:latin typeface="Gill Sans" charset="0"/>
        <a:ea typeface="Heiti SC Light" charset="0"/>
        <a:cs typeface="Heiti SC Light" charset="0"/>
        <a:sym typeface="Gill Sans" charset="0"/>
      </a:defRPr>
    </a:lvl2pPr>
    <a:lvl3pPr marL="914400" algn="ctr" rtl="0" fontAlgn="base">
      <a:spcBef>
        <a:spcPct val="0"/>
      </a:spcBef>
      <a:spcAft>
        <a:spcPct val="0"/>
      </a:spcAft>
      <a:defRPr sz="4200" kern="1200">
        <a:solidFill>
          <a:srgbClr val="000000"/>
        </a:solidFill>
        <a:latin typeface="Gill Sans" charset="0"/>
        <a:ea typeface="Heiti SC Light" charset="0"/>
        <a:cs typeface="Heiti SC Light" charset="0"/>
        <a:sym typeface="Gill Sans" charset="0"/>
      </a:defRPr>
    </a:lvl3pPr>
    <a:lvl4pPr marL="1371600" algn="ctr" rtl="0" fontAlgn="base">
      <a:spcBef>
        <a:spcPct val="0"/>
      </a:spcBef>
      <a:spcAft>
        <a:spcPct val="0"/>
      </a:spcAft>
      <a:defRPr sz="4200" kern="1200">
        <a:solidFill>
          <a:srgbClr val="000000"/>
        </a:solidFill>
        <a:latin typeface="Gill Sans" charset="0"/>
        <a:ea typeface="Heiti SC Light" charset="0"/>
        <a:cs typeface="Heiti SC Light" charset="0"/>
        <a:sym typeface="Gill Sans" charset="0"/>
      </a:defRPr>
    </a:lvl4pPr>
    <a:lvl5pPr marL="1828800" algn="ctr" rtl="0" fontAlgn="base">
      <a:spcBef>
        <a:spcPct val="0"/>
      </a:spcBef>
      <a:spcAft>
        <a:spcPct val="0"/>
      </a:spcAft>
      <a:defRPr sz="4200" kern="1200">
        <a:solidFill>
          <a:srgbClr val="000000"/>
        </a:solidFill>
        <a:latin typeface="Gill Sans" charset="0"/>
        <a:ea typeface="Heiti SC Light" charset="0"/>
        <a:cs typeface="Heiti SC Light" charset="0"/>
        <a:sym typeface="Gill Sans" charset="0"/>
      </a:defRPr>
    </a:lvl5pPr>
    <a:lvl6pPr marL="2286000" algn="l" defTabSz="457200" rtl="0" eaLnBrk="1" latinLnBrk="0" hangingPunct="1">
      <a:defRPr sz="4200" kern="1200">
        <a:solidFill>
          <a:srgbClr val="000000"/>
        </a:solidFill>
        <a:latin typeface="Gill Sans" charset="0"/>
        <a:ea typeface="Heiti SC Light" charset="0"/>
        <a:cs typeface="Heiti SC Light" charset="0"/>
        <a:sym typeface="Gill Sans" charset="0"/>
      </a:defRPr>
    </a:lvl6pPr>
    <a:lvl7pPr marL="2743200" algn="l" defTabSz="457200" rtl="0" eaLnBrk="1" latinLnBrk="0" hangingPunct="1">
      <a:defRPr sz="4200" kern="1200">
        <a:solidFill>
          <a:srgbClr val="000000"/>
        </a:solidFill>
        <a:latin typeface="Gill Sans" charset="0"/>
        <a:ea typeface="Heiti SC Light" charset="0"/>
        <a:cs typeface="Heiti SC Light" charset="0"/>
        <a:sym typeface="Gill Sans" charset="0"/>
      </a:defRPr>
    </a:lvl7pPr>
    <a:lvl8pPr marL="3200400" algn="l" defTabSz="457200" rtl="0" eaLnBrk="1" latinLnBrk="0" hangingPunct="1">
      <a:defRPr sz="4200" kern="1200">
        <a:solidFill>
          <a:srgbClr val="000000"/>
        </a:solidFill>
        <a:latin typeface="Gill Sans" charset="0"/>
        <a:ea typeface="Heiti SC Light" charset="0"/>
        <a:cs typeface="Heiti SC Light" charset="0"/>
        <a:sym typeface="Gill Sans" charset="0"/>
      </a:defRPr>
    </a:lvl8pPr>
    <a:lvl9pPr marL="3657600" algn="l" defTabSz="457200" rtl="0" eaLnBrk="1" latinLnBrk="0" hangingPunct="1">
      <a:defRPr sz="4200" kern="1200">
        <a:solidFill>
          <a:srgbClr val="000000"/>
        </a:solidFill>
        <a:latin typeface="Gill Sans" charset="0"/>
        <a:ea typeface="Heiti SC Light" charset="0"/>
        <a:cs typeface="Heiti SC Light" charset="0"/>
        <a:sym typeface="Gill Sans"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600" y="-96"/>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9.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Master" Target="slideMasters/slideMaster12.xml"/><Relationship Id="rId13" Type="http://schemas.openxmlformats.org/officeDocument/2006/relationships/slideMaster" Target="slideMasters/slideMaster13.xml"/><Relationship Id="rId14" Type="http://schemas.openxmlformats.org/officeDocument/2006/relationships/slideMaster" Target="slideMasters/slideMaster14.xml"/><Relationship Id="rId15" Type="http://schemas.openxmlformats.org/officeDocument/2006/relationships/slide" Target="slides/slide1.xml"/><Relationship Id="rId16" Type="http://schemas.openxmlformats.org/officeDocument/2006/relationships/slide" Target="slides/slide2.xml"/><Relationship Id="rId17" Type="http://schemas.openxmlformats.org/officeDocument/2006/relationships/slide" Target="slides/slide3.xml"/><Relationship Id="rId18" Type="http://schemas.openxmlformats.org/officeDocument/2006/relationships/slide" Target="slides/slide4.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657990967"/>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39008226"/>
      </p:ext>
    </p:extLst>
  </p:cSld>
  <p:clrMapOvr>
    <a:masterClrMapping/>
  </p:clrMapOvr>
  <p:transition xmlns:p14="http://schemas.microsoft.com/office/powerpoint/2010/mai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40047147"/>
      </p:ext>
    </p:extLst>
  </p:cSld>
  <p:clrMapOvr>
    <a:masterClrMapping/>
  </p:clrMapOvr>
  <p:transition xmlns:p14="http://schemas.microsoft.com/office/powerpoint/2010/mai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17790996"/>
      </p:ext>
    </p:extLst>
  </p:cSld>
  <p:clrMapOvr>
    <a:masterClrMapping/>
  </p:clrMapOvr>
  <p:transition xmlns:p14="http://schemas.microsoft.com/office/powerpoint/2010/mai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255528332"/>
      </p:ext>
    </p:extLst>
  </p:cSld>
  <p:clrMapOvr>
    <a:masterClrMapping/>
  </p:clrMapOvr>
  <p:transition xmlns:p14="http://schemas.microsoft.com/office/powerpoint/2010/mai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62416267"/>
      </p:ext>
    </p:extLst>
  </p:cSld>
  <p:clrMapOvr>
    <a:masterClrMapping/>
  </p:clrMapOvr>
  <p:transition xmlns:p14="http://schemas.microsoft.com/office/powerpoint/2010/mai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62074201"/>
      </p:ext>
    </p:extLst>
  </p:cSld>
  <p:clrMapOvr>
    <a:masterClrMapping/>
  </p:clrMapOvr>
  <p:transition xmlns:p14="http://schemas.microsoft.com/office/powerpoint/2010/mai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3502118457"/>
      </p:ext>
    </p:extLst>
  </p:cSld>
  <p:clrMapOvr>
    <a:masterClrMapping/>
  </p:clrMapOvr>
  <p:transition xmlns:p14="http://schemas.microsoft.com/office/powerpoint/2010/mai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5804662"/>
      </p:ext>
    </p:extLst>
  </p:cSld>
  <p:clrMapOvr>
    <a:masterClrMapping/>
  </p:clrMapOvr>
  <p:transition xmlns:p14="http://schemas.microsoft.com/office/powerpoint/2010/mai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9563548"/>
      </p:ext>
    </p:extLst>
  </p:cSld>
  <p:clrMapOvr>
    <a:masterClrMapping/>
  </p:clrMapOvr>
  <p:transition xmlns:p14="http://schemas.microsoft.com/office/powerpoint/2010/mai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52068400"/>
      </p:ext>
    </p:extLst>
  </p:cSld>
  <p:clrMapOvr>
    <a:masterClrMapping/>
  </p:clrMapOvr>
  <p:transition xmlns:p14="http://schemas.microsoft.com/office/powerpoint/2010/mai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11341319"/>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229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22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92852210"/>
      </p:ext>
    </p:extLst>
  </p:cSld>
  <p:clrMapOvr>
    <a:masterClrMapping/>
  </p:clrMapOvr>
  <p:transition xmlns:p14="http://schemas.microsoft.com/office/powerpoint/2010/mai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68824028"/>
      </p:ext>
    </p:extLst>
  </p:cSld>
  <p:clrMapOvr>
    <a:masterClrMapping/>
  </p:clrMapOvr>
  <p:transition xmlns:p14="http://schemas.microsoft.com/office/powerpoint/2010/mai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716481156"/>
      </p:ext>
    </p:extLst>
  </p:cSld>
  <p:clrMapOvr>
    <a:masterClrMapping/>
  </p:clrMapOvr>
  <p:transition xmlns:p14="http://schemas.microsoft.com/office/powerpoint/2010/mai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16720301"/>
      </p:ext>
    </p:extLst>
  </p:cSld>
  <p:clrMapOvr>
    <a:masterClrMapping/>
  </p:clrMapOvr>
  <p:transition xmlns:p14="http://schemas.microsoft.com/office/powerpoint/2010/mai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421383654"/>
      </p:ext>
    </p:extLst>
  </p:cSld>
  <p:clrMapOvr>
    <a:masterClrMapping/>
  </p:clrMapOvr>
  <p:transition xmlns:p14="http://schemas.microsoft.com/office/powerpoint/2010/mai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044700"/>
            <a:ext cx="25400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2044700"/>
            <a:ext cx="25400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51589389"/>
      </p:ext>
    </p:extLst>
  </p:cSld>
  <p:clrMapOvr>
    <a:masterClrMapping/>
  </p:clrMapOvr>
  <p:transition xmlns:p14="http://schemas.microsoft.com/office/powerpoint/2010/mai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7921781"/>
      </p:ext>
    </p:extLst>
  </p:cSld>
  <p:clrMapOvr>
    <a:masterClrMapping/>
  </p:clrMapOvr>
  <p:transition xmlns:p14="http://schemas.microsoft.com/office/powerpoint/2010/mai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521735178"/>
      </p:ext>
    </p:extLst>
  </p:cSld>
  <p:clrMapOvr>
    <a:masterClrMapping/>
  </p:clrMapOvr>
  <p:transition xmlns:p14="http://schemas.microsoft.com/office/powerpoint/2010/mai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7273190"/>
      </p:ext>
    </p:extLst>
  </p:cSld>
  <p:clrMapOvr>
    <a:masterClrMapping/>
  </p:clrMapOvr>
  <p:transition xmlns:p14="http://schemas.microsoft.com/office/powerpoint/2010/mai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01432680"/>
      </p:ext>
    </p:extLst>
  </p:cSld>
  <p:clrMapOvr>
    <a:masterClrMapping/>
  </p:clrMapOvr>
  <p:transition xmlns:p14="http://schemas.microsoft.com/office/powerpoint/2010/mai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14810402"/>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002387343"/>
      </p:ext>
    </p:extLst>
  </p:cSld>
  <p:clrMapOvr>
    <a:masterClrMapping/>
  </p:clrMapOvr>
  <p:transition xmlns:p14="http://schemas.microsoft.com/office/powerpoint/2010/mai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79752574"/>
      </p:ext>
    </p:extLst>
  </p:cSld>
  <p:clrMapOvr>
    <a:masterClrMapping/>
  </p:clrMapOvr>
  <p:transition xmlns:p14="http://schemas.microsoft.com/office/powerpoint/2010/mai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229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22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70374413"/>
      </p:ext>
    </p:extLst>
  </p:cSld>
  <p:clrMapOvr>
    <a:masterClrMapping/>
  </p:clrMapOvr>
  <p:transition xmlns:p14="http://schemas.microsoft.com/office/powerpoint/2010/main"/>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50687255"/>
      </p:ext>
    </p:extLst>
  </p:cSld>
  <p:clrMapOvr>
    <a:masterClrMapping/>
  </p:clrMapOvr>
  <p:transition xmlns:p14="http://schemas.microsoft.com/office/powerpoint/2010/main"/>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3347718"/>
      </p:ext>
    </p:extLst>
  </p:cSld>
  <p:clrMapOvr>
    <a:masterClrMapping/>
  </p:clrMapOvr>
  <p:transition xmlns:p14="http://schemas.microsoft.com/office/powerpoint/2010/main"/>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439991989"/>
      </p:ext>
    </p:extLst>
  </p:cSld>
  <p:clrMapOvr>
    <a:masterClrMapping/>
  </p:clrMapOvr>
  <p:transition xmlns:p14="http://schemas.microsoft.com/office/powerpoint/2010/main"/>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044700"/>
            <a:ext cx="51562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044700"/>
            <a:ext cx="51562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49385532"/>
      </p:ext>
    </p:extLst>
  </p:cSld>
  <p:clrMapOvr>
    <a:masterClrMapping/>
  </p:clrMapOvr>
  <p:transition xmlns:p14="http://schemas.microsoft.com/office/powerpoint/2010/main"/>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31016669"/>
      </p:ext>
    </p:extLst>
  </p:cSld>
  <p:clrMapOvr>
    <a:masterClrMapping/>
  </p:clrMapOvr>
  <p:transition xmlns:p14="http://schemas.microsoft.com/office/powerpoint/2010/main"/>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50623283"/>
      </p:ext>
    </p:extLst>
  </p:cSld>
  <p:clrMapOvr>
    <a:masterClrMapping/>
  </p:clrMapOvr>
  <p:transition xmlns:p14="http://schemas.microsoft.com/office/powerpoint/2010/main"/>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2093526"/>
      </p:ext>
    </p:extLst>
  </p:cSld>
  <p:clrMapOvr>
    <a:masterClrMapping/>
  </p:clrMapOvr>
  <p:transition xmlns:p14="http://schemas.microsoft.com/office/powerpoint/2010/main"/>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39759536"/>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73478693"/>
      </p:ext>
    </p:extLst>
  </p:cSld>
  <p:clrMapOvr>
    <a:masterClrMapping/>
  </p:clrMapOvr>
  <p:transition xmlns:p14="http://schemas.microsoft.com/office/powerpoint/2010/main"/>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5801447"/>
      </p:ext>
    </p:extLst>
  </p:cSld>
  <p:clrMapOvr>
    <a:masterClrMapping/>
  </p:clrMapOvr>
  <p:transition xmlns:p14="http://schemas.microsoft.com/office/powerpoint/2010/main"/>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37632520"/>
      </p:ext>
    </p:extLst>
  </p:cSld>
  <p:clrMapOvr>
    <a:masterClrMapping/>
  </p:clrMapOvr>
  <p:transition xmlns:p14="http://schemas.microsoft.com/office/powerpoint/2010/main"/>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229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22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70446969"/>
      </p:ext>
    </p:extLst>
  </p:cSld>
  <p:clrMapOvr>
    <a:masterClrMapping/>
  </p:clrMapOvr>
  <p:transition xmlns:p14="http://schemas.microsoft.com/office/powerpoint/2010/main"/>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078712431"/>
      </p:ext>
    </p:extLst>
  </p:cSld>
  <p:clrMapOvr>
    <a:masterClrMapping/>
  </p:clrMapOvr>
  <p:transition xmlns:p14="http://schemas.microsoft.com/office/powerpoint/2010/main"/>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41316287"/>
      </p:ext>
    </p:extLst>
  </p:cSld>
  <p:clrMapOvr>
    <a:masterClrMapping/>
  </p:clrMapOvr>
  <p:transition xmlns:p14="http://schemas.microsoft.com/office/powerpoint/2010/main"/>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49455846"/>
      </p:ext>
    </p:extLst>
  </p:cSld>
  <p:clrMapOvr>
    <a:masterClrMapping/>
  </p:clrMapOvr>
  <p:transition xmlns:p14="http://schemas.microsoft.com/office/powerpoint/2010/main"/>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2400" y="2044700"/>
            <a:ext cx="25400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94800" y="2044700"/>
            <a:ext cx="25400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94217467"/>
      </p:ext>
    </p:extLst>
  </p:cSld>
  <p:clrMapOvr>
    <a:masterClrMapping/>
  </p:clrMapOvr>
  <p:transition xmlns:p14="http://schemas.microsoft.com/office/powerpoint/2010/main"/>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9951298"/>
      </p:ext>
    </p:extLst>
  </p:cSld>
  <p:clrMapOvr>
    <a:masterClrMapping/>
  </p:clrMapOvr>
  <p:transition xmlns:p14="http://schemas.microsoft.com/office/powerpoint/2010/main"/>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33058096"/>
      </p:ext>
    </p:extLst>
  </p:cSld>
  <p:clrMapOvr>
    <a:masterClrMapping/>
  </p:clrMapOvr>
  <p:transition xmlns:p14="http://schemas.microsoft.com/office/powerpoint/2010/main"/>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9706589"/>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92256584"/>
      </p:ext>
    </p:extLst>
  </p:cSld>
  <p:clrMapOvr>
    <a:masterClrMapping/>
  </p:clrMapOvr>
  <p:transition xmlns:p14="http://schemas.microsoft.com/office/powerpoint/2010/main"/>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86316995"/>
      </p:ext>
    </p:extLst>
  </p:cSld>
  <p:clrMapOvr>
    <a:masterClrMapping/>
  </p:clrMapOvr>
  <p:transition xmlns:p14="http://schemas.microsoft.com/office/powerpoint/2010/main"/>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63629491"/>
      </p:ext>
    </p:extLst>
  </p:cSld>
  <p:clrMapOvr>
    <a:masterClrMapping/>
  </p:clrMapOvr>
  <p:transition xmlns:p14="http://schemas.microsoft.com/office/powerpoint/2010/main"/>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68256007"/>
      </p:ext>
    </p:extLst>
  </p:cSld>
  <p:clrMapOvr>
    <a:masterClrMapping/>
  </p:clrMapOvr>
  <p:transition xmlns:p14="http://schemas.microsoft.com/office/powerpoint/2010/main"/>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229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22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52697329"/>
      </p:ext>
    </p:extLst>
  </p:cSld>
  <p:clrMapOvr>
    <a:masterClrMapping/>
  </p:clrMapOvr>
  <p:transition xmlns:p14="http://schemas.microsoft.com/office/powerpoint/2010/main"/>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729244309"/>
      </p:ext>
    </p:extLst>
  </p:cSld>
  <p:clrMapOvr>
    <a:masterClrMapping/>
  </p:clrMapOvr>
  <p:transition xmlns:p14="http://schemas.microsoft.com/office/powerpoint/2010/main"/>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45766708"/>
      </p:ext>
    </p:extLst>
  </p:cSld>
  <p:clrMapOvr>
    <a:masterClrMapping/>
  </p:clrMapOvr>
  <p:transition xmlns:p14="http://schemas.microsoft.com/office/powerpoint/2010/main"/>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478084784"/>
      </p:ext>
    </p:extLst>
  </p:cSld>
  <p:clrMapOvr>
    <a:masterClrMapping/>
  </p:clrMapOvr>
  <p:transition xmlns:p14="http://schemas.microsoft.com/office/powerpoint/2010/main"/>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044700"/>
            <a:ext cx="25400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2044700"/>
            <a:ext cx="25400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20623798"/>
      </p:ext>
    </p:extLst>
  </p:cSld>
  <p:clrMapOvr>
    <a:masterClrMapping/>
  </p:clrMapOvr>
  <p:transition xmlns:p14="http://schemas.microsoft.com/office/powerpoint/2010/main"/>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65838154"/>
      </p:ext>
    </p:extLst>
  </p:cSld>
  <p:clrMapOvr>
    <a:masterClrMapping/>
  </p:clrMapOvr>
  <p:transition xmlns:p14="http://schemas.microsoft.com/office/powerpoint/2010/main"/>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7278516"/>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70000" y="1270000"/>
            <a:ext cx="5156200" cy="7213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270000"/>
            <a:ext cx="5156200" cy="7213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70886218"/>
      </p:ext>
    </p:extLst>
  </p:cSld>
  <p:clrMapOvr>
    <a:masterClrMapping/>
  </p:clrMapOvr>
  <p:transition xmlns:p14="http://schemas.microsoft.com/office/powerpoint/2010/main"/>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7294387"/>
      </p:ext>
    </p:extLst>
  </p:cSld>
  <p:clrMapOvr>
    <a:masterClrMapping/>
  </p:clrMapOvr>
  <p:transition xmlns:p14="http://schemas.microsoft.com/office/powerpoint/2010/main"/>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00967108"/>
      </p:ext>
    </p:extLst>
  </p:cSld>
  <p:clrMapOvr>
    <a:masterClrMapping/>
  </p:clrMapOvr>
  <p:transition xmlns:p14="http://schemas.microsoft.com/office/powerpoint/2010/main"/>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72532536"/>
      </p:ext>
    </p:extLst>
  </p:cSld>
  <p:clrMapOvr>
    <a:masterClrMapping/>
  </p:clrMapOvr>
  <p:transition xmlns:p14="http://schemas.microsoft.com/office/powerpoint/2010/main"/>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45484217"/>
      </p:ext>
    </p:extLst>
  </p:cSld>
  <p:clrMapOvr>
    <a:masterClrMapping/>
  </p:clrMapOvr>
  <p:transition xmlns:p14="http://schemas.microsoft.com/office/powerpoint/2010/main"/>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229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22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95545380"/>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20900494"/>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994922233"/>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1025625"/>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72312021"/>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06691225"/>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91765576"/>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56569101"/>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093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093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34702366"/>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1129655"/>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45552590"/>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73642481"/>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10528055"/>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95718148"/>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498301534"/>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3776090"/>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753727121"/>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78727797"/>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78500125"/>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30130733"/>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4357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94058138"/>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59186662"/>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08899418"/>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72541599"/>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86235323"/>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86698673"/>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009893497"/>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044700"/>
            <a:ext cx="51562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044700"/>
            <a:ext cx="51562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76962805"/>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2059422"/>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12022986"/>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18356523"/>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47872232"/>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6200" cy="726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638300"/>
            <a:ext cx="7696200" cy="726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11354277"/>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824977629"/>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44233015"/>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931321989"/>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19279872"/>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92330818"/>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86097305"/>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49781421"/>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92258986"/>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19963764"/>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66918304"/>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71986233"/>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63928865"/>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122225880"/>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83460509"/>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618977411"/>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28070949"/>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5173485"/>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45697666"/>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019514868"/>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9561408"/>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06237236"/>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79773523"/>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6624938"/>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98067671"/>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311664283"/>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61550634"/>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472689644"/>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626209"/>
      </p:ext>
    </p:extLst>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2044700"/>
            <a:ext cx="2857500" cy="6045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2044700"/>
            <a:ext cx="2857500" cy="6045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48668951"/>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75451378"/>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35259704"/>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9050989"/>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20149694"/>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51922678"/>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55221897"/>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54000"/>
            <a:ext cx="1466850" cy="7835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54000"/>
            <a:ext cx="4248150" cy="78359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5937059"/>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367854088"/>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42395037"/>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20073829"/>
      </p:ext>
    </p:extLst>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796453269"/>
      </p:ext>
    </p:extLst>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2044700"/>
            <a:ext cx="2857500" cy="6045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2044700"/>
            <a:ext cx="2857500" cy="6045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09357704"/>
      </p:ext>
    </p:extLst>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97440311"/>
      </p:ext>
    </p:extLst>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43682158"/>
      </p:ext>
    </p:extLst>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0056313"/>
      </p:ext>
    </p:extLst>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53842944"/>
      </p:ext>
    </p:extLst>
  </p:cSld>
  <p:clrMapOvr>
    <a:masterClrMapping/>
  </p:clrMapOvr>
  <p:transition xmlns:p14="http://schemas.microsoft.com/office/powerpoint/2010/mai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59381625"/>
      </p:ext>
    </p:extLst>
  </p:cSld>
  <p:clrMapOvr>
    <a:masterClrMapping/>
  </p:clrMapOvr>
  <p:transition xmlns:p14="http://schemas.microsoft.com/office/powerpoint/2010/mai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25947496"/>
      </p:ext>
    </p:extLst>
  </p:cSld>
  <p:clrMapOvr>
    <a:masterClrMapping/>
  </p:clrMapOvr>
  <p:transition xmlns:p14="http://schemas.microsoft.com/office/powerpoint/2010/mai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41300"/>
            <a:ext cx="1466850" cy="7848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41300"/>
            <a:ext cx="4248150" cy="7848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35348557"/>
      </p:ext>
    </p:extLst>
  </p:cSld>
  <p:clrMapOvr>
    <a:masterClrMapping/>
  </p:clrMapOvr>
  <p:transition xmlns:p14="http://schemas.microsoft.com/office/powerpoint/2010/mai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782635752"/>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19458324"/>
      </p:ext>
    </p:extLst>
  </p:cSld>
  <p:clrMapOvr>
    <a:masterClrMapping/>
  </p:clrMapOvr>
  <p:transition xmlns:p14="http://schemas.microsoft.com/office/powerpoint/2010/mai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69141706"/>
      </p:ext>
    </p:extLst>
  </p:cSld>
  <p:clrMapOvr>
    <a:masterClrMapping/>
  </p:clrMapOvr>
  <p:transition xmlns:p14="http://schemas.microsoft.com/office/powerpoint/2010/mai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1242546"/>
      </p:ext>
    </p:extLst>
  </p:cSld>
  <p:clrMapOvr>
    <a:masterClrMapping/>
  </p:clrMapOvr>
  <p:transition xmlns:p14="http://schemas.microsoft.com/office/powerpoint/2010/mai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3365490"/>
      </p:ext>
    </p:extLst>
  </p:cSld>
  <p:clrMapOvr>
    <a:masterClrMapping/>
  </p:clrMapOvr>
  <p:transition xmlns:p14="http://schemas.microsoft.com/office/powerpoint/2010/mai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60796073"/>
      </p:ext>
    </p:extLst>
  </p:cSld>
  <p:clrMapOvr>
    <a:masterClrMapping/>
  </p:clrMapOvr>
  <p:transition xmlns:p14="http://schemas.microsoft.com/office/powerpoint/2010/mai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031805405"/>
      </p:ext>
    </p:extLst>
  </p:cSld>
  <p:clrMapOvr>
    <a:masterClrMapping/>
  </p:clrMapOvr>
  <p:transition xmlns:p14="http://schemas.microsoft.com/office/powerpoint/2010/mai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51824375"/>
      </p:ext>
    </p:extLst>
  </p:cSld>
  <p:clrMapOvr>
    <a:masterClrMapping/>
  </p:clrMapOvr>
  <p:transition xmlns:p14="http://schemas.microsoft.com/office/powerpoint/2010/mai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44354460"/>
      </p:ext>
    </p:extLst>
  </p:cSld>
  <p:clrMapOvr>
    <a:masterClrMapping/>
  </p:clrMapOvr>
  <p:transition xmlns:p14="http://schemas.microsoft.com/office/powerpoint/2010/mai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56487992"/>
      </p:ext>
    </p:extLst>
  </p:cSld>
  <p:clrMapOvr>
    <a:masterClrMapping/>
  </p:clrMapOvr>
  <p:transition xmlns:p14="http://schemas.microsoft.com/office/powerpoint/2010/mai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63118908"/>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41300"/>
            <a:ext cx="2925762" cy="8470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41300"/>
            <a:ext cx="8624888" cy="8470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63746948"/>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0.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1.xml"/><Relationship Id="rId12" Type="http://schemas.openxmlformats.org/officeDocument/2006/relationships/theme" Target="../theme/theme11.xml"/><Relationship Id="rId1" Type="http://schemas.openxmlformats.org/officeDocument/2006/relationships/slideLayout" Target="../slideLayouts/slideLayout111.xml"/><Relationship Id="rId2" Type="http://schemas.openxmlformats.org/officeDocument/2006/relationships/slideLayout" Target="../slideLayouts/slideLayout112.xml"/><Relationship Id="rId3" Type="http://schemas.openxmlformats.org/officeDocument/2006/relationships/slideLayout" Target="../slideLayouts/slideLayout113.xml"/><Relationship Id="rId4" Type="http://schemas.openxmlformats.org/officeDocument/2006/relationships/slideLayout" Target="../slideLayouts/slideLayout114.xml"/><Relationship Id="rId5" Type="http://schemas.openxmlformats.org/officeDocument/2006/relationships/slideLayout" Target="../slideLayouts/slideLayout115.xml"/><Relationship Id="rId6" Type="http://schemas.openxmlformats.org/officeDocument/2006/relationships/slideLayout" Target="../slideLayouts/slideLayout116.xml"/><Relationship Id="rId7" Type="http://schemas.openxmlformats.org/officeDocument/2006/relationships/slideLayout" Target="../slideLayouts/slideLayout117.xml"/><Relationship Id="rId8" Type="http://schemas.openxmlformats.org/officeDocument/2006/relationships/slideLayout" Target="../slideLayouts/slideLayout118.xml"/><Relationship Id="rId9" Type="http://schemas.openxmlformats.org/officeDocument/2006/relationships/slideLayout" Target="../slideLayouts/slideLayout119.xml"/><Relationship Id="rId10" Type="http://schemas.openxmlformats.org/officeDocument/2006/relationships/slideLayout" Target="../slideLayouts/slideLayout120.xml"/></Relationships>
</file>

<file path=ppt/slideMasters/_rels/slideMaster12.xml.rels><?xml version="1.0" encoding="UTF-8" standalone="yes"?>
<Relationships xmlns="http://schemas.openxmlformats.org/package/2006/relationships"><Relationship Id="rId11" Type="http://schemas.openxmlformats.org/officeDocument/2006/relationships/slideLayout" Target="../slideLayouts/slideLayout132.xml"/><Relationship Id="rId12" Type="http://schemas.openxmlformats.org/officeDocument/2006/relationships/theme" Target="../theme/theme12.xml"/><Relationship Id="rId1" Type="http://schemas.openxmlformats.org/officeDocument/2006/relationships/slideLayout" Target="../slideLayouts/slideLayout122.xml"/><Relationship Id="rId2" Type="http://schemas.openxmlformats.org/officeDocument/2006/relationships/slideLayout" Target="../slideLayouts/slideLayout123.xml"/><Relationship Id="rId3" Type="http://schemas.openxmlformats.org/officeDocument/2006/relationships/slideLayout" Target="../slideLayouts/slideLayout124.xml"/><Relationship Id="rId4" Type="http://schemas.openxmlformats.org/officeDocument/2006/relationships/slideLayout" Target="../slideLayouts/slideLayout125.xml"/><Relationship Id="rId5" Type="http://schemas.openxmlformats.org/officeDocument/2006/relationships/slideLayout" Target="../slideLayouts/slideLayout126.xml"/><Relationship Id="rId6" Type="http://schemas.openxmlformats.org/officeDocument/2006/relationships/slideLayout" Target="../slideLayouts/slideLayout127.xml"/><Relationship Id="rId7" Type="http://schemas.openxmlformats.org/officeDocument/2006/relationships/slideLayout" Target="../slideLayouts/slideLayout128.xml"/><Relationship Id="rId8" Type="http://schemas.openxmlformats.org/officeDocument/2006/relationships/slideLayout" Target="../slideLayouts/slideLayout129.xml"/><Relationship Id="rId9" Type="http://schemas.openxmlformats.org/officeDocument/2006/relationships/slideLayout" Target="../slideLayouts/slideLayout130.xml"/><Relationship Id="rId10" Type="http://schemas.openxmlformats.org/officeDocument/2006/relationships/slideLayout" Target="../slideLayouts/slideLayout131.xml"/></Relationships>
</file>

<file path=ppt/slideMasters/_rels/slideMaster13.xml.rels><?xml version="1.0" encoding="UTF-8" standalone="yes"?>
<Relationships xmlns="http://schemas.openxmlformats.org/package/2006/relationships"><Relationship Id="rId11" Type="http://schemas.openxmlformats.org/officeDocument/2006/relationships/slideLayout" Target="../slideLayouts/slideLayout143.xml"/><Relationship Id="rId12" Type="http://schemas.openxmlformats.org/officeDocument/2006/relationships/theme" Target="../theme/theme13.xml"/><Relationship Id="rId1" Type="http://schemas.openxmlformats.org/officeDocument/2006/relationships/slideLayout" Target="../slideLayouts/slideLayout133.xml"/><Relationship Id="rId2" Type="http://schemas.openxmlformats.org/officeDocument/2006/relationships/slideLayout" Target="../slideLayouts/slideLayout134.xml"/><Relationship Id="rId3" Type="http://schemas.openxmlformats.org/officeDocument/2006/relationships/slideLayout" Target="../slideLayouts/slideLayout135.xml"/><Relationship Id="rId4" Type="http://schemas.openxmlformats.org/officeDocument/2006/relationships/slideLayout" Target="../slideLayouts/slideLayout136.xml"/><Relationship Id="rId5" Type="http://schemas.openxmlformats.org/officeDocument/2006/relationships/slideLayout" Target="../slideLayouts/slideLayout137.xml"/><Relationship Id="rId6" Type="http://schemas.openxmlformats.org/officeDocument/2006/relationships/slideLayout" Target="../slideLayouts/slideLayout138.xml"/><Relationship Id="rId7" Type="http://schemas.openxmlformats.org/officeDocument/2006/relationships/slideLayout" Target="../slideLayouts/slideLayout139.xml"/><Relationship Id="rId8" Type="http://schemas.openxmlformats.org/officeDocument/2006/relationships/slideLayout" Target="../slideLayouts/slideLayout140.xml"/><Relationship Id="rId9" Type="http://schemas.openxmlformats.org/officeDocument/2006/relationships/slideLayout" Target="../slideLayouts/slideLayout141.xml"/><Relationship Id="rId10" Type="http://schemas.openxmlformats.org/officeDocument/2006/relationships/slideLayout" Target="../slideLayouts/slideLayout142.xml"/></Relationships>
</file>

<file path=ppt/slideMasters/_rels/slideMaster14.xml.rels><?xml version="1.0" encoding="UTF-8" standalone="yes"?>
<Relationships xmlns="http://schemas.openxmlformats.org/package/2006/relationships"><Relationship Id="rId11" Type="http://schemas.openxmlformats.org/officeDocument/2006/relationships/slideLayout" Target="../slideLayouts/slideLayout154.xml"/><Relationship Id="rId12" Type="http://schemas.openxmlformats.org/officeDocument/2006/relationships/theme" Target="../theme/theme14.xml"/><Relationship Id="rId1" Type="http://schemas.openxmlformats.org/officeDocument/2006/relationships/slideLayout" Target="../slideLayouts/slideLayout144.xml"/><Relationship Id="rId2" Type="http://schemas.openxmlformats.org/officeDocument/2006/relationships/slideLayout" Target="../slideLayouts/slideLayout145.xml"/><Relationship Id="rId3" Type="http://schemas.openxmlformats.org/officeDocument/2006/relationships/slideLayout" Target="../slideLayouts/slideLayout146.xml"/><Relationship Id="rId4" Type="http://schemas.openxmlformats.org/officeDocument/2006/relationships/slideLayout" Target="../slideLayouts/slideLayout147.xml"/><Relationship Id="rId5" Type="http://schemas.openxmlformats.org/officeDocument/2006/relationships/slideLayout" Target="../slideLayouts/slideLayout148.xml"/><Relationship Id="rId6" Type="http://schemas.openxmlformats.org/officeDocument/2006/relationships/slideLayout" Target="../slideLayouts/slideLayout149.xml"/><Relationship Id="rId7" Type="http://schemas.openxmlformats.org/officeDocument/2006/relationships/slideLayout" Target="../slideLayouts/slideLayout150.xml"/><Relationship Id="rId8" Type="http://schemas.openxmlformats.org/officeDocument/2006/relationships/slideLayout" Target="../slideLayouts/slideLayout151.xml"/><Relationship Id="rId9" Type="http://schemas.openxmlformats.org/officeDocument/2006/relationships/slideLayout" Target="../slideLayouts/slideLayout152.xml"/><Relationship Id="rId10" Type="http://schemas.openxmlformats.org/officeDocument/2006/relationships/slideLayout" Target="../slideLayouts/slideLayout153.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ChangeArrowheads="1"/>
          </p:cNvSpPr>
          <p:nvPr>
            <p:ph type="title"/>
          </p:nvPr>
        </p:nvSpPr>
        <p:spPr bwMode="auto">
          <a:xfrm>
            <a:off x="1270000" y="254000"/>
            <a:ext cx="104648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026" name="Rectangle 2"/>
          <p:cNvSpPr>
            <a:spLocks noChangeArrowheads="1"/>
          </p:cNvSpPr>
          <p:nvPr>
            <p:ph type="body" idx="1"/>
          </p:nvPr>
        </p:nvSpPr>
        <p:spPr bwMode="auto">
          <a:xfrm>
            <a:off x="1270000" y="2044700"/>
            <a:ext cx="10464800" cy="643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Helvetica" charset="0"/>
        </a:defRPr>
      </a:lvl1pPr>
      <a:lvl2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9pPr>
    </p:titleStyle>
    <p:bodyStyle>
      <a:lvl1pPr marL="838200" indent="-571500" algn="l" rtl="0" fontAlgn="base">
        <a:spcBef>
          <a:spcPts val="1800"/>
        </a:spcBef>
        <a:spcAft>
          <a:spcPct val="0"/>
        </a:spcAft>
        <a:buSzPct val="171000"/>
        <a:buFont typeface="Helvetica" charset="0"/>
        <a:buChar char="•"/>
        <a:defRPr sz="4200">
          <a:solidFill>
            <a:schemeClr val="tx1"/>
          </a:solidFill>
          <a:latin typeface="+mn-lt"/>
          <a:ea typeface="+mn-ea"/>
          <a:cs typeface="+mn-cs"/>
          <a:sym typeface="Helvetica" charset="0"/>
        </a:defRPr>
      </a:lvl1pPr>
      <a:lvl2pPr marL="1282700" indent="-571500" algn="l" rtl="0" fontAlgn="base">
        <a:spcBef>
          <a:spcPts val="1800"/>
        </a:spcBef>
        <a:spcAft>
          <a:spcPct val="0"/>
        </a:spcAft>
        <a:buSzPct val="100000"/>
        <a:buFont typeface="Lucida Grande" charset="0"/>
        <a:buChar char="‣"/>
        <a:defRPr sz="3600">
          <a:solidFill>
            <a:schemeClr val="tx1"/>
          </a:solidFill>
          <a:latin typeface="+mn-lt"/>
          <a:ea typeface="+mn-ea"/>
          <a:cs typeface="+mn-cs"/>
          <a:sym typeface="Helvetica" charset="0"/>
        </a:defRPr>
      </a:lvl2pPr>
      <a:lvl3pPr marL="1727200" indent="-571500" algn="l" rtl="0" fontAlgn="base">
        <a:spcBef>
          <a:spcPts val="1800"/>
        </a:spcBef>
        <a:spcAft>
          <a:spcPct val="0"/>
        </a:spcAft>
        <a:buClr>
          <a:srgbClr val="000000"/>
        </a:buClr>
        <a:buSzPct val="125000"/>
        <a:buFont typeface="Helvetica" charset="0"/>
        <a:buChar char="-"/>
        <a:defRPr sz="3600">
          <a:solidFill>
            <a:schemeClr val="tx1"/>
          </a:solidFill>
          <a:latin typeface="+mn-lt"/>
          <a:ea typeface="+mn-ea"/>
          <a:cs typeface="+mn-cs"/>
          <a:sym typeface="Helvetica" charset="0"/>
        </a:defRPr>
      </a:lvl3pPr>
      <a:lvl4pPr marL="2171700" indent="-571500" algn="l" rtl="0" fontAlgn="base">
        <a:spcBef>
          <a:spcPts val="12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4pPr>
      <a:lvl5pPr marL="26162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5pPr>
      <a:lvl6pPr marL="30734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6pPr>
      <a:lvl7pPr marL="35306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7pPr>
      <a:lvl8pPr marL="39878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8pPr>
      <a:lvl9pPr marL="44450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p:cNvSpPr>
            <a:spLocks noChangeArrowheads="1"/>
          </p:cNvSpPr>
          <p:nvPr>
            <p:ph type="title"/>
          </p:nvPr>
        </p:nvSpPr>
        <p:spPr bwMode="auto">
          <a:xfrm>
            <a:off x="1270000" y="254000"/>
            <a:ext cx="104648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1266" name="Rectangle 2"/>
          <p:cNvSpPr>
            <a:spLocks noChangeArrowheads="1"/>
          </p:cNvSpPr>
          <p:nvPr>
            <p:ph type="body" idx="1"/>
          </p:nvPr>
        </p:nvSpPr>
        <p:spPr bwMode="auto">
          <a:xfrm>
            <a:off x="1270000" y="2044700"/>
            <a:ext cx="5232400" cy="643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Helvetica" charset="0"/>
        </a:defRPr>
      </a:lvl1pPr>
      <a:lvl2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9pPr>
    </p:titleStyle>
    <p:bodyStyle>
      <a:lvl1pPr marL="760413" indent="-493713" algn="l" rtl="0" fontAlgn="base">
        <a:spcBef>
          <a:spcPts val="1700"/>
        </a:spcBef>
        <a:spcAft>
          <a:spcPct val="0"/>
        </a:spcAft>
        <a:buSzPct val="171000"/>
        <a:buFont typeface="Helvetica" charset="0"/>
        <a:buChar char="•"/>
        <a:defRPr sz="3200">
          <a:solidFill>
            <a:schemeClr val="tx1"/>
          </a:solidFill>
          <a:latin typeface="+mn-lt"/>
          <a:ea typeface="+mn-ea"/>
          <a:cs typeface="+mn-cs"/>
          <a:sym typeface="Helvetica" charset="0"/>
        </a:defRPr>
      </a:lvl1pPr>
      <a:lvl2pPr marL="1204913" indent="-493713" algn="l" rtl="0" fontAlgn="base">
        <a:spcBef>
          <a:spcPts val="1800"/>
        </a:spcBef>
        <a:spcAft>
          <a:spcPct val="0"/>
        </a:spcAft>
        <a:buSzPct val="100000"/>
        <a:buFont typeface="Lucida Grande" charset="0"/>
        <a:buChar char="‣"/>
        <a:defRPr sz="3200">
          <a:solidFill>
            <a:schemeClr val="tx1"/>
          </a:solidFill>
          <a:latin typeface="+mn-lt"/>
          <a:ea typeface="+mn-ea"/>
          <a:cs typeface="+mn-cs"/>
          <a:sym typeface="Helvetica" charset="0"/>
        </a:defRPr>
      </a:lvl2pPr>
      <a:lvl3pPr marL="1649413" indent="-493713" algn="l" rtl="0" fontAlgn="base">
        <a:spcBef>
          <a:spcPts val="1200"/>
        </a:spcBef>
        <a:spcAft>
          <a:spcPct val="0"/>
        </a:spcAft>
        <a:buClr>
          <a:srgbClr val="000000"/>
        </a:buClr>
        <a:buSzPct val="125000"/>
        <a:buFont typeface="Helvetica" charset="0"/>
        <a:buChar char="-"/>
        <a:defRPr sz="2400">
          <a:solidFill>
            <a:schemeClr val="tx1"/>
          </a:solidFill>
          <a:latin typeface="+mn-lt"/>
          <a:ea typeface="+mn-ea"/>
          <a:cs typeface="+mn-cs"/>
          <a:sym typeface="Helvetica" charset="0"/>
        </a:defRPr>
      </a:lvl3pPr>
      <a:lvl4pPr marL="2093913" indent="-493713" algn="l" rtl="0" fontAlgn="base">
        <a:spcBef>
          <a:spcPts val="12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4pPr>
      <a:lvl5pPr marL="25384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5pPr>
      <a:lvl6pPr marL="29956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6pPr>
      <a:lvl7pPr marL="34528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7pPr>
      <a:lvl8pPr marL="39100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8pPr>
      <a:lvl9pPr marL="43672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9" name="Rectangle 1"/>
          <p:cNvSpPr>
            <a:spLocks noChangeArrowheads="1"/>
          </p:cNvSpPr>
          <p:nvPr>
            <p:ph type="title"/>
          </p:nvPr>
        </p:nvSpPr>
        <p:spPr bwMode="auto">
          <a:xfrm>
            <a:off x="1270000" y="254000"/>
            <a:ext cx="104648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2290" name="Rectangle 2"/>
          <p:cNvSpPr>
            <a:spLocks noChangeArrowheads="1"/>
          </p:cNvSpPr>
          <p:nvPr>
            <p:ph type="body" idx="1"/>
          </p:nvPr>
        </p:nvSpPr>
        <p:spPr bwMode="auto">
          <a:xfrm>
            <a:off x="1270000" y="2044700"/>
            <a:ext cx="10464800" cy="643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83" r:id="rId1"/>
    <p:sldLayoutId id="2147483784"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 id="2147483793"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Helvetica" charset="0"/>
        </a:defRPr>
      </a:lvl1pPr>
      <a:lvl2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9pPr>
    </p:titleStyle>
    <p:bodyStyle>
      <a:lvl1pPr marL="760413" indent="-493713" algn="l" rtl="0" fontAlgn="base">
        <a:spcBef>
          <a:spcPts val="1800"/>
        </a:spcBef>
        <a:spcAft>
          <a:spcPct val="0"/>
        </a:spcAft>
        <a:buSzPct val="171000"/>
        <a:buFont typeface="Helvetica" charset="0"/>
        <a:buChar char="•"/>
        <a:defRPr sz="3200">
          <a:solidFill>
            <a:schemeClr val="tx1"/>
          </a:solidFill>
          <a:latin typeface="+mn-lt"/>
          <a:ea typeface="+mn-ea"/>
          <a:cs typeface="+mn-cs"/>
          <a:sym typeface="Helvetica" charset="0"/>
        </a:defRPr>
      </a:lvl1pPr>
      <a:lvl2pPr marL="1204913" indent="-493713" algn="l" rtl="0" fontAlgn="base">
        <a:spcBef>
          <a:spcPts val="1800"/>
        </a:spcBef>
        <a:spcAft>
          <a:spcPct val="0"/>
        </a:spcAft>
        <a:buSzPct val="100000"/>
        <a:buFont typeface="Lucida Grande" charset="0"/>
        <a:buChar char="‣"/>
        <a:defRPr sz="3200">
          <a:solidFill>
            <a:schemeClr val="tx1"/>
          </a:solidFill>
          <a:latin typeface="+mn-lt"/>
          <a:ea typeface="+mn-ea"/>
          <a:cs typeface="+mn-cs"/>
          <a:sym typeface="Helvetica" charset="0"/>
        </a:defRPr>
      </a:lvl2pPr>
      <a:lvl3pPr marL="1649413" indent="-493713" algn="l" rtl="0" fontAlgn="base">
        <a:spcBef>
          <a:spcPts val="1800"/>
        </a:spcBef>
        <a:spcAft>
          <a:spcPct val="0"/>
        </a:spcAft>
        <a:buSzPct val="125000"/>
        <a:buFont typeface="Helvetica" charset="0"/>
        <a:buChar char="-"/>
        <a:defRPr sz="3200">
          <a:solidFill>
            <a:schemeClr val="tx1"/>
          </a:solidFill>
          <a:latin typeface="+mn-lt"/>
          <a:ea typeface="+mn-ea"/>
          <a:cs typeface="+mn-cs"/>
          <a:sym typeface="Helvetica" charset="0"/>
        </a:defRPr>
      </a:lvl3pPr>
      <a:lvl4pPr marL="2093913" indent="-493713" algn="l" rtl="0" fontAlgn="base">
        <a:spcBef>
          <a:spcPts val="12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4pPr>
      <a:lvl5pPr marL="25384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5pPr>
      <a:lvl6pPr marL="29956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6pPr>
      <a:lvl7pPr marL="34528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7pPr>
      <a:lvl8pPr marL="39100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8pPr>
      <a:lvl9pPr marL="43672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3" name="Rectangle 1"/>
          <p:cNvSpPr>
            <a:spLocks noChangeArrowheads="1"/>
          </p:cNvSpPr>
          <p:nvPr>
            <p:ph type="title"/>
          </p:nvPr>
        </p:nvSpPr>
        <p:spPr bwMode="auto">
          <a:xfrm>
            <a:off x="1270000" y="254000"/>
            <a:ext cx="104648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3314" name="Rectangle 2"/>
          <p:cNvSpPr>
            <a:spLocks noChangeArrowheads="1"/>
          </p:cNvSpPr>
          <p:nvPr>
            <p:ph type="body" idx="1"/>
          </p:nvPr>
        </p:nvSpPr>
        <p:spPr bwMode="auto">
          <a:xfrm>
            <a:off x="6502400" y="2044700"/>
            <a:ext cx="5232400" cy="643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798" r:id="rId5"/>
    <p:sldLayoutId id="2147483799" r:id="rId6"/>
    <p:sldLayoutId id="2147483800" r:id="rId7"/>
    <p:sldLayoutId id="2147483801" r:id="rId8"/>
    <p:sldLayoutId id="2147483802" r:id="rId9"/>
    <p:sldLayoutId id="2147483803" r:id="rId10"/>
    <p:sldLayoutId id="2147483804"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Helvetica" charset="0"/>
        </a:defRPr>
      </a:lvl1pPr>
      <a:lvl2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9pPr>
    </p:titleStyle>
    <p:bodyStyle>
      <a:lvl1pPr marL="760413" indent="-493713" algn="l" rtl="0" fontAlgn="base">
        <a:spcBef>
          <a:spcPts val="1800"/>
        </a:spcBef>
        <a:spcAft>
          <a:spcPct val="0"/>
        </a:spcAft>
        <a:buSzPct val="171000"/>
        <a:buFont typeface="Helvetica" charset="0"/>
        <a:buChar char="•"/>
        <a:defRPr sz="3200">
          <a:solidFill>
            <a:schemeClr val="tx1"/>
          </a:solidFill>
          <a:latin typeface="+mn-lt"/>
          <a:ea typeface="+mn-ea"/>
          <a:cs typeface="+mn-cs"/>
          <a:sym typeface="Helvetica" charset="0"/>
        </a:defRPr>
      </a:lvl1pPr>
      <a:lvl2pPr marL="1204913" indent="-493713" algn="l" rtl="0" fontAlgn="base">
        <a:spcBef>
          <a:spcPts val="1800"/>
        </a:spcBef>
        <a:spcAft>
          <a:spcPct val="0"/>
        </a:spcAft>
        <a:buSzPct val="100000"/>
        <a:buFont typeface="Lucida Grande" charset="0"/>
        <a:buChar char="‣"/>
        <a:defRPr sz="3200">
          <a:solidFill>
            <a:schemeClr val="tx1"/>
          </a:solidFill>
          <a:latin typeface="+mn-lt"/>
          <a:ea typeface="+mn-ea"/>
          <a:cs typeface="+mn-cs"/>
          <a:sym typeface="Helvetica" charset="0"/>
        </a:defRPr>
      </a:lvl2pPr>
      <a:lvl3pPr marL="1649413" indent="-493713" algn="l" rtl="0" fontAlgn="base">
        <a:spcBef>
          <a:spcPts val="1200"/>
        </a:spcBef>
        <a:spcAft>
          <a:spcPct val="0"/>
        </a:spcAft>
        <a:buClr>
          <a:srgbClr val="000000"/>
        </a:buClr>
        <a:buSzPct val="125000"/>
        <a:buFont typeface="Helvetica" charset="0"/>
        <a:buChar char="-"/>
        <a:defRPr sz="2400">
          <a:solidFill>
            <a:schemeClr val="tx1"/>
          </a:solidFill>
          <a:latin typeface="+mn-lt"/>
          <a:ea typeface="+mn-ea"/>
          <a:cs typeface="+mn-cs"/>
          <a:sym typeface="Helvetica" charset="0"/>
        </a:defRPr>
      </a:lvl3pPr>
      <a:lvl4pPr marL="2093913" indent="-493713" algn="l" rtl="0" fontAlgn="base">
        <a:spcBef>
          <a:spcPts val="11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4pPr>
      <a:lvl5pPr marL="25384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5pPr>
      <a:lvl6pPr marL="29956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6pPr>
      <a:lvl7pPr marL="34528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7pPr>
      <a:lvl8pPr marL="39100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8pPr>
      <a:lvl9pPr marL="43672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7" name="Rectangle 1"/>
          <p:cNvSpPr>
            <a:spLocks noChangeArrowheads="1"/>
          </p:cNvSpPr>
          <p:nvPr>
            <p:ph type="title"/>
          </p:nvPr>
        </p:nvSpPr>
        <p:spPr bwMode="auto">
          <a:xfrm>
            <a:off x="1270000" y="254000"/>
            <a:ext cx="104648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4338" name="Rectangle 2"/>
          <p:cNvSpPr>
            <a:spLocks noChangeArrowheads="1"/>
          </p:cNvSpPr>
          <p:nvPr>
            <p:ph type="body" idx="1"/>
          </p:nvPr>
        </p:nvSpPr>
        <p:spPr bwMode="auto">
          <a:xfrm>
            <a:off x="1270000" y="2044700"/>
            <a:ext cx="5232400" cy="643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Helvetica" charset="0"/>
        </a:defRPr>
      </a:lvl1pPr>
      <a:lvl2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9pPr>
    </p:titleStyle>
    <p:bodyStyle>
      <a:lvl1pPr marL="760413" indent="-493713" algn="l" rtl="0" fontAlgn="base">
        <a:spcBef>
          <a:spcPts val="1800"/>
        </a:spcBef>
        <a:spcAft>
          <a:spcPct val="0"/>
        </a:spcAft>
        <a:buSzPct val="171000"/>
        <a:buFont typeface="Helvetica" charset="0"/>
        <a:buChar char="•"/>
        <a:defRPr sz="3200">
          <a:solidFill>
            <a:schemeClr val="tx1"/>
          </a:solidFill>
          <a:latin typeface="+mn-lt"/>
          <a:ea typeface="+mn-ea"/>
          <a:cs typeface="+mn-cs"/>
          <a:sym typeface="Helvetica" charset="0"/>
        </a:defRPr>
      </a:lvl1pPr>
      <a:lvl2pPr marL="1204913" indent="-493713" algn="l" rtl="0" fontAlgn="base">
        <a:spcBef>
          <a:spcPts val="1800"/>
        </a:spcBef>
        <a:spcAft>
          <a:spcPct val="0"/>
        </a:spcAft>
        <a:buSzPct val="100000"/>
        <a:buFont typeface="Lucida Grande" charset="0"/>
        <a:buChar char="‣"/>
        <a:defRPr sz="3200">
          <a:solidFill>
            <a:schemeClr val="tx1"/>
          </a:solidFill>
          <a:latin typeface="+mn-lt"/>
          <a:ea typeface="+mn-ea"/>
          <a:cs typeface="+mn-cs"/>
          <a:sym typeface="Helvetica" charset="0"/>
        </a:defRPr>
      </a:lvl2pPr>
      <a:lvl3pPr marL="1649413" indent="-493713" algn="l" rtl="0" fontAlgn="base">
        <a:spcBef>
          <a:spcPts val="1200"/>
        </a:spcBef>
        <a:spcAft>
          <a:spcPct val="0"/>
        </a:spcAft>
        <a:buClr>
          <a:srgbClr val="000000"/>
        </a:buClr>
        <a:buSzPct val="125000"/>
        <a:buFont typeface="Helvetica" charset="0"/>
        <a:buChar char="-"/>
        <a:defRPr sz="2400">
          <a:solidFill>
            <a:schemeClr val="tx1"/>
          </a:solidFill>
          <a:latin typeface="+mn-lt"/>
          <a:ea typeface="+mn-ea"/>
          <a:cs typeface="+mn-cs"/>
          <a:sym typeface="Helvetica" charset="0"/>
        </a:defRPr>
      </a:lvl3pPr>
      <a:lvl4pPr marL="2093913" indent="-493713" algn="l" rtl="0" fontAlgn="base">
        <a:spcBef>
          <a:spcPts val="12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4pPr>
      <a:lvl5pPr marL="25384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5pPr>
      <a:lvl6pPr marL="29956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6pPr>
      <a:lvl7pPr marL="34528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7pPr>
      <a:lvl8pPr marL="39100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8pPr>
      <a:lvl9pPr marL="43672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ChangeArrowheads="1"/>
          </p:cNvSpPr>
          <p:nvPr>
            <p:ph type="body" idx="1"/>
          </p:nvPr>
        </p:nvSpPr>
        <p:spPr bwMode="auto">
          <a:xfrm>
            <a:off x="1270000" y="1270000"/>
            <a:ext cx="10464800" cy="7213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38200" indent="-571500" algn="l" rtl="0" fontAlgn="base">
        <a:spcBef>
          <a:spcPts val="1800"/>
        </a:spcBef>
        <a:spcAft>
          <a:spcPct val="0"/>
        </a:spcAft>
        <a:buSzPct val="171000"/>
        <a:buFont typeface="Helvetica" charset="0"/>
        <a:buChar char="•"/>
        <a:defRPr sz="4200">
          <a:solidFill>
            <a:schemeClr val="tx1"/>
          </a:solidFill>
          <a:latin typeface="+mn-lt"/>
          <a:ea typeface="+mn-ea"/>
          <a:cs typeface="+mn-cs"/>
          <a:sym typeface="Helvetica" charset="0"/>
        </a:defRPr>
      </a:lvl1pPr>
      <a:lvl2pPr marL="1282700" indent="-571500" algn="l" rtl="0" fontAlgn="base">
        <a:spcBef>
          <a:spcPts val="1800"/>
        </a:spcBef>
        <a:spcAft>
          <a:spcPct val="0"/>
        </a:spcAft>
        <a:buSzPct val="100000"/>
        <a:buFont typeface="Lucida Grande" charset="0"/>
        <a:buChar char="‣"/>
        <a:defRPr sz="4200">
          <a:solidFill>
            <a:schemeClr val="tx1"/>
          </a:solidFill>
          <a:latin typeface="+mn-lt"/>
          <a:ea typeface="+mn-ea"/>
          <a:cs typeface="+mn-cs"/>
          <a:sym typeface="Helvetica" charset="0"/>
        </a:defRPr>
      </a:lvl2pPr>
      <a:lvl3pPr marL="1727200" indent="-571500" algn="l" rtl="0" fontAlgn="base">
        <a:spcBef>
          <a:spcPts val="1800"/>
        </a:spcBef>
        <a:spcAft>
          <a:spcPct val="0"/>
        </a:spcAft>
        <a:buClr>
          <a:srgbClr val="000000"/>
        </a:buClr>
        <a:buSzPct val="125000"/>
        <a:buFont typeface="Helvetica" charset="0"/>
        <a:buChar char="-"/>
        <a:defRPr sz="3600">
          <a:solidFill>
            <a:schemeClr val="tx1"/>
          </a:solidFill>
          <a:latin typeface="+mn-lt"/>
          <a:ea typeface="+mn-ea"/>
          <a:cs typeface="+mn-cs"/>
          <a:sym typeface="Helvetica" charset="0"/>
        </a:defRPr>
      </a:lvl3pPr>
      <a:lvl4pPr marL="2171700" indent="-571500" algn="l" rtl="0" fontAlgn="base">
        <a:spcBef>
          <a:spcPts val="12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4pPr>
      <a:lvl5pPr marL="26162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5pPr>
      <a:lvl6pPr marL="30734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6pPr>
      <a:lvl7pPr marL="35306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7pPr>
      <a:lvl8pPr marL="39878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8pPr>
      <a:lvl9pPr marL="44450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noChangeArrowheads="1"/>
          </p:cNvSpPr>
          <p:nvPr>
            <p:ph type="title"/>
          </p:nvPr>
        </p:nvSpPr>
        <p:spPr bwMode="auto">
          <a:xfrm>
            <a:off x="1270000" y="2971800"/>
            <a:ext cx="10464800" cy="381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Helvetica" charset="0"/>
        </a:defRPr>
      </a:lvl1pPr>
      <a:lvl2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noChangeArrowheads="1"/>
          </p:cNvSpPr>
          <p:nvPr>
            <p:ph type="body" idx="1"/>
          </p:nvPr>
        </p:nvSpPr>
        <p:spPr bwMode="auto">
          <a:xfrm>
            <a:off x="1270000" y="5029200"/>
            <a:ext cx="10464800" cy="387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4098" name="Rectangle 2"/>
          <p:cNvSpPr>
            <a:spLocks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Helvetica" charset="0"/>
        </a:defRPr>
      </a:lvl1pPr>
      <a:lvl2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Helvetica" charset="0"/>
        </a:defRPr>
      </a:lvl1pPr>
      <a:lvl2pPr algn="ctr" rtl="0" fontAlgn="base">
        <a:spcBef>
          <a:spcPct val="0"/>
        </a:spcBef>
        <a:spcAft>
          <a:spcPct val="0"/>
        </a:spcAft>
        <a:defRPr sz="2400">
          <a:solidFill>
            <a:schemeClr val="tx1"/>
          </a:solidFill>
          <a:latin typeface="+mn-lt"/>
          <a:ea typeface="+mn-ea"/>
          <a:cs typeface="+mn-cs"/>
          <a:sym typeface="Helvetica" charset="0"/>
        </a:defRPr>
      </a:lvl2pPr>
      <a:lvl3pPr algn="ctr" rtl="0" fontAlgn="base">
        <a:spcBef>
          <a:spcPct val="0"/>
        </a:spcBef>
        <a:spcAft>
          <a:spcPct val="0"/>
        </a:spcAft>
        <a:defRPr sz="2400">
          <a:solidFill>
            <a:schemeClr val="tx1"/>
          </a:solidFill>
          <a:latin typeface="+mn-lt"/>
          <a:ea typeface="+mn-ea"/>
          <a:cs typeface="+mn-cs"/>
          <a:sym typeface="Helvetica" charset="0"/>
        </a:defRPr>
      </a:lvl3pPr>
      <a:lvl4pPr algn="ctr" rtl="0" fontAlgn="base">
        <a:spcBef>
          <a:spcPct val="0"/>
        </a:spcBef>
        <a:spcAft>
          <a:spcPct val="0"/>
        </a:spcAft>
        <a:defRPr sz="2400">
          <a:solidFill>
            <a:schemeClr val="tx1"/>
          </a:solidFill>
          <a:latin typeface="+mn-lt"/>
          <a:ea typeface="+mn-ea"/>
          <a:cs typeface="+mn-cs"/>
          <a:sym typeface="Helvetica" charset="0"/>
        </a:defRPr>
      </a:lvl4pPr>
      <a:lvl5pPr algn="ctr" rtl="0" fontAlgn="base">
        <a:spcBef>
          <a:spcPct val="0"/>
        </a:spcBef>
        <a:spcAft>
          <a:spcPct val="0"/>
        </a:spcAft>
        <a:defRPr>
          <a:solidFill>
            <a:schemeClr val="tx1"/>
          </a:solidFill>
          <a:latin typeface="+mn-lt"/>
          <a:ea typeface="+mn-ea"/>
          <a:cs typeface="+mn-cs"/>
          <a:sym typeface="Helvetica" charset="0"/>
        </a:defRPr>
      </a:lvl5pPr>
      <a:lvl6pPr marL="457200" algn="ctr" rtl="0" fontAlgn="base">
        <a:spcBef>
          <a:spcPct val="0"/>
        </a:spcBef>
        <a:spcAft>
          <a:spcPct val="0"/>
        </a:spcAft>
        <a:defRPr>
          <a:solidFill>
            <a:schemeClr val="tx1"/>
          </a:solidFill>
          <a:latin typeface="+mn-lt"/>
          <a:ea typeface="+mn-ea"/>
          <a:cs typeface="+mn-cs"/>
          <a:sym typeface="Helvetica" charset="0"/>
        </a:defRPr>
      </a:lvl6pPr>
      <a:lvl7pPr marL="914400" algn="ctr" rtl="0" fontAlgn="base">
        <a:spcBef>
          <a:spcPct val="0"/>
        </a:spcBef>
        <a:spcAft>
          <a:spcPct val="0"/>
        </a:spcAft>
        <a:defRPr>
          <a:solidFill>
            <a:schemeClr val="tx1"/>
          </a:solidFill>
          <a:latin typeface="+mn-lt"/>
          <a:ea typeface="+mn-ea"/>
          <a:cs typeface="+mn-cs"/>
          <a:sym typeface="Helvetica" charset="0"/>
        </a:defRPr>
      </a:lvl7pPr>
      <a:lvl8pPr marL="1371600" algn="ctr" rtl="0" fontAlgn="base">
        <a:spcBef>
          <a:spcPct val="0"/>
        </a:spcBef>
        <a:spcAft>
          <a:spcPct val="0"/>
        </a:spcAft>
        <a:defRPr>
          <a:solidFill>
            <a:schemeClr val="tx1"/>
          </a:solidFill>
          <a:latin typeface="+mn-lt"/>
          <a:ea typeface="+mn-ea"/>
          <a:cs typeface="+mn-cs"/>
          <a:sym typeface="Helvetica" charset="0"/>
        </a:defRPr>
      </a:lvl8pPr>
      <a:lvl9pPr marL="1828800" algn="ctr" rtl="0" fontAlgn="base">
        <a:spcBef>
          <a:spcPct val="0"/>
        </a:spcBef>
        <a:spcAft>
          <a:spcPct val="0"/>
        </a:spcAft>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Rectangle 1"/>
          <p:cNvSpPr>
            <a:spLocks noChangeArrowheads="1"/>
          </p:cNvSpPr>
          <p:nvPr>
            <p:ph type="title"/>
          </p:nvPr>
        </p:nvSpPr>
        <p:spPr bwMode="auto">
          <a:xfrm>
            <a:off x="1270000" y="7480300"/>
            <a:ext cx="10464800" cy="158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Helvetica" charset="0"/>
        </a:defRPr>
      </a:lvl1pPr>
      <a:lvl2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noChangeArrowheads="1"/>
          </p:cNvSpPr>
          <p:nvPr>
            <p:ph type="title"/>
          </p:nvPr>
        </p:nvSpPr>
        <p:spPr bwMode="auto">
          <a:xfrm>
            <a:off x="1270000" y="7366000"/>
            <a:ext cx="10464800" cy="170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Helvetica" charset="0"/>
        </a:defRPr>
      </a:lvl1pPr>
      <a:lvl2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9" name="Rectangle 1"/>
          <p:cNvSpPr>
            <a:spLocks noChangeArrowheads="1"/>
          </p:cNvSpPr>
          <p:nvPr>
            <p:ph type="body" idx="1"/>
          </p:nvPr>
        </p:nvSpPr>
        <p:spPr bwMode="auto">
          <a:xfrm>
            <a:off x="635000" y="2044700"/>
            <a:ext cx="5867400" cy="6045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7170" name="Rectangle 2"/>
          <p:cNvSpPr>
            <a:spLocks noChangeArrowheads="1"/>
          </p:cNvSpPr>
          <p:nvPr>
            <p:ph type="title"/>
          </p:nvPr>
        </p:nvSpPr>
        <p:spPr bwMode="auto">
          <a:xfrm>
            <a:off x="635000" y="254000"/>
            <a:ext cx="58674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Lst>
  <p:transition xmlns:p14="http://schemas.microsoft.com/office/powerpoint/2010/main"/>
  <p:txStyles>
    <p:titleStyle>
      <a:lvl1pPr algn="ctr" rtl="0" fontAlgn="base">
        <a:spcBef>
          <a:spcPct val="0"/>
        </a:spcBef>
        <a:spcAft>
          <a:spcPct val="0"/>
        </a:spcAft>
        <a:defRPr sz="4200">
          <a:solidFill>
            <a:schemeClr val="tx1"/>
          </a:solidFill>
          <a:latin typeface="+mj-lt"/>
          <a:ea typeface="+mj-ea"/>
          <a:cs typeface="+mj-cs"/>
          <a:sym typeface="Helvetica" charset="0"/>
        </a:defRPr>
      </a:lvl1pPr>
      <a:lvl2pPr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200">
          <a:solidFill>
            <a:schemeClr val="tx1"/>
          </a:solidFill>
          <a:latin typeface="+mn-lt"/>
          <a:ea typeface="+mn-ea"/>
          <a:cs typeface="+mn-cs"/>
          <a:sym typeface="Helvetica" charset="0"/>
        </a:defRPr>
      </a:lvl1pPr>
      <a:lvl2pPr algn="ctr" rtl="0" fontAlgn="base">
        <a:spcBef>
          <a:spcPct val="0"/>
        </a:spcBef>
        <a:spcAft>
          <a:spcPct val="0"/>
        </a:spcAft>
        <a:defRPr sz="3200">
          <a:solidFill>
            <a:schemeClr val="tx1"/>
          </a:solidFill>
          <a:latin typeface="+mn-lt"/>
          <a:ea typeface="+mn-ea"/>
          <a:cs typeface="+mn-cs"/>
          <a:sym typeface="Helvetica" charset="0"/>
        </a:defRPr>
      </a:lvl2pPr>
      <a:lvl3pPr algn="ctr" rtl="0" fontAlgn="base">
        <a:spcBef>
          <a:spcPct val="0"/>
        </a:spcBef>
        <a:spcAft>
          <a:spcPct val="0"/>
        </a:spcAft>
        <a:defRPr sz="2400">
          <a:solidFill>
            <a:schemeClr val="tx1"/>
          </a:solidFill>
          <a:latin typeface="+mn-lt"/>
          <a:ea typeface="+mn-ea"/>
          <a:cs typeface="+mn-cs"/>
          <a:sym typeface="Helvetica" charset="0"/>
        </a:defRPr>
      </a:lvl3pPr>
      <a:lvl4pPr algn="ctr" rtl="0" fontAlgn="base">
        <a:spcBef>
          <a:spcPct val="0"/>
        </a:spcBef>
        <a:spcAft>
          <a:spcPct val="0"/>
        </a:spcAft>
        <a:defRPr sz="2400">
          <a:solidFill>
            <a:schemeClr val="tx1"/>
          </a:solidFill>
          <a:latin typeface="+mn-lt"/>
          <a:ea typeface="+mn-ea"/>
          <a:cs typeface="+mn-cs"/>
          <a:sym typeface="Helvetica" charset="0"/>
        </a:defRPr>
      </a:lvl4pPr>
      <a:lvl5pPr algn="ctr" rtl="0" fontAlgn="base">
        <a:spcBef>
          <a:spcPct val="0"/>
        </a:spcBef>
        <a:spcAft>
          <a:spcPct val="0"/>
        </a:spcAft>
        <a:defRPr sz="2400">
          <a:solidFill>
            <a:schemeClr val="tx1"/>
          </a:solidFill>
          <a:latin typeface="+mn-lt"/>
          <a:ea typeface="+mn-ea"/>
          <a:cs typeface="+mn-cs"/>
          <a:sym typeface="Helvetica" charset="0"/>
        </a:defRPr>
      </a:lvl5pPr>
      <a:lvl6pPr marL="457200" algn="ctr" rtl="0" fontAlgn="base">
        <a:spcBef>
          <a:spcPct val="0"/>
        </a:spcBef>
        <a:spcAft>
          <a:spcPct val="0"/>
        </a:spcAft>
        <a:defRPr sz="2400">
          <a:solidFill>
            <a:schemeClr val="tx1"/>
          </a:solidFill>
          <a:latin typeface="+mn-lt"/>
          <a:ea typeface="+mn-ea"/>
          <a:cs typeface="+mn-cs"/>
          <a:sym typeface="Helvetica" charset="0"/>
        </a:defRPr>
      </a:lvl6pPr>
      <a:lvl7pPr marL="914400" algn="ctr" rtl="0" fontAlgn="base">
        <a:spcBef>
          <a:spcPct val="0"/>
        </a:spcBef>
        <a:spcAft>
          <a:spcPct val="0"/>
        </a:spcAft>
        <a:defRPr sz="2400">
          <a:solidFill>
            <a:schemeClr val="tx1"/>
          </a:solidFill>
          <a:latin typeface="+mn-lt"/>
          <a:ea typeface="+mn-ea"/>
          <a:cs typeface="+mn-cs"/>
          <a:sym typeface="Helvetica" charset="0"/>
        </a:defRPr>
      </a:lvl7pPr>
      <a:lvl8pPr marL="1371600" algn="ctr" rtl="0" fontAlgn="base">
        <a:spcBef>
          <a:spcPct val="0"/>
        </a:spcBef>
        <a:spcAft>
          <a:spcPct val="0"/>
        </a:spcAft>
        <a:defRPr sz="2400">
          <a:solidFill>
            <a:schemeClr val="tx1"/>
          </a:solidFill>
          <a:latin typeface="+mn-lt"/>
          <a:ea typeface="+mn-ea"/>
          <a:cs typeface="+mn-cs"/>
          <a:sym typeface="Helvetica" charset="0"/>
        </a:defRPr>
      </a:lvl8pPr>
      <a:lvl9pPr marL="1828800" algn="ctr" rtl="0" fontAlgn="base">
        <a:spcBef>
          <a:spcPct val="0"/>
        </a:spcBef>
        <a:spcAft>
          <a:spcPct val="0"/>
        </a:spcAft>
        <a:defRPr sz="2400">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ChangeArrowheads="1"/>
          </p:cNvSpPr>
          <p:nvPr>
            <p:ph type="body" idx="1"/>
          </p:nvPr>
        </p:nvSpPr>
        <p:spPr bwMode="auto">
          <a:xfrm>
            <a:off x="635000" y="2044700"/>
            <a:ext cx="5867400" cy="6045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8194" name="Rectangle 2"/>
          <p:cNvSpPr>
            <a:spLocks noChangeArrowheads="1"/>
          </p:cNvSpPr>
          <p:nvPr>
            <p:ph type="title"/>
          </p:nvPr>
        </p:nvSpPr>
        <p:spPr bwMode="auto">
          <a:xfrm>
            <a:off x="635000" y="241300"/>
            <a:ext cx="5867400" cy="170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transition xmlns:p14="http://schemas.microsoft.com/office/powerpoint/2010/main"/>
  <p:txStyles>
    <p:titleStyle>
      <a:lvl1pPr algn="ctr" rtl="0" fontAlgn="base">
        <a:spcBef>
          <a:spcPct val="0"/>
        </a:spcBef>
        <a:spcAft>
          <a:spcPct val="0"/>
        </a:spcAft>
        <a:defRPr sz="4200">
          <a:solidFill>
            <a:schemeClr val="tx1"/>
          </a:solidFill>
          <a:latin typeface="+mj-lt"/>
          <a:ea typeface="+mj-ea"/>
          <a:cs typeface="+mj-cs"/>
          <a:sym typeface="Helvetica" charset="0"/>
        </a:defRPr>
      </a:lvl1pPr>
      <a:lvl2pPr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200">
          <a:solidFill>
            <a:schemeClr val="tx1"/>
          </a:solidFill>
          <a:latin typeface="+mn-lt"/>
          <a:ea typeface="+mn-ea"/>
          <a:cs typeface="+mn-cs"/>
          <a:sym typeface="Helvetica" charset="0"/>
        </a:defRPr>
      </a:lvl1pPr>
      <a:lvl2pPr algn="ctr" rtl="0" fontAlgn="base">
        <a:spcBef>
          <a:spcPct val="0"/>
        </a:spcBef>
        <a:spcAft>
          <a:spcPct val="0"/>
        </a:spcAft>
        <a:defRPr sz="3200">
          <a:solidFill>
            <a:schemeClr val="tx1"/>
          </a:solidFill>
          <a:latin typeface="+mn-lt"/>
          <a:ea typeface="+mn-ea"/>
          <a:cs typeface="+mn-cs"/>
          <a:sym typeface="Helvetica" charset="0"/>
        </a:defRPr>
      </a:lvl2pPr>
      <a:lvl3pPr algn="ctr" rtl="0" fontAlgn="base">
        <a:spcBef>
          <a:spcPct val="0"/>
        </a:spcBef>
        <a:spcAft>
          <a:spcPct val="0"/>
        </a:spcAft>
        <a:defRPr sz="2400">
          <a:solidFill>
            <a:schemeClr val="tx1"/>
          </a:solidFill>
          <a:latin typeface="+mn-lt"/>
          <a:ea typeface="+mn-ea"/>
          <a:cs typeface="+mn-cs"/>
          <a:sym typeface="Helvetica" charset="0"/>
        </a:defRPr>
      </a:lvl3pPr>
      <a:lvl4pPr algn="ctr" rtl="0" fontAlgn="base">
        <a:spcBef>
          <a:spcPct val="0"/>
        </a:spcBef>
        <a:spcAft>
          <a:spcPct val="0"/>
        </a:spcAft>
        <a:defRPr sz="2400">
          <a:solidFill>
            <a:schemeClr val="tx1"/>
          </a:solidFill>
          <a:latin typeface="+mn-lt"/>
          <a:ea typeface="+mn-ea"/>
          <a:cs typeface="+mn-cs"/>
          <a:sym typeface="Helvetica" charset="0"/>
        </a:defRPr>
      </a:lvl4pPr>
      <a:lvl5pPr algn="ctr" rtl="0" fontAlgn="base">
        <a:spcBef>
          <a:spcPct val="0"/>
        </a:spcBef>
        <a:spcAft>
          <a:spcPct val="0"/>
        </a:spcAft>
        <a:defRPr sz="2400">
          <a:solidFill>
            <a:schemeClr val="tx1"/>
          </a:solidFill>
          <a:latin typeface="+mn-lt"/>
          <a:ea typeface="+mn-ea"/>
          <a:cs typeface="+mn-cs"/>
          <a:sym typeface="Helvetica" charset="0"/>
        </a:defRPr>
      </a:lvl5pPr>
      <a:lvl6pPr marL="457200" algn="ctr" rtl="0" fontAlgn="base">
        <a:spcBef>
          <a:spcPct val="0"/>
        </a:spcBef>
        <a:spcAft>
          <a:spcPct val="0"/>
        </a:spcAft>
        <a:defRPr sz="2400">
          <a:solidFill>
            <a:schemeClr val="tx1"/>
          </a:solidFill>
          <a:latin typeface="+mn-lt"/>
          <a:ea typeface="+mn-ea"/>
          <a:cs typeface="+mn-cs"/>
          <a:sym typeface="Helvetica" charset="0"/>
        </a:defRPr>
      </a:lvl6pPr>
      <a:lvl7pPr marL="914400" algn="ctr" rtl="0" fontAlgn="base">
        <a:spcBef>
          <a:spcPct val="0"/>
        </a:spcBef>
        <a:spcAft>
          <a:spcPct val="0"/>
        </a:spcAft>
        <a:defRPr sz="2400">
          <a:solidFill>
            <a:schemeClr val="tx1"/>
          </a:solidFill>
          <a:latin typeface="+mn-lt"/>
          <a:ea typeface="+mn-ea"/>
          <a:cs typeface="+mn-cs"/>
          <a:sym typeface="Helvetica" charset="0"/>
        </a:defRPr>
      </a:lvl7pPr>
      <a:lvl8pPr marL="1371600" algn="ctr" rtl="0" fontAlgn="base">
        <a:spcBef>
          <a:spcPct val="0"/>
        </a:spcBef>
        <a:spcAft>
          <a:spcPct val="0"/>
        </a:spcAft>
        <a:defRPr sz="2400">
          <a:solidFill>
            <a:schemeClr val="tx1"/>
          </a:solidFill>
          <a:latin typeface="+mn-lt"/>
          <a:ea typeface="+mn-ea"/>
          <a:cs typeface="+mn-cs"/>
          <a:sym typeface="Helvetica" charset="0"/>
        </a:defRPr>
      </a:lvl8pPr>
      <a:lvl9pPr marL="1828800" algn="ctr" rtl="0" fontAlgn="base">
        <a:spcBef>
          <a:spcPct val="0"/>
        </a:spcBef>
        <a:spcAft>
          <a:spcPct val="0"/>
        </a:spcAft>
        <a:defRPr sz="2400">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noChangeArrowheads="1"/>
          </p:cNvSpPr>
          <p:nvPr>
            <p:ph type="title"/>
          </p:nvPr>
        </p:nvSpPr>
        <p:spPr bwMode="auto">
          <a:xfrm>
            <a:off x="1270000" y="241300"/>
            <a:ext cx="10464800" cy="170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Helvetica" charset="0"/>
        </a:defRPr>
      </a:lvl1pPr>
      <a:lvl2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4.emf"/><Relationship Id="rId1" Type="http://schemas.openxmlformats.org/officeDocument/2006/relationships/slideLayout" Target="../slideLayouts/slideLayout2.xml"/><Relationship Id="rId2" Type="http://schemas.openxmlformats.org/officeDocument/2006/relationships/image" Target="../media/image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ph type="title"/>
          </p:nvPr>
        </p:nvSpPr>
        <p:spPr>
          <a:ln/>
        </p:spPr>
        <p:txBody>
          <a:bodyPr/>
          <a:lstStyle/>
          <a:p>
            <a:r>
              <a:rPr lang="en-US"/>
              <a:t>Explore and Learn</a:t>
            </a:r>
          </a:p>
        </p:txBody>
      </p:sp>
      <p:sp>
        <p:nvSpPr>
          <p:cNvPr id="15362" name="Rectangle 2"/>
          <p:cNvSpPr>
            <a:spLocks noChangeArrowheads="1"/>
          </p:cNvSpPr>
          <p:nvPr>
            <p:ph type="body" idx="1"/>
          </p:nvPr>
        </p:nvSpPr>
        <p:spPr>
          <a:ln/>
        </p:spPr>
        <p:txBody>
          <a:bodyPr/>
          <a:lstStyle/>
          <a:p>
            <a:pPr marL="889000">
              <a:spcBef>
                <a:spcPct val="0"/>
              </a:spcBef>
            </a:pPr>
            <a:r>
              <a:rPr lang="en-US" sz="3400"/>
              <a:t>Use KaRE TExT Equilibrium Simulators</a:t>
            </a:r>
          </a:p>
          <a:p>
            <a:pPr marL="1333500" lvl="1">
              <a:spcBef>
                <a:spcPts val="1450"/>
              </a:spcBef>
            </a:pPr>
            <a:r>
              <a:rPr lang="en-US" sz="2900"/>
              <a:t>Set T, P and composition; click </a:t>
            </a:r>
            <a:r>
              <a:rPr lang="ja-JP" altLang="en-US" sz="2900">
                <a:latin typeface="Arial"/>
              </a:rPr>
              <a:t>“</a:t>
            </a:r>
            <a:r>
              <a:rPr lang="en-US" sz="2900"/>
              <a:t>Equilibrate</a:t>
            </a:r>
            <a:r>
              <a:rPr lang="ja-JP" altLang="en-US" sz="2900">
                <a:latin typeface="Arial"/>
              </a:rPr>
              <a:t>”</a:t>
            </a:r>
            <a:endParaRPr lang="en-US" sz="2900"/>
          </a:p>
          <a:p>
            <a:pPr marL="1333500" lvl="1">
              <a:spcBef>
                <a:spcPts val="1450"/>
              </a:spcBef>
            </a:pPr>
            <a:r>
              <a:rPr lang="en-US" sz="2900"/>
              <a:t>See thermodynamic quantities and the equilibrium composition</a:t>
            </a:r>
          </a:p>
          <a:p>
            <a:pPr marL="889000">
              <a:spcBef>
                <a:spcPts val="1450"/>
              </a:spcBef>
            </a:pPr>
            <a:r>
              <a:rPr lang="en-US" sz="3400"/>
              <a:t>Use the simulator to identify as many trends as you can in the thermodynamic quantities and the equilibrium composition (as T, P and composition vary)</a:t>
            </a:r>
          </a:p>
          <a:p>
            <a:pPr marL="1333500" lvl="1">
              <a:spcBef>
                <a:spcPts val="1450"/>
              </a:spcBef>
            </a:pPr>
            <a:r>
              <a:rPr lang="en-US" sz="2900"/>
              <a:t>Summarize your findings (what is the trend)</a:t>
            </a:r>
          </a:p>
          <a:p>
            <a:pPr marL="1333500" lvl="1">
              <a:spcBef>
                <a:spcPts val="1450"/>
              </a:spcBef>
            </a:pPr>
            <a:r>
              <a:rPr lang="en-US" sz="2900"/>
              <a:t>Rationalize your findings (why do these changes occur in the manner they do)</a:t>
            </a:r>
          </a:p>
        </p:txBody>
      </p:sp>
    </p:spTree>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ph type="title"/>
          </p:nvPr>
        </p:nvSpPr>
        <p:spPr>
          <a:ln/>
        </p:spPr>
        <p:txBody>
          <a:bodyPr/>
          <a:lstStyle/>
          <a:p>
            <a:r>
              <a:rPr lang="en-US"/>
              <a:t>Are All Reactions the Same?</a:t>
            </a:r>
          </a:p>
        </p:txBody>
      </p:sp>
      <p:sp>
        <p:nvSpPr>
          <p:cNvPr id="16386" name="Rectangle 2"/>
          <p:cNvSpPr>
            <a:spLocks noChangeArrowheads="1"/>
          </p:cNvSpPr>
          <p:nvPr>
            <p:ph type="body" idx="1"/>
          </p:nvPr>
        </p:nvSpPr>
        <p:spPr>
          <a:ln/>
        </p:spPr>
        <p:txBody>
          <a:bodyPr/>
          <a:lstStyle/>
          <a:p>
            <a:pPr marL="889000">
              <a:spcBef>
                <a:spcPct val="0"/>
              </a:spcBef>
            </a:pPr>
            <a:r>
              <a:rPr lang="en-US" sz="3600"/>
              <a:t>Compare the trends your group identified to those identified by a group studying a different reaction</a:t>
            </a:r>
          </a:p>
          <a:p>
            <a:pPr marL="1333500" lvl="1">
              <a:spcBef>
                <a:spcPts val="1575"/>
              </a:spcBef>
            </a:pPr>
            <a:r>
              <a:rPr lang="en-US" sz="3100"/>
              <a:t>Are any of the trends different?</a:t>
            </a:r>
          </a:p>
          <a:p>
            <a:pPr marL="1333500" lvl="1">
              <a:spcBef>
                <a:spcPts val="1575"/>
              </a:spcBef>
            </a:pPr>
            <a:r>
              <a:rPr lang="en-US" sz="3100"/>
              <a:t>Can you rationalize the combined observations of all groups, leading to some </a:t>
            </a:r>
            <a:r>
              <a:rPr lang="ja-JP" altLang="en-US" sz="3100">
                <a:latin typeface="Arial"/>
              </a:rPr>
              <a:t>“</a:t>
            </a:r>
            <a:r>
              <a:rPr lang="en-US" sz="3100"/>
              <a:t>rules of thumb</a:t>
            </a:r>
            <a:r>
              <a:rPr lang="ja-JP" altLang="en-US" sz="3100">
                <a:latin typeface="Arial"/>
              </a:rPr>
              <a:t>”</a:t>
            </a:r>
            <a:r>
              <a:rPr lang="en-US" sz="3100"/>
              <a:t>?</a:t>
            </a:r>
          </a:p>
          <a:p>
            <a:pPr marL="889000">
              <a:spcBef>
                <a:spcPts val="1575"/>
              </a:spcBef>
            </a:pPr>
            <a:r>
              <a:rPr lang="en-US" sz="3600"/>
              <a:t>When the temperature increases....</a:t>
            </a:r>
          </a:p>
          <a:p>
            <a:pPr marL="889000">
              <a:spcBef>
                <a:spcPts val="1575"/>
              </a:spcBef>
            </a:pPr>
            <a:r>
              <a:rPr lang="en-US" sz="3600"/>
              <a:t>When the pressure increases....</a:t>
            </a:r>
          </a:p>
          <a:p>
            <a:pPr marL="889000">
              <a:spcBef>
                <a:spcPts val="1575"/>
              </a:spcBef>
            </a:pPr>
            <a:r>
              <a:rPr lang="en-US" sz="3600"/>
              <a:t>When the amount of a species present in stoichiometric excess increases....</a:t>
            </a:r>
          </a:p>
        </p:txBody>
      </p:sp>
    </p:spTree>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ph type="title"/>
          </p:nvPr>
        </p:nvSpPr>
        <p:spPr>
          <a:ln/>
        </p:spPr>
        <p:txBody>
          <a:bodyPr/>
          <a:lstStyle/>
          <a:p>
            <a:r>
              <a:rPr lang="en-US"/>
              <a:t>A Few Generalizations</a:t>
            </a:r>
          </a:p>
        </p:txBody>
      </p:sp>
      <p:sp>
        <p:nvSpPr>
          <p:cNvPr id="17410" name="Rectangle 2"/>
          <p:cNvSpPr>
            <a:spLocks noChangeArrowheads="1"/>
          </p:cNvSpPr>
          <p:nvPr>
            <p:ph type="body" idx="1"/>
          </p:nvPr>
        </p:nvSpPr>
        <p:spPr>
          <a:ln/>
        </p:spPr>
        <p:txBody>
          <a:bodyPr/>
          <a:lstStyle/>
          <a:p>
            <a:pPr marL="889000">
              <a:spcBef>
                <a:spcPct val="0"/>
              </a:spcBef>
            </a:pPr>
            <a:r>
              <a:rPr lang="en-US" sz="3600"/>
              <a:t>As the temperature increases </a:t>
            </a:r>
            <a:r>
              <a:rPr lang="en-US" sz="3600">
                <a:solidFill>
                  <a:srgbClr val="0000FF"/>
                </a:solidFill>
              </a:rPr>
              <a:t>for an exothermic reaction</a:t>
            </a:r>
            <a:r>
              <a:rPr lang="en-US" sz="3600"/>
              <a:t>, the equilibrium constant decreases (show why, using an equation) and so the equilibrium conversion decreases.</a:t>
            </a:r>
          </a:p>
          <a:p>
            <a:pPr marL="1333500" lvl="1">
              <a:spcBef>
                <a:spcPts val="1575"/>
              </a:spcBef>
            </a:pPr>
            <a:r>
              <a:rPr lang="en-US" sz="3100"/>
              <a:t>The opposite is true for an endothermic reaction</a:t>
            </a:r>
          </a:p>
          <a:p>
            <a:pPr marL="889000">
              <a:spcBef>
                <a:spcPts val="1575"/>
              </a:spcBef>
            </a:pPr>
            <a:r>
              <a:rPr lang="en-US" sz="3600"/>
              <a:t>As the pressure increases the equilibrium constant does not change</a:t>
            </a:r>
          </a:p>
          <a:p>
            <a:pPr marL="1333500" lvl="1">
              <a:spcBef>
                <a:spcPts val="1575"/>
              </a:spcBef>
            </a:pPr>
            <a:r>
              <a:rPr lang="en-US" sz="3100">
                <a:solidFill>
                  <a:srgbClr val="0000FF"/>
                </a:solidFill>
              </a:rPr>
              <a:t>For a gas phase reaction</a:t>
            </a:r>
            <a:r>
              <a:rPr lang="en-US" sz="3100"/>
              <a:t>, the conversion shifts in the direction where there are fewer total moles</a:t>
            </a:r>
          </a:p>
          <a:p>
            <a:pPr marL="889000">
              <a:spcBef>
                <a:spcPts val="1575"/>
              </a:spcBef>
            </a:pPr>
            <a:r>
              <a:rPr lang="en-US" sz="3600"/>
              <a:t>What others can you add?</a:t>
            </a:r>
          </a:p>
        </p:txBody>
      </p:sp>
    </p:spTree>
  </p:cSld>
  <p:clrMapOvr>
    <a:masterClrMapping/>
  </p:clrMapOvr>
  <p:transition xmlns:p14="http://schemas.microsoft.com/office/powerpoint/2010/mai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ph type="title"/>
          </p:nvPr>
        </p:nvSpPr>
        <p:spPr>
          <a:ln/>
        </p:spPr>
        <p:txBody>
          <a:bodyPr/>
          <a:lstStyle/>
          <a:p>
            <a:r>
              <a:rPr lang="en-US"/>
              <a:t>Point to Note</a:t>
            </a:r>
          </a:p>
        </p:txBody>
      </p:sp>
      <p:sp>
        <p:nvSpPr>
          <p:cNvPr id="18434" name="Rectangle 2"/>
          <p:cNvSpPr>
            <a:spLocks noChangeArrowheads="1"/>
          </p:cNvSpPr>
          <p:nvPr>
            <p:ph type="body" idx="1"/>
          </p:nvPr>
        </p:nvSpPr>
        <p:spPr>
          <a:ln/>
        </p:spPr>
        <p:txBody>
          <a:bodyPr/>
          <a:lstStyle/>
          <a:p>
            <a:pPr marL="889000">
              <a:spcBef>
                <a:spcPct val="0"/>
              </a:spcBef>
            </a:pPr>
            <a:r>
              <a:rPr lang="en-US" sz="2300"/>
              <a:t>The equilibrium </a:t>
            </a:r>
            <a:r>
              <a:rPr lang="ja-JP" altLang="en-US" sz="2300">
                <a:latin typeface="Arial"/>
              </a:rPr>
              <a:t>“</a:t>
            </a:r>
            <a:r>
              <a:rPr lang="en-US" sz="2300"/>
              <a:t>constant</a:t>
            </a:r>
            <a:r>
              <a:rPr lang="ja-JP" altLang="en-US" sz="2300">
                <a:latin typeface="Arial"/>
              </a:rPr>
              <a:t>”</a:t>
            </a:r>
            <a:r>
              <a:rPr lang="en-US" sz="2300"/>
              <a:t> is defined using the Gibbs free energy change</a:t>
            </a:r>
          </a:p>
          <a:p>
            <a:pPr marL="1333500" lvl="1">
              <a:spcBef>
                <a:spcPts val="1025"/>
              </a:spcBef>
            </a:pPr>
            <a:r>
              <a:rPr lang="en-US" sz="2000"/>
              <a:t> </a:t>
            </a:r>
          </a:p>
          <a:p>
            <a:pPr marL="889000">
              <a:spcBef>
                <a:spcPts val="1025"/>
              </a:spcBef>
            </a:pPr>
            <a:r>
              <a:rPr lang="en-US" sz="2300"/>
              <a:t>The Gibbs free energy change can be related to the enthalpy and entropy changes</a:t>
            </a:r>
          </a:p>
          <a:p>
            <a:pPr marL="1333500" lvl="1">
              <a:spcBef>
                <a:spcPts val="1025"/>
              </a:spcBef>
            </a:pPr>
            <a:endParaRPr lang="en-US" sz="2000"/>
          </a:p>
          <a:p>
            <a:pPr marL="1333500" lvl="1">
              <a:spcBef>
                <a:spcPts val="1025"/>
              </a:spcBef>
            </a:pPr>
            <a:r>
              <a:rPr lang="en-US" sz="2000"/>
              <a:t> </a:t>
            </a:r>
          </a:p>
          <a:p>
            <a:pPr marL="1333500" lvl="1">
              <a:spcBef>
                <a:spcPts val="1025"/>
              </a:spcBef>
            </a:pPr>
            <a:endParaRPr lang="en-US" sz="2000"/>
          </a:p>
          <a:p>
            <a:pPr marL="889000">
              <a:spcBef>
                <a:spcPts val="1025"/>
              </a:spcBef>
            </a:pPr>
            <a:r>
              <a:rPr lang="en-US" sz="2300"/>
              <a:t>If the enthalpy change for the reaction and the entropy change for the reaction are taken to be approximately constant, the temperature dependence of the equilibrium constant looks very similar to the Arrhenius expression for rate coefficients (which will be introduced in the next part of the TExT)</a:t>
            </a:r>
          </a:p>
          <a:p>
            <a:pPr marL="1333500" lvl="1">
              <a:spcBef>
                <a:spcPts val="1025"/>
              </a:spcBef>
            </a:pPr>
            <a:endParaRPr lang="en-US" sz="2000"/>
          </a:p>
          <a:p>
            <a:pPr marL="1333500" lvl="1">
              <a:spcBef>
                <a:spcPts val="1025"/>
              </a:spcBef>
            </a:pPr>
            <a:endParaRPr lang="en-US" sz="2000"/>
          </a:p>
        </p:txBody>
      </p:sp>
      <p:pic>
        <p:nvPicPr>
          <p:cNvPr id="1843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67300" y="2728913"/>
            <a:ext cx="2197100" cy="903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843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33700" y="4419600"/>
            <a:ext cx="6469063" cy="107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843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30800" y="7734300"/>
            <a:ext cx="2733675"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1" Type="http://schemas.openxmlformats.org/officeDocument/2006/relationships/image" Target="../media/image1.jpeg"/></Relationships>
</file>

<file path=ppt/theme/_rels/theme11.xml.rels><?xml version="1.0" encoding="UTF-8" standalone="yes"?>
<Relationships xmlns="http://schemas.openxmlformats.org/package/2006/relationships"><Relationship Id="rId1" Type="http://schemas.openxmlformats.org/officeDocument/2006/relationships/image" Target="../media/image1.jpeg"/></Relationships>
</file>

<file path=ppt/theme/_rels/theme12.xml.rels><?xml version="1.0" encoding="UTF-8" standalone="yes"?>
<Relationships xmlns="http://schemas.openxmlformats.org/package/2006/relationships"><Relationship Id="rId1" Type="http://schemas.openxmlformats.org/officeDocument/2006/relationships/image" Target="../media/image1.jpeg"/></Relationships>
</file>

<file path=ppt/theme/_rels/theme13.xml.rels><?xml version="1.0" encoding="UTF-8" standalone="yes"?>
<Relationships xmlns="http://schemas.openxmlformats.org/package/2006/relationships"><Relationship Id="rId1" Type="http://schemas.openxmlformats.org/officeDocument/2006/relationships/image" Target="../media/image1.jpeg"/></Relationships>
</file>

<file path=ppt/theme/_rels/theme14.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1" Type="http://schemas.openxmlformats.org/officeDocument/2006/relationships/image" Target="../media/image1.jpeg"/></Relationships>
</file>

<file path=ppt/theme/_rels/theme8.xml.rels><?xml version="1.0" encoding="UTF-8" standalone="yes"?>
<Relationships xmlns="http://schemas.openxmlformats.org/package/2006/relationships"><Relationship Id="rId1" Type="http://schemas.openxmlformats.org/officeDocument/2006/relationships/image" Target="../media/image1.jpeg"/></Relationships>
</file>

<file path=ppt/theme/_rels/theme9.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amp; Bullets - Left">
  <a:themeElements>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Lef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ullets">
  <a:themeElements>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llets">
      <a:majorFont>
        <a:latin typeface="Gill Sans"/>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 Center">
  <a:themeElements>
    <a:clrScheme name="Title - Cen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Center">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 Cen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hoto - Horizontal Reflection">
  <a:themeElements>
    <a:clrScheme name="Photo - Horizontal Reflec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Reflection">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Photo - Horizontal Reflec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Photo - Vertical Reflection">
  <a:themeElements>
    <a:clrScheme name="Photo - Vertical Reflec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Reflection">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Photo - Vertical Reflec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 Top">
  <a:themeElements>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Top">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0</TotalTime>
  <Pages>0</Pages>
  <Words>313</Words>
  <Characters>0</Characters>
  <Application>Microsoft Macintosh PowerPoint</Application>
  <PresentationFormat>Custom</PresentationFormat>
  <Lines>0</Lines>
  <Paragraphs>28</Paragraphs>
  <Slides>4</Slides>
  <Notes>0</Notes>
  <HiddenSlides>0</HiddenSlides>
  <MMClips>0</MMClips>
  <ScaleCrop>false</ScaleCrop>
  <HeadingPairs>
    <vt:vector size="6" baseType="variant">
      <vt:variant>
        <vt:lpstr>Fonts Used</vt:lpstr>
      </vt:variant>
      <vt:variant>
        <vt:i4>4</vt:i4>
      </vt:variant>
      <vt:variant>
        <vt:lpstr>Theme</vt:lpstr>
      </vt:variant>
      <vt:variant>
        <vt:i4>14</vt:i4>
      </vt:variant>
      <vt:variant>
        <vt:lpstr>Slide Titles</vt:lpstr>
      </vt:variant>
      <vt:variant>
        <vt:i4>4</vt:i4>
      </vt:variant>
    </vt:vector>
  </HeadingPairs>
  <TitlesOfParts>
    <vt:vector size="22" baseType="lpstr">
      <vt:lpstr>Gill Sans</vt:lpstr>
      <vt:lpstr>Heiti SC Light</vt:lpstr>
      <vt:lpstr>Helvetica</vt:lpstr>
      <vt:lpstr>Lucida Grande</vt:lpstr>
      <vt:lpstr>Title &amp; Bullets</vt:lpstr>
      <vt:lpstr>Bullets</vt:lpstr>
      <vt:lpstr>Title - Center</vt:lpstr>
      <vt:lpstr>Title &amp; Subtitle</vt:lpstr>
      <vt:lpstr>Photo - Horizontal</vt:lpstr>
      <vt:lpstr>Photo - Horizontal Reflection</vt:lpstr>
      <vt:lpstr>Photo - Vertical</vt:lpstr>
      <vt:lpstr>Photo - Vertical Reflection</vt:lpstr>
      <vt:lpstr>Title - Top</vt:lpstr>
      <vt:lpstr>Blank</vt:lpstr>
      <vt:lpstr>Title &amp; Bullets - Left</vt:lpstr>
      <vt:lpstr>Title &amp; Bullets - 2 Column</vt:lpstr>
      <vt:lpstr>Title &amp; Bullets - Right</vt:lpstr>
      <vt:lpstr>Title, Bullets &amp; Photo</vt:lpstr>
      <vt:lpstr>Explore and Learn</vt:lpstr>
      <vt:lpstr>Are All Reactions the Same?</vt:lpstr>
      <vt:lpstr>A Few Generalizations</vt:lpstr>
      <vt:lpstr>Point to Note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Explore and Learn</dc:title>
  <dc:subject/>
  <dc:creator/>
  <cp:keywords/>
  <dc:description/>
  <cp:lastModifiedBy>Carl Lund</cp:lastModifiedBy>
  <cp:revision>1</cp:revision>
  <dcterms:modified xsi:type="dcterms:W3CDTF">2014-01-26T18:53:33Z</dcterms:modified>
</cp:coreProperties>
</file>