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Masters/slideMaster1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5.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theme/theme6.xml" ContentType="application/vnd.openxmlformats-officedocument.theme+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theme/theme7.xml" ContentType="application/vnd.openxmlformats-officedocument.theme+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theme/theme8.xml" ContentType="application/vnd.openxmlformats-officedocument.theme+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theme/theme9.xml" ContentType="application/vnd.openxmlformats-officedocument.theme+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theme/theme10.xml" ContentType="application/vnd.openxmlformats-officedocument.theme+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theme/theme11.xml" ContentType="application/vnd.openxmlformats-officedocument.theme+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theme/theme12.xml" ContentType="application/vnd.openxmlformats-officedocument.theme+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theme/theme13.xml" ContentType="application/vnd.openxmlformats-officedocument.theme+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theme/theme14.xml" ContentType="application/vnd.openxmlformats-officedocument.theme+xml"/>
  <Override PartName="/ppt/theme/theme1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 id="2147483649" r:id="rId2"/>
    <p:sldMasterId id="2147483650" r:id="rId3"/>
    <p:sldMasterId id="2147483651" r:id="rId4"/>
    <p:sldMasterId id="2147483652" r:id="rId5"/>
    <p:sldMasterId id="2147483653" r:id="rId6"/>
    <p:sldMasterId id="2147483654" r:id="rId7"/>
    <p:sldMasterId id="2147483655" r:id="rId8"/>
    <p:sldMasterId id="2147483656" r:id="rId9"/>
    <p:sldMasterId id="2147483657" r:id="rId10"/>
    <p:sldMasterId id="2147483658" r:id="rId11"/>
    <p:sldMasterId id="2147483659" r:id="rId12"/>
    <p:sldMasterId id="2147483660" r:id="rId13"/>
    <p:sldMasterId id="2147483661" r:id="rId14"/>
  </p:sldMasterIdLst>
  <p:notesMasterIdLst>
    <p:notesMasterId r:id="rId17"/>
  </p:notesMasterIdLst>
  <p:sldIdLst>
    <p:sldId id="256" r:id="rId15"/>
    <p:sldId id="257" r:id="rId16"/>
  </p:sldIdLst>
  <p:sldSz cx="13004800" cy="9753600"/>
  <p:notesSz cx="6858000" cy="9144000"/>
  <p:defaultTextStyle>
    <a:defPPr>
      <a:defRPr lang="en-US"/>
    </a:defPPr>
    <a:lvl1pPr algn="ctr" rtl="0" fontAlgn="base">
      <a:spcBef>
        <a:spcPct val="0"/>
      </a:spcBef>
      <a:spcAft>
        <a:spcPct val="0"/>
      </a:spcAft>
      <a:defRPr sz="4200" kern="1200">
        <a:solidFill>
          <a:srgbClr val="000000"/>
        </a:solidFill>
        <a:latin typeface="Gill Sans" charset="0"/>
        <a:ea typeface="Heiti SC Light" charset="0"/>
        <a:cs typeface="Heiti SC Light" charset="0"/>
        <a:sym typeface="Gill Sans" charset="0"/>
      </a:defRPr>
    </a:lvl1pPr>
    <a:lvl2pPr marL="457200" algn="ctr" rtl="0" fontAlgn="base">
      <a:spcBef>
        <a:spcPct val="0"/>
      </a:spcBef>
      <a:spcAft>
        <a:spcPct val="0"/>
      </a:spcAft>
      <a:defRPr sz="4200" kern="1200">
        <a:solidFill>
          <a:srgbClr val="000000"/>
        </a:solidFill>
        <a:latin typeface="Gill Sans" charset="0"/>
        <a:ea typeface="Heiti SC Light" charset="0"/>
        <a:cs typeface="Heiti SC Light" charset="0"/>
        <a:sym typeface="Gill Sans" charset="0"/>
      </a:defRPr>
    </a:lvl2pPr>
    <a:lvl3pPr marL="914400" algn="ctr" rtl="0" fontAlgn="base">
      <a:spcBef>
        <a:spcPct val="0"/>
      </a:spcBef>
      <a:spcAft>
        <a:spcPct val="0"/>
      </a:spcAft>
      <a:defRPr sz="4200" kern="1200">
        <a:solidFill>
          <a:srgbClr val="000000"/>
        </a:solidFill>
        <a:latin typeface="Gill Sans" charset="0"/>
        <a:ea typeface="Heiti SC Light" charset="0"/>
        <a:cs typeface="Heiti SC Light" charset="0"/>
        <a:sym typeface="Gill Sans" charset="0"/>
      </a:defRPr>
    </a:lvl3pPr>
    <a:lvl4pPr marL="1371600" algn="ctr" rtl="0" fontAlgn="base">
      <a:spcBef>
        <a:spcPct val="0"/>
      </a:spcBef>
      <a:spcAft>
        <a:spcPct val="0"/>
      </a:spcAft>
      <a:defRPr sz="4200" kern="1200">
        <a:solidFill>
          <a:srgbClr val="000000"/>
        </a:solidFill>
        <a:latin typeface="Gill Sans" charset="0"/>
        <a:ea typeface="Heiti SC Light" charset="0"/>
        <a:cs typeface="Heiti SC Light" charset="0"/>
        <a:sym typeface="Gill Sans" charset="0"/>
      </a:defRPr>
    </a:lvl4pPr>
    <a:lvl5pPr marL="1828800" algn="ctr" rtl="0" fontAlgn="base">
      <a:spcBef>
        <a:spcPct val="0"/>
      </a:spcBef>
      <a:spcAft>
        <a:spcPct val="0"/>
      </a:spcAft>
      <a:defRPr sz="4200" kern="1200">
        <a:solidFill>
          <a:srgbClr val="000000"/>
        </a:solidFill>
        <a:latin typeface="Gill Sans" charset="0"/>
        <a:ea typeface="Heiti SC Light" charset="0"/>
        <a:cs typeface="Heiti SC Light" charset="0"/>
        <a:sym typeface="Gill Sans" charset="0"/>
      </a:defRPr>
    </a:lvl5pPr>
    <a:lvl6pPr marL="2286000" algn="l" defTabSz="457200" rtl="0" eaLnBrk="1" latinLnBrk="0" hangingPunct="1">
      <a:defRPr sz="4200" kern="1200">
        <a:solidFill>
          <a:srgbClr val="000000"/>
        </a:solidFill>
        <a:latin typeface="Gill Sans" charset="0"/>
        <a:ea typeface="Heiti SC Light" charset="0"/>
        <a:cs typeface="Heiti SC Light" charset="0"/>
        <a:sym typeface="Gill Sans" charset="0"/>
      </a:defRPr>
    </a:lvl6pPr>
    <a:lvl7pPr marL="2743200" algn="l" defTabSz="457200" rtl="0" eaLnBrk="1" latinLnBrk="0" hangingPunct="1">
      <a:defRPr sz="4200" kern="1200">
        <a:solidFill>
          <a:srgbClr val="000000"/>
        </a:solidFill>
        <a:latin typeface="Gill Sans" charset="0"/>
        <a:ea typeface="Heiti SC Light" charset="0"/>
        <a:cs typeface="Heiti SC Light" charset="0"/>
        <a:sym typeface="Gill Sans" charset="0"/>
      </a:defRPr>
    </a:lvl7pPr>
    <a:lvl8pPr marL="3200400" algn="l" defTabSz="457200" rtl="0" eaLnBrk="1" latinLnBrk="0" hangingPunct="1">
      <a:defRPr sz="4200" kern="1200">
        <a:solidFill>
          <a:srgbClr val="000000"/>
        </a:solidFill>
        <a:latin typeface="Gill Sans" charset="0"/>
        <a:ea typeface="Heiti SC Light" charset="0"/>
        <a:cs typeface="Heiti SC Light" charset="0"/>
        <a:sym typeface="Gill Sans" charset="0"/>
      </a:defRPr>
    </a:lvl8pPr>
    <a:lvl9pPr marL="3657600" algn="l" defTabSz="457200" rtl="0" eaLnBrk="1" latinLnBrk="0" hangingPunct="1">
      <a:defRPr sz="4200" kern="1200">
        <a:solidFill>
          <a:srgbClr val="000000"/>
        </a:solidFill>
        <a:latin typeface="Gill Sans" charset="0"/>
        <a:ea typeface="Heiti SC Light" charset="0"/>
        <a:cs typeface="Heiti SC Light" charset="0"/>
        <a:sym typeface="Gill Sans"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6" d="100"/>
          <a:sy n="86" d="100"/>
        </p:scale>
        <p:origin x="-656" y="-104"/>
      </p:cViewPr>
      <p:guideLst>
        <p:guide orient="horz" pos="3072"/>
        <p:guide pos="4096"/>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Master" Target="slideMasters/slideMaster9.xml"/><Relationship Id="rId20" Type="http://schemas.openxmlformats.org/officeDocument/2006/relationships/viewProps" Target="viewProps.xml"/><Relationship Id="rId21" Type="http://schemas.openxmlformats.org/officeDocument/2006/relationships/theme" Target="theme/theme1.xml"/><Relationship Id="rId22" Type="http://schemas.openxmlformats.org/officeDocument/2006/relationships/tableStyles" Target="tableStyles.xml"/><Relationship Id="rId10" Type="http://schemas.openxmlformats.org/officeDocument/2006/relationships/slideMaster" Target="slideMasters/slideMaster10.xml"/><Relationship Id="rId11" Type="http://schemas.openxmlformats.org/officeDocument/2006/relationships/slideMaster" Target="slideMasters/slideMaster11.xml"/><Relationship Id="rId12" Type="http://schemas.openxmlformats.org/officeDocument/2006/relationships/slideMaster" Target="slideMasters/slideMaster12.xml"/><Relationship Id="rId13" Type="http://schemas.openxmlformats.org/officeDocument/2006/relationships/slideMaster" Target="slideMasters/slideMaster13.xml"/><Relationship Id="rId14" Type="http://schemas.openxmlformats.org/officeDocument/2006/relationships/slideMaster" Target="slideMasters/slideMaster14.xml"/><Relationship Id="rId15" Type="http://schemas.openxmlformats.org/officeDocument/2006/relationships/slide" Target="slides/slide1.xml"/><Relationship Id="rId16" Type="http://schemas.openxmlformats.org/officeDocument/2006/relationships/slide" Target="slides/slide2.xml"/><Relationship Id="rId17" Type="http://schemas.openxmlformats.org/officeDocument/2006/relationships/notesMaster" Target="notesMasters/notesMaster1.xml"/><Relationship Id="rId18" Type="http://schemas.openxmlformats.org/officeDocument/2006/relationships/printerSettings" Target="printerSettings/printerSettings1.bin"/><Relationship Id="rId19" Type="http://schemas.openxmlformats.org/officeDocument/2006/relationships/presProps" Target="presProps.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Master" Target="slideMasters/slideMaster4.xml"/><Relationship Id="rId5" Type="http://schemas.openxmlformats.org/officeDocument/2006/relationships/slideMaster" Target="slideMasters/slideMaster5.xml"/><Relationship Id="rId6" Type="http://schemas.openxmlformats.org/officeDocument/2006/relationships/slideMaster" Target="slideMasters/slideMaster6.xml"/><Relationship Id="rId7" Type="http://schemas.openxmlformats.org/officeDocument/2006/relationships/slideMaster" Target="slideMasters/slideMaster7.xml"/><Relationship Id="rId8" Type="http://schemas.openxmlformats.org/officeDocument/2006/relationships/slideMaster" Target="slideMasters/slideMaster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385" name="Rectangle 1"/>
          <p:cNvSpPr>
            <a:spLocks noRot="1" noChangeArrowheads="1" noTextEdit="1"/>
          </p:cNvSpPr>
          <p:nvPr>
            <p:ph type="sldImg"/>
          </p:nvPr>
        </p:nvSpPr>
        <p:spPr bwMode="auto">
          <a:xfrm>
            <a:off x="1143000" y="685800"/>
            <a:ext cx="4572000" cy="342900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53640926-AAD7-44d8-BBD7-CCE9431645EC}">
              <a14:shadowObscured xmlns:a14="http://schemas.microsoft.com/office/drawing/2010/main" val="1"/>
            </a:ext>
          </a:extLst>
        </p:spPr>
      </p:sp>
      <p:sp>
        <p:nvSpPr>
          <p:cNvPr id="16386" name="Rectangle 2"/>
          <p:cNvSpPr>
            <a:spLocks noGrp="1" noChangeArrowheads="1"/>
          </p:cNvSpPr>
          <p:nvPr>
            <p:ph type="body" sz="quarter" idx="1"/>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53640926-AAD7-44d8-BBD7-CCE9431645EC}">
              <a14:shadowObscured xmlns:a14="http://schemas.microsoft.com/office/drawing/2010/main" val="1"/>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295930515"/>
      </p:ext>
    </p:extLst>
  </p:cSld>
  <p:clrMap bg1="lt1" tx1="dk1" bg2="lt2" tx2="dk2" accent1="accent1" accent2="accent2" accent3="accent3" accent4="accent4" accent5="accent5" accent6="accent6" hlink="hlink" folHlink="folHlink"/>
  <p:notesStyle>
    <a:lvl1pPr algn="l" rtl="0" fontAlgn="base">
      <a:spcBef>
        <a:spcPct val="0"/>
      </a:spcBef>
      <a:spcAft>
        <a:spcPct val="0"/>
      </a:spcAft>
      <a:defRPr sz="1200" kern="1200">
        <a:solidFill>
          <a:schemeClr val="tx1"/>
        </a:solidFill>
        <a:latin typeface="Gill Sans" charset="0"/>
        <a:ea typeface="ＭＳ Ｐゴシック" charset="0"/>
        <a:cs typeface="+mn-cs"/>
      </a:defRPr>
    </a:lvl1pPr>
    <a:lvl2pPr marL="457200" algn="l" rtl="0" fontAlgn="base">
      <a:spcBef>
        <a:spcPct val="0"/>
      </a:spcBef>
      <a:spcAft>
        <a:spcPct val="0"/>
      </a:spcAft>
      <a:defRPr sz="1200" kern="1200">
        <a:solidFill>
          <a:schemeClr val="tx1"/>
        </a:solidFill>
        <a:latin typeface="Gill Sans" charset="0"/>
        <a:ea typeface="ＭＳ Ｐゴシック" charset="0"/>
        <a:cs typeface="+mn-cs"/>
      </a:defRPr>
    </a:lvl2pPr>
    <a:lvl3pPr marL="914400" algn="l" rtl="0" fontAlgn="base">
      <a:spcBef>
        <a:spcPct val="0"/>
      </a:spcBef>
      <a:spcAft>
        <a:spcPct val="0"/>
      </a:spcAft>
      <a:defRPr sz="1200" kern="1200">
        <a:solidFill>
          <a:schemeClr val="tx1"/>
        </a:solidFill>
        <a:latin typeface="Gill Sans" charset="0"/>
        <a:ea typeface="ＭＳ Ｐゴシック" charset="0"/>
        <a:cs typeface="+mn-cs"/>
      </a:defRPr>
    </a:lvl3pPr>
    <a:lvl4pPr marL="1371600" algn="l" rtl="0" fontAlgn="base">
      <a:spcBef>
        <a:spcPct val="0"/>
      </a:spcBef>
      <a:spcAft>
        <a:spcPct val="0"/>
      </a:spcAft>
      <a:defRPr sz="1200" kern="1200">
        <a:solidFill>
          <a:schemeClr val="tx1"/>
        </a:solidFill>
        <a:latin typeface="Gill Sans" charset="0"/>
        <a:ea typeface="ＭＳ Ｐゴシック" charset="0"/>
        <a:cs typeface="+mn-cs"/>
      </a:defRPr>
    </a:lvl4pPr>
    <a:lvl5pPr marL="1828800" algn="l" rtl="0" fontAlgn="base">
      <a:spcBef>
        <a:spcPct val="0"/>
      </a:spcBef>
      <a:spcAft>
        <a:spcPct val="0"/>
      </a:spcAft>
      <a:defRPr sz="1200" kern="1200">
        <a:solidFill>
          <a:schemeClr val="tx1"/>
        </a:solidFill>
        <a:latin typeface="Gill Sans" charset="0"/>
        <a:ea typeface="ＭＳ Ｐゴシック" charset="0"/>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1"/>
          <p:cNvSpPr>
            <a:spLocks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17410" name="Rectangle 2"/>
          <p:cNvSpPr>
            <a:spLocks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53640926-AAD7-44d8-BBD7-CCE9431645EC}">
              <a14:shadowObscured xmlns:a14="http://schemas.microsoft.com/office/drawing/2010/main" val="1"/>
            </a:ext>
          </a:extLst>
        </p:spPr>
        <p:txBody>
          <a:bodyPr/>
          <a:lstStyle/>
          <a:p>
            <a:r>
              <a:rPr lang="en-US" sz="2200">
                <a:latin typeface="Lucida Grande" charset="0"/>
                <a:cs typeface="Lucida Grande" charset="0"/>
                <a:sym typeface="Lucida Grande" charset="0"/>
              </a:rPr>
              <a:t>After displaying the slide and reading the first two bullets, ask if anyone knows why and where this reaction is important. Lead the discussion to combustion reactions such as used to power automobiles. Mention that atmospheric nitrogen oxide leads to acid rain and smog.</a:t>
            </a:r>
          </a:p>
          <a:p>
            <a:endParaRPr lang="en-US" sz="2200">
              <a:latin typeface="Lucida Grande" charset="0"/>
              <a:cs typeface="Lucida Grande" charset="0"/>
              <a:sym typeface="Lucida Grande" charset="0"/>
            </a:endParaRPr>
          </a:p>
          <a:p>
            <a:r>
              <a:rPr lang="en-US" sz="2200">
                <a:latin typeface="Lucida Grande" charset="0"/>
                <a:cs typeface="Lucida Grande" charset="0"/>
                <a:sym typeface="Lucida Grande" charset="0"/>
              </a:rPr>
              <a:t>Ask the third question and lead the discussion to recognize it could be either (a) low equilibrium conversion and (b) low rates at normal conditions. Tell them that in a few units they will know how to do an equilibrium analysis and check whether (a) is important and soon after that they will know how to measure the kinetics to check the relevance of (b).</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1"/>
          <p:cNvSpPr>
            <a:spLocks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19458" name="Rectangle 2"/>
          <p:cNvSpPr>
            <a:spLocks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53640926-AAD7-44d8-BBD7-CCE9431645EC}">
              <a14:shadowObscured xmlns:a14="http://schemas.microsoft.com/office/drawing/2010/main" val="1"/>
            </a:ext>
          </a:extLst>
        </p:spPr>
        <p:txBody>
          <a:bodyPr/>
          <a:lstStyle/>
          <a:p>
            <a:r>
              <a:rPr lang="en-US" sz="2200">
                <a:latin typeface="Lucida Grande" charset="0"/>
                <a:cs typeface="Lucida Grande" charset="0"/>
                <a:sym typeface="Lucida Grande" charset="0"/>
              </a:rPr>
              <a:t>see the lesson plan</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778498221"/>
      </p:ext>
    </p:extLst>
  </p:cSld>
  <p:clrMapOvr>
    <a:masterClrMapping/>
  </p:clrMapOvr>
  <p:transition xmlns:p14="http://schemas.microsoft.com/office/powerpoint/2010/mai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10432734"/>
      </p:ext>
    </p:extLst>
  </p:cSld>
  <p:clrMapOvr>
    <a:masterClrMapping/>
  </p:clrMapOvr>
  <p:transition xmlns:p14="http://schemas.microsoft.com/office/powerpoint/2010/main"/>
</p:sldLayout>
</file>

<file path=ppt/slideLayouts/slideLayout10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a:prstGeom prst="rect">
            <a:avLst/>
          </a:prstGeom>
        </p:spPr>
        <p:txBody>
          <a:bodyPr vert="horz"/>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3398113996"/>
      </p:ext>
    </p:extLst>
  </p:cSld>
  <p:clrMapOvr>
    <a:masterClrMapping/>
  </p:clrMapOvr>
  <p:transition xmlns:p14="http://schemas.microsoft.com/office/powerpoint/2010/main"/>
</p:sldLayout>
</file>

<file path=ppt/slideLayouts/slideLayout10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idx="1"/>
          </p:nvPr>
        </p:nvSpPr>
        <p:spPr>
          <a:xfrm>
            <a:off x="650875" y="2276475"/>
            <a:ext cx="11703050" cy="6435725"/>
          </a:xfrm>
          <a:prstGeom prst="rect">
            <a:avLst/>
          </a:prstGeom>
        </p:spPr>
        <p:txBody>
          <a:bodyPr vert="horz"/>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254694932"/>
      </p:ext>
    </p:extLst>
  </p:cSld>
  <p:clrMapOvr>
    <a:masterClrMapping/>
  </p:clrMapOvr>
  <p:transition xmlns:p14="http://schemas.microsoft.com/office/powerpoint/2010/main"/>
</p:sldLayout>
</file>

<file path=ppt/slideLayouts/slideLayout10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a:prstGeom prst="rect">
            <a:avLst/>
          </a:prstGeom>
        </p:spPr>
        <p:txBody>
          <a:bodyPr vert="horz"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a:prstGeom prst="rect">
            <a:avLst/>
          </a:prstGeom>
        </p:spPr>
        <p:txBody>
          <a:bodyPr vert="horz"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390099654"/>
      </p:ext>
    </p:extLst>
  </p:cSld>
  <p:clrMapOvr>
    <a:masterClrMapping/>
  </p:clrMapOvr>
  <p:transition xmlns:p14="http://schemas.microsoft.com/office/powerpoint/2010/main"/>
</p:sldLayout>
</file>

<file path=ppt/slideLayouts/slideLayout10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sz="half" idx="1"/>
          </p:nvPr>
        </p:nvSpPr>
        <p:spPr>
          <a:xfrm>
            <a:off x="650875"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9816845"/>
      </p:ext>
    </p:extLst>
  </p:cSld>
  <p:clrMapOvr>
    <a:masterClrMapping/>
  </p:clrMapOvr>
  <p:transition xmlns:p14="http://schemas.microsoft.com/office/powerpoint/2010/main"/>
</p:sldLayout>
</file>

<file path=ppt/slideLayouts/slideLayout10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623807589"/>
      </p:ext>
    </p:extLst>
  </p:cSld>
  <p:clrMapOvr>
    <a:masterClrMapping/>
  </p:clrMapOvr>
  <p:transition xmlns:p14="http://schemas.microsoft.com/office/powerpoint/2010/main"/>
</p:sldLayout>
</file>

<file path=ppt/slideLayouts/slideLayout10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Tree>
    <p:extLst>
      <p:ext uri="{BB962C8B-B14F-4D97-AF65-F5344CB8AC3E}">
        <p14:creationId xmlns:p14="http://schemas.microsoft.com/office/powerpoint/2010/main" val="289060619"/>
      </p:ext>
    </p:extLst>
  </p:cSld>
  <p:clrMapOvr>
    <a:masterClrMapping/>
  </p:clrMapOvr>
  <p:transition xmlns:p14="http://schemas.microsoft.com/office/powerpoint/2010/main"/>
</p:sldLayout>
</file>

<file path=ppt/slideLayouts/slideLayout10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156726107"/>
      </p:ext>
    </p:extLst>
  </p:cSld>
  <p:clrMapOvr>
    <a:masterClrMapping/>
  </p:clrMapOvr>
  <p:transition xmlns:p14="http://schemas.microsoft.com/office/powerpoint/2010/main"/>
</p:sldLayout>
</file>

<file path=ppt/slideLayouts/slideLayout10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a:prstGeom prst="rect">
            <a:avLst/>
          </a:prstGeom>
        </p:spPr>
        <p:txBody>
          <a:bodyPr vert="horz"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a:prstGeom prst="rect">
            <a:avLst/>
          </a:prstGeom>
        </p:spPr>
        <p:txBody>
          <a:bodyPr vert="horz"/>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688549124"/>
      </p:ext>
    </p:extLst>
  </p:cSld>
  <p:clrMapOvr>
    <a:masterClrMapping/>
  </p:clrMapOvr>
  <p:transition xmlns:p14="http://schemas.microsoft.com/office/powerpoint/2010/main"/>
</p:sldLayout>
</file>

<file path=ppt/slideLayouts/slideLayout10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a:prstGeom prst="rect">
            <a:avLst/>
          </a:prstGeom>
        </p:spPr>
        <p:txBody>
          <a:bodyPr vert="horz"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a:prstGeom prst="rect">
            <a:avLst/>
          </a:prstGeom>
        </p:spPr>
        <p:txBody>
          <a:bodyPr vert="horz"/>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314005152"/>
      </p:ext>
    </p:extLst>
  </p:cSld>
  <p:clrMapOvr>
    <a:masterClrMapping/>
  </p:clrMapOvr>
  <p:transition xmlns:p14="http://schemas.microsoft.com/office/powerpoint/2010/main"/>
</p:sldLayout>
</file>

<file path=ppt/slideLayouts/slideLayout10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276475"/>
            <a:ext cx="11703050" cy="64357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739065480"/>
      </p:ext>
    </p:extLst>
  </p:cSld>
  <p:clrMapOvr>
    <a:masterClrMapping/>
  </p:clrMapOvr>
  <p:transition xmlns:p14="http://schemas.microsoft.com/office/powerpoint/2010/mai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18600" y="254000"/>
            <a:ext cx="2616200" cy="82296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0000" y="254000"/>
            <a:ext cx="7696200" cy="82296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857475429"/>
      </p:ext>
    </p:extLst>
  </p:cSld>
  <p:clrMapOvr>
    <a:masterClrMapping/>
  </p:clrMapOvr>
  <p:transition xmlns:p14="http://schemas.microsoft.com/office/powerpoint/2010/main"/>
</p:sldLayout>
</file>

<file path=ppt/slideLayouts/slideLayout11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28163" y="390525"/>
            <a:ext cx="2925762" cy="832167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390525"/>
            <a:ext cx="8624888" cy="832167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214657888"/>
      </p:ext>
    </p:extLst>
  </p:cSld>
  <p:clrMapOvr>
    <a:masterClrMapping/>
  </p:clrMapOvr>
  <p:transition xmlns:p14="http://schemas.microsoft.com/office/powerpoint/2010/main"/>
</p:sldLayout>
</file>

<file path=ppt/slideLayouts/slideLayout11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2568653760"/>
      </p:ext>
    </p:extLst>
  </p:cSld>
  <p:clrMapOvr>
    <a:masterClrMapping/>
  </p:clrMapOvr>
  <p:transition xmlns:p14="http://schemas.microsoft.com/office/powerpoint/2010/main"/>
</p:sldLayout>
</file>

<file path=ppt/slideLayouts/slideLayout11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930996331"/>
      </p:ext>
    </p:extLst>
  </p:cSld>
  <p:clrMapOvr>
    <a:masterClrMapping/>
  </p:clrMapOvr>
  <p:transition xmlns:p14="http://schemas.microsoft.com/office/powerpoint/2010/main"/>
</p:sldLayout>
</file>

<file path=ppt/slideLayouts/slideLayout11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201297927"/>
      </p:ext>
    </p:extLst>
  </p:cSld>
  <p:clrMapOvr>
    <a:masterClrMapping/>
  </p:clrMapOvr>
  <p:transition xmlns:p14="http://schemas.microsoft.com/office/powerpoint/2010/main"/>
</p:sldLayout>
</file>

<file path=ppt/slideLayouts/slideLayout11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70000" y="2044700"/>
            <a:ext cx="2540000" cy="6438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962400" y="2044700"/>
            <a:ext cx="2540000" cy="6438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055056920"/>
      </p:ext>
    </p:extLst>
  </p:cSld>
  <p:clrMapOvr>
    <a:masterClrMapping/>
  </p:clrMapOvr>
  <p:transition xmlns:p14="http://schemas.microsoft.com/office/powerpoint/2010/main"/>
</p:sldLayout>
</file>

<file path=ppt/slideLayouts/slideLayout11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721091976"/>
      </p:ext>
    </p:extLst>
  </p:cSld>
  <p:clrMapOvr>
    <a:masterClrMapping/>
  </p:clrMapOvr>
  <p:transition xmlns:p14="http://schemas.microsoft.com/office/powerpoint/2010/main"/>
</p:sldLayout>
</file>

<file path=ppt/slideLayouts/slideLayout11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589063999"/>
      </p:ext>
    </p:extLst>
  </p:cSld>
  <p:clrMapOvr>
    <a:masterClrMapping/>
  </p:clrMapOvr>
  <p:transition xmlns:p14="http://schemas.microsoft.com/office/powerpoint/2010/main"/>
</p:sldLayout>
</file>

<file path=ppt/slideLayouts/slideLayout11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703142077"/>
      </p:ext>
    </p:extLst>
  </p:cSld>
  <p:clrMapOvr>
    <a:masterClrMapping/>
  </p:clrMapOvr>
  <p:transition xmlns:p14="http://schemas.microsoft.com/office/powerpoint/2010/main"/>
</p:sldLayout>
</file>

<file path=ppt/slideLayouts/slideLayout11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970438354"/>
      </p:ext>
    </p:extLst>
  </p:cSld>
  <p:clrMapOvr>
    <a:masterClrMapping/>
  </p:clrMapOvr>
  <p:transition xmlns:p14="http://schemas.microsoft.com/office/powerpoint/2010/main"/>
</p:sldLayout>
</file>

<file path=ppt/slideLayouts/slideLayout11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254399725"/>
      </p:ext>
    </p:extLst>
  </p:cSld>
  <p:clrMapOvr>
    <a:masterClrMapping/>
  </p:clrMapOvr>
  <p:transition xmlns:p14="http://schemas.microsoft.com/office/powerpoint/2010/mai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a:prstGeom prst="rect">
            <a:avLst/>
          </a:prstGeom>
        </p:spPr>
        <p:txBody>
          <a:bodyPr vert="horz"/>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292816844"/>
      </p:ext>
    </p:extLst>
  </p:cSld>
  <p:clrMapOvr>
    <a:masterClrMapping/>
  </p:clrMapOvr>
  <p:transition xmlns:p14="http://schemas.microsoft.com/office/powerpoint/2010/main"/>
</p:sldLayout>
</file>

<file path=ppt/slideLayouts/slideLayout12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856940436"/>
      </p:ext>
    </p:extLst>
  </p:cSld>
  <p:clrMapOvr>
    <a:masterClrMapping/>
  </p:clrMapOvr>
  <p:transition xmlns:p14="http://schemas.microsoft.com/office/powerpoint/2010/main"/>
</p:sldLayout>
</file>

<file path=ppt/slideLayouts/slideLayout12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18600" y="254000"/>
            <a:ext cx="2616200" cy="82296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0000" y="254000"/>
            <a:ext cx="7696200" cy="82296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530385104"/>
      </p:ext>
    </p:extLst>
  </p:cSld>
  <p:clrMapOvr>
    <a:masterClrMapping/>
  </p:clrMapOvr>
  <p:transition xmlns:p14="http://schemas.microsoft.com/office/powerpoint/2010/main"/>
</p:sldLayout>
</file>

<file path=ppt/slideLayouts/slideLayout12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953515898"/>
      </p:ext>
    </p:extLst>
  </p:cSld>
  <p:clrMapOvr>
    <a:masterClrMapping/>
  </p:clrMapOvr>
  <p:transition xmlns:p14="http://schemas.microsoft.com/office/powerpoint/2010/main"/>
</p:sldLayout>
</file>

<file path=ppt/slideLayouts/slideLayout12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920232399"/>
      </p:ext>
    </p:extLst>
  </p:cSld>
  <p:clrMapOvr>
    <a:masterClrMapping/>
  </p:clrMapOvr>
  <p:transition xmlns:p14="http://schemas.microsoft.com/office/powerpoint/2010/main"/>
</p:sldLayout>
</file>

<file path=ppt/slideLayouts/slideLayout12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440261655"/>
      </p:ext>
    </p:extLst>
  </p:cSld>
  <p:clrMapOvr>
    <a:masterClrMapping/>
  </p:clrMapOvr>
  <p:transition xmlns:p14="http://schemas.microsoft.com/office/powerpoint/2010/main"/>
</p:sldLayout>
</file>

<file path=ppt/slideLayouts/slideLayout12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70000" y="2044700"/>
            <a:ext cx="5156200" cy="6438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2044700"/>
            <a:ext cx="5156200" cy="6438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791221217"/>
      </p:ext>
    </p:extLst>
  </p:cSld>
  <p:clrMapOvr>
    <a:masterClrMapping/>
  </p:clrMapOvr>
  <p:transition xmlns:p14="http://schemas.microsoft.com/office/powerpoint/2010/main"/>
</p:sldLayout>
</file>

<file path=ppt/slideLayouts/slideLayout12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178572927"/>
      </p:ext>
    </p:extLst>
  </p:cSld>
  <p:clrMapOvr>
    <a:masterClrMapping/>
  </p:clrMapOvr>
  <p:transition xmlns:p14="http://schemas.microsoft.com/office/powerpoint/2010/main"/>
</p:sldLayout>
</file>

<file path=ppt/slideLayouts/slideLayout12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291529003"/>
      </p:ext>
    </p:extLst>
  </p:cSld>
  <p:clrMapOvr>
    <a:masterClrMapping/>
  </p:clrMapOvr>
  <p:transition xmlns:p14="http://schemas.microsoft.com/office/powerpoint/2010/main"/>
</p:sldLayout>
</file>

<file path=ppt/slideLayouts/slideLayout12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981391831"/>
      </p:ext>
    </p:extLst>
  </p:cSld>
  <p:clrMapOvr>
    <a:masterClrMapping/>
  </p:clrMapOvr>
  <p:transition xmlns:p14="http://schemas.microsoft.com/office/powerpoint/2010/main"/>
</p:sldLayout>
</file>

<file path=ppt/slideLayouts/slideLayout12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30864755"/>
      </p:ext>
    </p:extLst>
  </p:cSld>
  <p:clrMapOvr>
    <a:masterClrMapping/>
  </p:clrMapOvr>
  <p:transition xmlns:p14="http://schemas.microsoft.com/office/powerpoint/2010/mai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647662330"/>
      </p:ext>
    </p:extLst>
  </p:cSld>
  <p:clrMapOvr>
    <a:masterClrMapping/>
  </p:clrMapOvr>
  <p:transition xmlns:p14="http://schemas.microsoft.com/office/powerpoint/2010/main"/>
</p:sldLayout>
</file>

<file path=ppt/slideLayouts/slideLayout13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4201181325"/>
      </p:ext>
    </p:extLst>
  </p:cSld>
  <p:clrMapOvr>
    <a:masterClrMapping/>
  </p:clrMapOvr>
  <p:transition xmlns:p14="http://schemas.microsoft.com/office/powerpoint/2010/main"/>
</p:sldLayout>
</file>

<file path=ppt/slideLayouts/slideLayout13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524774438"/>
      </p:ext>
    </p:extLst>
  </p:cSld>
  <p:clrMapOvr>
    <a:masterClrMapping/>
  </p:clrMapOvr>
  <p:transition xmlns:p14="http://schemas.microsoft.com/office/powerpoint/2010/main"/>
</p:sldLayout>
</file>

<file path=ppt/slideLayouts/slideLayout13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18600" y="254000"/>
            <a:ext cx="2616200" cy="82296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0000" y="254000"/>
            <a:ext cx="7696200" cy="82296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851046796"/>
      </p:ext>
    </p:extLst>
  </p:cSld>
  <p:clrMapOvr>
    <a:masterClrMapping/>
  </p:clrMapOvr>
  <p:transition xmlns:p14="http://schemas.microsoft.com/office/powerpoint/2010/main"/>
</p:sldLayout>
</file>

<file path=ppt/slideLayouts/slideLayout13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899406601"/>
      </p:ext>
    </p:extLst>
  </p:cSld>
  <p:clrMapOvr>
    <a:masterClrMapping/>
  </p:clrMapOvr>
  <p:transition xmlns:p14="http://schemas.microsoft.com/office/powerpoint/2010/main"/>
</p:sldLayout>
</file>

<file path=ppt/slideLayouts/slideLayout13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489204850"/>
      </p:ext>
    </p:extLst>
  </p:cSld>
  <p:clrMapOvr>
    <a:masterClrMapping/>
  </p:clrMapOvr>
  <p:transition xmlns:p14="http://schemas.microsoft.com/office/powerpoint/2010/main"/>
</p:sldLayout>
</file>

<file path=ppt/slideLayouts/slideLayout13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521784780"/>
      </p:ext>
    </p:extLst>
  </p:cSld>
  <p:clrMapOvr>
    <a:masterClrMapping/>
  </p:clrMapOvr>
  <p:transition xmlns:p14="http://schemas.microsoft.com/office/powerpoint/2010/main"/>
</p:sldLayout>
</file>

<file path=ppt/slideLayouts/slideLayout13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502400" y="2044700"/>
            <a:ext cx="2540000" cy="6438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9194800" y="2044700"/>
            <a:ext cx="2540000" cy="6438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027608682"/>
      </p:ext>
    </p:extLst>
  </p:cSld>
  <p:clrMapOvr>
    <a:masterClrMapping/>
  </p:clrMapOvr>
  <p:transition xmlns:p14="http://schemas.microsoft.com/office/powerpoint/2010/main"/>
</p:sldLayout>
</file>

<file path=ppt/slideLayouts/slideLayout13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939248344"/>
      </p:ext>
    </p:extLst>
  </p:cSld>
  <p:clrMapOvr>
    <a:masterClrMapping/>
  </p:clrMapOvr>
  <p:transition xmlns:p14="http://schemas.microsoft.com/office/powerpoint/2010/main"/>
</p:sldLayout>
</file>

<file path=ppt/slideLayouts/slideLayout13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177976223"/>
      </p:ext>
    </p:extLst>
  </p:cSld>
  <p:clrMapOvr>
    <a:masterClrMapping/>
  </p:clrMapOvr>
  <p:transition xmlns:p14="http://schemas.microsoft.com/office/powerpoint/2010/main"/>
</p:sldLayout>
</file>

<file path=ppt/slideLayouts/slideLayout13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433831698"/>
      </p:ext>
    </p:extLst>
  </p:cSld>
  <p:clrMapOvr>
    <a:masterClrMapping/>
  </p:clrMapOvr>
  <p:transition xmlns:p14="http://schemas.microsoft.com/office/powerpoint/2010/main"/>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a:prstGeom prst="rect">
            <a:avLst/>
          </a:prstGeom>
        </p:spPr>
        <p:txBody>
          <a:bodyPr vert="horz"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334519411"/>
      </p:ext>
    </p:extLst>
  </p:cSld>
  <p:clrMapOvr>
    <a:masterClrMapping/>
  </p:clrMapOvr>
  <p:transition xmlns:p14="http://schemas.microsoft.com/office/powerpoint/2010/main"/>
</p:sldLayout>
</file>

<file path=ppt/slideLayouts/slideLayout14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955658469"/>
      </p:ext>
    </p:extLst>
  </p:cSld>
  <p:clrMapOvr>
    <a:masterClrMapping/>
  </p:clrMapOvr>
  <p:transition xmlns:p14="http://schemas.microsoft.com/office/powerpoint/2010/main"/>
</p:sldLayout>
</file>

<file path=ppt/slideLayouts/slideLayout14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905569231"/>
      </p:ext>
    </p:extLst>
  </p:cSld>
  <p:clrMapOvr>
    <a:masterClrMapping/>
  </p:clrMapOvr>
  <p:transition xmlns:p14="http://schemas.microsoft.com/office/powerpoint/2010/main"/>
</p:sldLayout>
</file>

<file path=ppt/slideLayouts/slideLayout14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211468947"/>
      </p:ext>
    </p:extLst>
  </p:cSld>
  <p:clrMapOvr>
    <a:masterClrMapping/>
  </p:clrMapOvr>
  <p:transition xmlns:p14="http://schemas.microsoft.com/office/powerpoint/2010/main"/>
</p:sldLayout>
</file>

<file path=ppt/slideLayouts/slideLayout14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18600" y="254000"/>
            <a:ext cx="2616200" cy="82296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0000" y="254000"/>
            <a:ext cx="7696200" cy="82296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654713740"/>
      </p:ext>
    </p:extLst>
  </p:cSld>
  <p:clrMapOvr>
    <a:masterClrMapping/>
  </p:clrMapOvr>
  <p:transition xmlns:p14="http://schemas.microsoft.com/office/powerpoint/2010/main"/>
</p:sldLayout>
</file>

<file path=ppt/slideLayouts/slideLayout14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3331709232"/>
      </p:ext>
    </p:extLst>
  </p:cSld>
  <p:clrMapOvr>
    <a:masterClrMapping/>
  </p:clrMapOvr>
  <p:transition xmlns:p14="http://schemas.microsoft.com/office/powerpoint/2010/main"/>
</p:sldLayout>
</file>

<file path=ppt/slideLayouts/slideLayout14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597903902"/>
      </p:ext>
    </p:extLst>
  </p:cSld>
  <p:clrMapOvr>
    <a:masterClrMapping/>
  </p:clrMapOvr>
  <p:transition xmlns:p14="http://schemas.microsoft.com/office/powerpoint/2010/main"/>
</p:sldLayout>
</file>

<file path=ppt/slideLayouts/slideLayout14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040984847"/>
      </p:ext>
    </p:extLst>
  </p:cSld>
  <p:clrMapOvr>
    <a:masterClrMapping/>
  </p:clrMapOvr>
  <p:transition xmlns:p14="http://schemas.microsoft.com/office/powerpoint/2010/main"/>
</p:sldLayout>
</file>

<file path=ppt/slideLayouts/slideLayout14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70000" y="2044700"/>
            <a:ext cx="2540000" cy="6438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962400" y="2044700"/>
            <a:ext cx="2540000" cy="6438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059396380"/>
      </p:ext>
    </p:extLst>
  </p:cSld>
  <p:clrMapOvr>
    <a:masterClrMapping/>
  </p:clrMapOvr>
  <p:transition xmlns:p14="http://schemas.microsoft.com/office/powerpoint/2010/main"/>
</p:sldLayout>
</file>

<file path=ppt/slideLayouts/slideLayout14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694214054"/>
      </p:ext>
    </p:extLst>
  </p:cSld>
  <p:clrMapOvr>
    <a:masterClrMapping/>
  </p:clrMapOvr>
  <p:transition xmlns:p14="http://schemas.microsoft.com/office/powerpoint/2010/main"/>
</p:sldLayout>
</file>

<file path=ppt/slideLayouts/slideLayout14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977006716"/>
      </p:ext>
    </p:extLst>
  </p:cSld>
  <p:clrMapOvr>
    <a:masterClrMapping/>
  </p:clrMapOvr>
  <p:transition xmlns:p14="http://schemas.microsoft.com/office/powerpoint/2010/mai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sz="half" idx="1"/>
          </p:nvPr>
        </p:nvSpPr>
        <p:spPr>
          <a:xfrm>
            <a:off x="1270000" y="1270000"/>
            <a:ext cx="5156200" cy="7213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1270000"/>
            <a:ext cx="5156200" cy="7213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562654080"/>
      </p:ext>
    </p:extLst>
  </p:cSld>
  <p:clrMapOvr>
    <a:masterClrMapping/>
  </p:clrMapOvr>
  <p:transition xmlns:p14="http://schemas.microsoft.com/office/powerpoint/2010/main"/>
</p:sldLayout>
</file>

<file path=ppt/slideLayouts/slideLayout15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91030786"/>
      </p:ext>
    </p:extLst>
  </p:cSld>
  <p:clrMapOvr>
    <a:masterClrMapping/>
  </p:clrMapOvr>
  <p:transition xmlns:p14="http://schemas.microsoft.com/office/powerpoint/2010/main"/>
</p:sldLayout>
</file>

<file path=ppt/slideLayouts/slideLayout15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439366974"/>
      </p:ext>
    </p:extLst>
  </p:cSld>
  <p:clrMapOvr>
    <a:masterClrMapping/>
  </p:clrMapOvr>
  <p:transition xmlns:p14="http://schemas.microsoft.com/office/powerpoint/2010/main"/>
</p:sldLayout>
</file>

<file path=ppt/slideLayouts/slideLayout15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4083021449"/>
      </p:ext>
    </p:extLst>
  </p:cSld>
  <p:clrMapOvr>
    <a:masterClrMapping/>
  </p:clrMapOvr>
  <p:transition xmlns:p14="http://schemas.microsoft.com/office/powerpoint/2010/main"/>
</p:sldLayout>
</file>

<file path=ppt/slideLayouts/slideLayout15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744573144"/>
      </p:ext>
    </p:extLst>
  </p:cSld>
  <p:clrMapOvr>
    <a:masterClrMapping/>
  </p:clrMapOvr>
  <p:transition xmlns:p14="http://schemas.microsoft.com/office/powerpoint/2010/main"/>
</p:sldLayout>
</file>

<file path=ppt/slideLayouts/slideLayout15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18600" y="254000"/>
            <a:ext cx="2616200" cy="82296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0000" y="254000"/>
            <a:ext cx="7696200" cy="82296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037655269"/>
      </p:ext>
    </p:extLst>
  </p:cSld>
  <p:clrMapOvr>
    <a:masterClrMapping/>
  </p:clrMapOvr>
  <p:transition xmlns:p14="http://schemas.microsoft.com/office/powerpoint/2010/mai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547145547"/>
      </p:ext>
    </p:extLst>
  </p:cSld>
  <p:clrMapOvr>
    <a:masterClrMapping/>
  </p:clrMapOvr>
  <p:transition xmlns:p14="http://schemas.microsoft.com/office/powerpoint/2010/mai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Tree>
    <p:extLst>
      <p:ext uri="{BB962C8B-B14F-4D97-AF65-F5344CB8AC3E}">
        <p14:creationId xmlns:p14="http://schemas.microsoft.com/office/powerpoint/2010/main" val="1220903642"/>
      </p:ext>
    </p:extLst>
  </p:cSld>
  <p:clrMapOvr>
    <a:masterClrMapping/>
  </p:clrMapOvr>
  <p:transition xmlns:p14="http://schemas.microsoft.com/office/powerpoint/2010/mai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107432802"/>
      </p:ext>
    </p:extLst>
  </p:cSld>
  <p:clrMapOvr>
    <a:masterClrMapping/>
  </p:clrMapOvr>
  <p:transition xmlns:p14="http://schemas.microsoft.com/office/powerpoint/2010/mai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a:prstGeom prst="rect">
            <a:avLst/>
          </a:prstGeom>
        </p:spPr>
        <p:txBody>
          <a:bodyPr vert="horz"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521616033"/>
      </p:ext>
    </p:extLst>
  </p:cSld>
  <p:clrMapOvr>
    <a:masterClrMapping/>
  </p:clrMapOvr>
  <p:transition xmlns:p14="http://schemas.microsoft.com/office/powerpoint/2010/mai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719467991"/>
      </p:ext>
    </p:extLst>
  </p:cSld>
  <p:clrMapOvr>
    <a:masterClrMapping/>
  </p:clrMapOvr>
  <p:transition xmlns:p14="http://schemas.microsoft.com/office/powerpoint/2010/mai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a:prstGeom prst="rect">
            <a:avLst/>
          </a:prstGeom>
        </p:spPr>
        <p:txBody>
          <a:bodyPr vert="horz"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33183560"/>
      </p:ext>
    </p:extLst>
  </p:cSld>
  <p:clrMapOvr>
    <a:masterClrMapping/>
  </p:clrMapOvr>
  <p:transition xmlns:p14="http://schemas.microsoft.com/office/powerpoint/2010/mai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222605539"/>
      </p:ext>
    </p:extLst>
  </p:cSld>
  <p:clrMapOvr>
    <a:masterClrMapping/>
  </p:clrMapOvr>
  <p:transition xmlns:p14="http://schemas.microsoft.com/office/powerpoint/2010/mai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28163" y="390525"/>
            <a:ext cx="2925762" cy="809307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390525"/>
            <a:ext cx="8624888" cy="80930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342548542"/>
      </p:ext>
    </p:extLst>
  </p:cSld>
  <p:clrMapOvr>
    <a:masterClrMapping/>
  </p:clrMapOvr>
  <p:transition xmlns:p14="http://schemas.microsoft.com/office/powerpoint/2010/main"/>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3298632567"/>
      </p:ext>
    </p:extLst>
  </p:cSld>
  <p:clrMapOvr>
    <a:masterClrMapping/>
  </p:clrMapOvr>
  <p:transition xmlns:p14="http://schemas.microsoft.com/office/powerpoint/2010/main"/>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650875" y="2276475"/>
            <a:ext cx="11703050" cy="6435725"/>
          </a:xfrm>
          <a:prstGeom prst="rect">
            <a:avLst/>
          </a:prstGeom>
        </p:spPr>
        <p:txBody>
          <a:bodyPr vert="horz"/>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092574726"/>
      </p:ext>
    </p:extLst>
  </p:cSld>
  <p:clrMapOvr>
    <a:masterClrMapping/>
  </p:clrMapOvr>
  <p:transition xmlns:p14="http://schemas.microsoft.com/office/powerpoint/2010/main"/>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a:prstGeom prst="rect">
            <a:avLst/>
          </a:prstGeom>
        </p:spPr>
        <p:txBody>
          <a:bodyPr vert="horz"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336299990"/>
      </p:ext>
    </p:extLst>
  </p:cSld>
  <p:clrMapOvr>
    <a:masterClrMapping/>
  </p:clrMapOvr>
  <p:transition xmlns:p14="http://schemas.microsoft.com/office/powerpoint/2010/main"/>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50875"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67363746"/>
      </p:ext>
    </p:extLst>
  </p:cSld>
  <p:clrMapOvr>
    <a:masterClrMapping/>
  </p:clrMapOvr>
  <p:transition xmlns:p14="http://schemas.microsoft.com/office/powerpoint/2010/main"/>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749586407"/>
      </p:ext>
    </p:extLst>
  </p:cSld>
  <p:clrMapOvr>
    <a:masterClrMapping/>
  </p:clrMapOvr>
  <p:transition xmlns:p14="http://schemas.microsoft.com/office/powerpoint/2010/main"/>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918900755"/>
      </p:ext>
    </p:extLst>
  </p:cSld>
  <p:clrMapOvr>
    <a:masterClrMapping/>
  </p:clrMapOvr>
  <p:transition xmlns:p14="http://schemas.microsoft.com/office/powerpoint/2010/main"/>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150714421"/>
      </p:ext>
    </p:extLst>
  </p:cSld>
  <p:clrMapOvr>
    <a:masterClrMapping/>
  </p:clrMapOvr>
  <p:transition xmlns:p14="http://schemas.microsoft.com/office/powerpoint/2010/mai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723906168"/>
      </p:ext>
    </p:extLst>
  </p:cSld>
  <p:clrMapOvr>
    <a:masterClrMapping/>
  </p:clrMapOvr>
  <p:transition xmlns:p14="http://schemas.microsoft.com/office/powerpoint/2010/main"/>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a:prstGeom prst="rect">
            <a:avLst/>
          </a:prstGeom>
        </p:spPr>
        <p:txBody>
          <a:bodyPr vert="horz"/>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436544251"/>
      </p:ext>
    </p:extLst>
  </p:cSld>
  <p:clrMapOvr>
    <a:masterClrMapping/>
  </p:clrMapOvr>
  <p:transition xmlns:p14="http://schemas.microsoft.com/office/powerpoint/2010/main"/>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a:prstGeom prst="rect">
            <a:avLst/>
          </a:prstGeom>
        </p:spPr>
        <p:txBody>
          <a:bodyPr vert="horz"/>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174362503"/>
      </p:ext>
    </p:extLst>
  </p:cSld>
  <p:clrMapOvr>
    <a:masterClrMapping/>
  </p:clrMapOvr>
  <p:transition xmlns:p14="http://schemas.microsoft.com/office/powerpoint/2010/main"/>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276475"/>
            <a:ext cx="11703050" cy="64357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597202260"/>
      </p:ext>
    </p:extLst>
  </p:cSld>
  <p:clrMapOvr>
    <a:masterClrMapping/>
  </p:clrMapOvr>
  <p:transition xmlns:p14="http://schemas.microsoft.com/office/powerpoint/2010/main"/>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28163" y="2276475"/>
            <a:ext cx="2925762" cy="64357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276475"/>
            <a:ext cx="8624888" cy="64357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206645838"/>
      </p:ext>
    </p:extLst>
  </p:cSld>
  <p:clrMapOvr>
    <a:masterClrMapping/>
  </p:clrMapOvr>
  <p:transition xmlns:p14="http://schemas.microsoft.com/office/powerpoint/2010/main"/>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2469602535"/>
      </p:ext>
    </p:extLst>
  </p:cSld>
  <p:clrMapOvr>
    <a:masterClrMapping/>
  </p:clrMapOvr>
  <p:transition xmlns:p14="http://schemas.microsoft.com/office/powerpoint/2010/main"/>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627250890"/>
      </p:ext>
    </p:extLst>
  </p:cSld>
  <p:clrMapOvr>
    <a:masterClrMapping/>
  </p:clrMapOvr>
  <p:transition xmlns:p14="http://schemas.microsoft.com/office/powerpoint/2010/main"/>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479316772"/>
      </p:ext>
    </p:extLst>
  </p:cSld>
  <p:clrMapOvr>
    <a:masterClrMapping/>
  </p:clrMapOvr>
  <p:transition xmlns:p14="http://schemas.microsoft.com/office/powerpoint/2010/main"/>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70000" y="5029200"/>
            <a:ext cx="5156200" cy="3873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5029200"/>
            <a:ext cx="5156200" cy="3873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018330159"/>
      </p:ext>
    </p:extLst>
  </p:cSld>
  <p:clrMapOvr>
    <a:masterClrMapping/>
  </p:clrMapOvr>
  <p:transition xmlns:p14="http://schemas.microsoft.com/office/powerpoint/2010/main"/>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119914508"/>
      </p:ext>
    </p:extLst>
  </p:cSld>
  <p:clrMapOvr>
    <a:masterClrMapping/>
  </p:clrMapOvr>
  <p:transition xmlns:p14="http://schemas.microsoft.com/office/powerpoint/2010/main"/>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623093230"/>
      </p:ext>
    </p:extLst>
  </p:cSld>
  <p:clrMapOvr>
    <a:masterClrMapping/>
  </p:clrMapOvr>
  <p:transition xmlns:p14="http://schemas.microsoft.com/office/powerpoint/2010/mai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70000" y="2044700"/>
            <a:ext cx="5156200" cy="6438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2044700"/>
            <a:ext cx="5156200" cy="6438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580737894"/>
      </p:ext>
    </p:extLst>
  </p:cSld>
  <p:clrMapOvr>
    <a:masterClrMapping/>
  </p:clrMapOvr>
  <p:transition xmlns:p14="http://schemas.microsoft.com/office/powerpoint/2010/main"/>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640493720"/>
      </p:ext>
    </p:extLst>
  </p:cSld>
  <p:clrMapOvr>
    <a:masterClrMapping/>
  </p:clrMapOvr>
  <p:transition xmlns:p14="http://schemas.microsoft.com/office/powerpoint/2010/main"/>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492318781"/>
      </p:ext>
    </p:extLst>
  </p:cSld>
  <p:clrMapOvr>
    <a:masterClrMapping/>
  </p:clrMapOvr>
  <p:transition xmlns:p14="http://schemas.microsoft.com/office/powerpoint/2010/main"/>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628445294"/>
      </p:ext>
    </p:extLst>
  </p:cSld>
  <p:clrMapOvr>
    <a:masterClrMapping/>
  </p:clrMapOvr>
  <p:transition xmlns:p14="http://schemas.microsoft.com/office/powerpoint/2010/main"/>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31066747"/>
      </p:ext>
    </p:extLst>
  </p:cSld>
  <p:clrMapOvr>
    <a:masterClrMapping/>
  </p:clrMapOvr>
  <p:transition xmlns:p14="http://schemas.microsoft.com/office/powerpoint/2010/main"/>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18600" y="1638300"/>
            <a:ext cx="2616200" cy="7264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0000" y="1638300"/>
            <a:ext cx="7696200" cy="7264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159515644"/>
      </p:ext>
    </p:extLst>
  </p:cSld>
  <p:clrMapOvr>
    <a:masterClrMapping/>
  </p:clrMapOvr>
  <p:transition xmlns:p14="http://schemas.microsoft.com/office/powerpoint/2010/main"/>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4114240665"/>
      </p:ext>
    </p:extLst>
  </p:cSld>
  <p:clrMapOvr>
    <a:masterClrMapping/>
  </p:clrMapOvr>
  <p:transition xmlns:p14="http://schemas.microsoft.com/office/powerpoint/2010/main"/>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650875" y="2276475"/>
            <a:ext cx="11703050" cy="6435725"/>
          </a:xfrm>
          <a:prstGeom prst="rect">
            <a:avLst/>
          </a:prstGeom>
        </p:spPr>
        <p:txBody>
          <a:bodyPr vert="horz"/>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468570604"/>
      </p:ext>
    </p:extLst>
  </p:cSld>
  <p:clrMapOvr>
    <a:masterClrMapping/>
  </p:clrMapOvr>
  <p:transition xmlns:p14="http://schemas.microsoft.com/office/powerpoint/2010/main"/>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a:prstGeom prst="rect">
            <a:avLst/>
          </a:prstGeom>
        </p:spPr>
        <p:txBody>
          <a:bodyPr vert="horz"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778494994"/>
      </p:ext>
    </p:extLst>
  </p:cSld>
  <p:clrMapOvr>
    <a:masterClrMapping/>
  </p:clrMapOvr>
  <p:transition xmlns:p14="http://schemas.microsoft.com/office/powerpoint/2010/main"/>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50875"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231801985"/>
      </p:ext>
    </p:extLst>
  </p:cSld>
  <p:clrMapOvr>
    <a:masterClrMapping/>
  </p:clrMapOvr>
  <p:transition xmlns:p14="http://schemas.microsoft.com/office/powerpoint/2010/main"/>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207964917"/>
      </p:ext>
    </p:extLst>
  </p:cSld>
  <p:clrMapOvr>
    <a:masterClrMapping/>
  </p:clrMapOvr>
  <p:transition xmlns:p14="http://schemas.microsoft.com/office/powerpoint/2010/mai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63418814"/>
      </p:ext>
    </p:extLst>
  </p:cSld>
  <p:clrMapOvr>
    <a:masterClrMapping/>
  </p:clrMapOvr>
  <p:transition xmlns:p14="http://schemas.microsoft.com/office/powerpoint/2010/main"/>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295411173"/>
      </p:ext>
    </p:extLst>
  </p:cSld>
  <p:clrMapOvr>
    <a:masterClrMapping/>
  </p:clrMapOvr>
  <p:transition xmlns:p14="http://schemas.microsoft.com/office/powerpoint/2010/main"/>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376514837"/>
      </p:ext>
    </p:extLst>
  </p:cSld>
  <p:clrMapOvr>
    <a:masterClrMapping/>
  </p:clrMapOvr>
  <p:transition xmlns:p14="http://schemas.microsoft.com/office/powerpoint/2010/main"/>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a:prstGeom prst="rect">
            <a:avLst/>
          </a:prstGeom>
        </p:spPr>
        <p:txBody>
          <a:bodyPr vert="horz"/>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822040757"/>
      </p:ext>
    </p:extLst>
  </p:cSld>
  <p:clrMapOvr>
    <a:masterClrMapping/>
  </p:clrMapOvr>
  <p:transition xmlns:p14="http://schemas.microsoft.com/office/powerpoint/2010/main"/>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a:prstGeom prst="rect">
            <a:avLst/>
          </a:prstGeom>
        </p:spPr>
        <p:txBody>
          <a:bodyPr vert="horz"/>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900667527"/>
      </p:ext>
    </p:extLst>
  </p:cSld>
  <p:clrMapOvr>
    <a:masterClrMapping/>
  </p:clrMapOvr>
  <p:transition xmlns:p14="http://schemas.microsoft.com/office/powerpoint/2010/main"/>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276475"/>
            <a:ext cx="11703050" cy="64357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851257450"/>
      </p:ext>
    </p:extLst>
  </p:cSld>
  <p:clrMapOvr>
    <a:masterClrMapping/>
  </p:clrMapOvr>
  <p:transition xmlns:p14="http://schemas.microsoft.com/office/powerpoint/2010/main"/>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28163" y="2276475"/>
            <a:ext cx="2925762" cy="67913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276475"/>
            <a:ext cx="8624888" cy="67913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051226581"/>
      </p:ext>
    </p:extLst>
  </p:cSld>
  <p:clrMapOvr>
    <a:masterClrMapping/>
  </p:clrMapOvr>
  <p:transition xmlns:p14="http://schemas.microsoft.com/office/powerpoint/2010/main"/>
</p:sldLayout>
</file>

<file path=ppt/slideLayouts/slideLayout5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672452355"/>
      </p:ext>
    </p:extLst>
  </p:cSld>
  <p:clrMapOvr>
    <a:masterClrMapping/>
  </p:clrMapOvr>
  <p:transition xmlns:p14="http://schemas.microsoft.com/office/powerpoint/2010/main"/>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650875" y="2276475"/>
            <a:ext cx="11703050" cy="6435725"/>
          </a:xfrm>
          <a:prstGeom prst="rect">
            <a:avLst/>
          </a:prstGeom>
        </p:spPr>
        <p:txBody>
          <a:bodyPr vert="horz"/>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242523729"/>
      </p:ext>
    </p:extLst>
  </p:cSld>
  <p:clrMapOvr>
    <a:masterClrMapping/>
  </p:clrMapOvr>
  <p:transition xmlns:p14="http://schemas.microsoft.com/office/powerpoint/2010/main"/>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a:prstGeom prst="rect">
            <a:avLst/>
          </a:prstGeom>
        </p:spPr>
        <p:txBody>
          <a:bodyPr vert="horz"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249955147"/>
      </p:ext>
    </p:extLst>
  </p:cSld>
  <p:clrMapOvr>
    <a:masterClrMapping/>
  </p:clrMapOvr>
  <p:transition xmlns:p14="http://schemas.microsoft.com/office/powerpoint/2010/main"/>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50875"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796975477"/>
      </p:ext>
    </p:extLst>
  </p:cSld>
  <p:clrMapOvr>
    <a:masterClrMapping/>
  </p:clrMapOvr>
  <p:transition xmlns:p14="http://schemas.microsoft.com/office/powerpoint/2010/mai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750453775"/>
      </p:ext>
    </p:extLst>
  </p:cSld>
  <p:clrMapOvr>
    <a:masterClrMapping/>
  </p:clrMapOvr>
  <p:transition xmlns:p14="http://schemas.microsoft.com/office/powerpoint/2010/main"/>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476857225"/>
      </p:ext>
    </p:extLst>
  </p:cSld>
  <p:clrMapOvr>
    <a:masterClrMapping/>
  </p:clrMapOvr>
  <p:transition xmlns:p14="http://schemas.microsoft.com/office/powerpoint/2010/main"/>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394035834"/>
      </p:ext>
    </p:extLst>
  </p:cSld>
  <p:clrMapOvr>
    <a:masterClrMapping/>
  </p:clrMapOvr>
  <p:transition xmlns:p14="http://schemas.microsoft.com/office/powerpoint/2010/main"/>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55170591"/>
      </p:ext>
    </p:extLst>
  </p:cSld>
  <p:clrMapOvr>
    <a:masterClrMapping/>
  </p:clrMapOvr>
  <p:transition xmlns:p14="http://schemas.microsoft.com/office/powerpoint/2010/main"/>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a:prstGeom prst="rect">
            <a:avLst/>
          </a:prstGeom>
        </p:spPr>
        <p:txBody>
          <a:bodyPr vert="horz"/>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996759466"/>
      </p:ext>
    </p:extLst>
  </p:cSld>
  <p:clrMapOvr>
    <a:masterClrMapping/>
  </p:clrMapOvr>
  <p:transition xmlns:p14="http://schemas.microsoft.com/office/powerpoint/2010/main"/>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a:prstGeom prst="rect">
            <a:avLst/>
          </a:prstGeom>
        </p:spPr>
        <p:txBody>
          <a:bodyPr vert="horz"/>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025691840"/>
      </p:ext>
    </p:extLst>
  </p:cSld>
  <p:clrMapOvr>
    <a:masterClrMapping/>
  </p:clrMapOvr>
  <p:transition xmlns:p14="http://schemas.microsoft.com/office/powerpoint/2010/main"/>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276475"/>
            <a:ext cx="11703050" cy="64357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807696802"/>
      </p:ext>
    </p:extLst>
  </p:cSld>
  <p:clrMapOvr>
    <a:masterClrMapping/>
  </p:clrMapOvr>
  <p:transition xmlns:p14="http://schemas.microsoft.com/office/powerpoint/2010/main"/>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28163" y="2276475"/>
            <a:ext cx="2925762" cy="67913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276475"/>
            <a:ext cx="8624888" cy="67913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62256811"/>
      </p:ext>
    </p:extLst>
  </p:cSld>
  <p:clrMapOvr>
    <a:masterClrMapping/>
  </p:clrMapOvr>
  <p:transition xmlns:p14="http://schemas.microsoft.com/office/powerpoint/2010/main"/>
</p:sldLayout>
</file>

<file path=ppt/slideLayouts/slideLayout6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811342459"/>
      </p:ext>
    </p:extLst>
  </p:cSld>
  <p:clrMapOvr>
    <a:masterClrMapping/>
  </p:clrMapOvr>
  <p:transition xmlns:p14="http://schemas.microsoft.com/office/powerpoint/2010/main"/>
</p:sldLayout>
</file>

<file path=ppt/slideLayouts/slideLayout6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103690882"/>
      </p:ext>
    </p:extLst>
  </p:cSld>
  <p:clrMapOvr>
    <a:masterClrMapping/>
  </p:clrMapOvr>
  <p:transition xmlns:p14="http://schemas.microsoft.com/office/powerpoint/2010/main"/>
</p:sldLayout>
</file>

<file path=ppt/slideLayouts/slideLayout6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043687319"/>
      </p:ext>
    </p:extLst>
  </p:cSld>
  <p:clrMapOvr>
    <a:masterClrMapping/>
  </p:clrMapOvr>
  <p:transition xmlns:p14="http://schemas.microsoft.com/office/powerpoint/2010/mai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925605381"/>
      </p:ext>
    </p:extLst>
  </p:cSld>
  <p:clrMapOvr>
    <a:masterClrMapping/>
  </p:clrMapOvr>
  <p:transition xmlns:p14="http://schemas.microsoft.com/office/powerpoint/2010/main"/>
</p:sldLayout>
</file>

<file path=ppt/slideLayouts/slideLayout7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35000" y="2044700"/>
            <a:ext cx="2857500" cy="6045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644900" y="2044700"/>
            <a:ext cx="2857500" cy="6045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636489690"/>
      </p:ext>
    </p:extLst>
  </p:cSld>
  <p:clrMapOvr>
    <a:masterClrMapping/>
  </p:clrMapOvr>
  <p:transition xmlns:p14="http://schemas.microsoft.com/office/powerpoint/2010/main"/>
</p:sldLayout>
</file>

<file path=ppt/slideLayouts/slideLayout7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35263221"/>
      </p:ext>
    </p:extLst>
  </p:cSld>
  <p:clrMapOvr>
    <a:masterClrMapping/>
  </p:clrMapOvr>
  <p:transition xmlns:p14="http://schemas.microsoft.com/office/powerpoint/2010/main"/>
</p:sldLayout>
</file>

<file path=ppt/slideLayouts/slideLayout7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612357090"/>
      </p:ext>
    </p:extLst>
  </p:cSld>
  <p:clrMapOvr>
    <a:masterClrMapping/>
  </p:clrMapOvr>
  <p:transition xmlns:p14="http://schemas.microsoft.com/office/powerpoint/2010/main"/>
</p:sldLayout>
</file>

<file path=ppt/slideLayouts/slideLayout7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789009577"/>
      </p:ext>
    </p:extLst>
  </p:cSld>
  <p:clrMapOvr>
    <a:masterClrMapping/>
  </p:clrMapOvr>
  <p:transition xmlns:p14="http://schemas.microsoft.com/office/powerpoint/2010/main"/>
</p:sldLayout>
</file>

<file path=ppt/slideLayouts/slideLayout7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400443462"/>
      </p:ext>
    </p:extLst>
  </p:cSld>
  <p:clrMapOvr>
    <a:masterClrMapping/>
  </p:clrMapOvr>
  <p:transition xmlns:p14="http://schemas.microsoft.com/office/powerpoint/2010/main"/>
</p:sldLayout>
</file>

<file path=ppt/slideLayouts/slideLayout7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451405418"/>
      </p:ext>
    </p:extLst>
  </p:cSld>
  <p:clrMapOvr>
    <a:masterClrMapping/>
  </p:clrMapOvr>
  <p:transition xmlns:p14="http://schemas.microsoft.com/office/powerpoint/2010/main"/>
</p:sldLayout>
</file>

<file path=ppt/slideLayouts/slideLayout7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822970571"/>
      </p:ext>
    </p:extLst>
  </p:cSld>
  <p:clrMapOvr>
    <a:masterClrMapping/>
  </p:clrMapOvr>
  <p:transition xmlns:p14="http://schemas.microsoft.com/office/powerpoint/2010/main"/>
</p:sldLayout>
</file>

<file path=ppt/slideLayouts/slideLayout7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035550" y="254000"/>
            <a:ext cx="1466850" cy="78359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35000" y="254000"/>
            <a:ext cx="4248150" cy="78359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29410817"/>
      </p:ext>
    </p:extLst>
  </p:cSld>
  <p:clrMapOvr>
    <a:masterClrMapping/>
  </p:clrMapOvr>
  <p:transition xmlns:p14="http://schemas.microsoft.com/office/powerpoint/2010/main"/>
</p:sldLayout>
</file>

<file path=ppt/slideLayouts/slideLayout7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2544968183"/>
      </p:ext>
    </p:extLst>
  </p:cSld>
  <p:clrMapOvr>
    <a:masterClrMapping/>
  </p:clrMapOvr>
  <p:transition xmlns:p14="http://schemas.microsoft.com/office/powerpoint/2010/main"/>
</p:sldLayout>
</file>

<file path=ppt/slideLayouts/slideLayout7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08110758"/>
      </p:ext>
    </p:extLst>
  </p:cSld>
  <p:clrMapOvr>
    <a:masterClrMapping/>
  </p:clrMapOvr>
  <p:transition xmlns:p14="http://schemas.microsoft.com/office/powerpoint/2010/mai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918839547"/>
      </p:ext>
    </p:extLst>
  </p:cSld>
  <p:clrMapOvr>
    <a:masterClrMapping/>
  </p:clrMapOvr>
  <p:transition xmlns:p14="http://schemas.microsoft.com/office/powerpoint/2010/main"/>
</p:sldLayout>
</file>

<file path=ppt/slideLayouts/slideLayout8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356494155"/>
      </p:ext>
    </p:extLst>
  </p:cSld>
  <p:clrMapOvr>
    <a:masterClrMapping/>
  </p:clrMapOvr>
  <p:transition xmlns:p14="http://schemas.microsoft.com/office/powerpoint/2010/main"/>
</p:sldLayout>
</file>

<file path=ppt/slideLayouts/slideLayout8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35000" y="2044700"/>
            <a:ext cx="2857500" cy="6045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644900" y="2044700"/>
            <a:ext cx="2857500" cy="6045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502187371"/>
      </p:ext>
    </p:extLst>
  </p:cSld>
  <p:clrMapOvr>
    <a:masterClrMapping/>
  </p:clrMapOvr>
  <p:transition xmlns:p14="http://schemas.microsoft.com/office/powerpoint/2010/main"/>
</p:sldLayout>
</file>

<file path=ppt/slideLayouts/slideLayout8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387033311"/>
      </p:ext>
    </p:extLst>
  </p:cSld>
  <p:clrMapOvr>
    <a:masterClrMapping/>
  </p:clrMapOvr>
  <p:transition xmlns:p14="http://schemas.microsoft.com/office/powerpoint/2010/main"/>
</p:sldLayout>
</file>

<file path=ppt/slideLayouts/slideLayout8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461683745"/>
      </p:ext>
    </p:extLst>
  </p:cSld>
  <p:clrMapOvr>
    <a:masterClrMapping/>
  </p:clrMapOvr>
  <p:transition xmlns:p14="http://schemas.microsoft.com/office/powerpoint/2010/main"/>
</p:sldLayout>
</file>

<file path=ppt/slideLayouts/slideLayout8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571804976"/>
      </p:ext>
    </p:extLst>
  </p:cSld>
  <p:clrMapOvr>
    <a:masterClrMapping/>
  </p:clrMapOvr>
  <p:transition xmlns:p14="http://schemas.microsoft.com/office/powerpoint/2010/main"/>
</p:sldLayout>
</file>

<file path=ppt/slideLayouts/slideLayout8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282535538"/>
      </p:ext>
    </p:extLst>
  </p:cSld>
  <p:clrMapOvr>
    <a:masterClrMapping/>
  </p:clrMapOvr>
  <p:transition xmlns:p14="http://schemas.microsoft.com/office/powerpoint/2010/main"/>
</p:sldLayout>
</file>

<file path=ppt/slideLayouts/slideLayout8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689767013"/>
      </p:ext>
    </p:extLst>
  </p:cSld>
  <p:clrMapOvr>
    <a:masterClrMapping/>
  </p:clrMapOvr>
  <p:transition xmlns:p14="http://schemas.microsoft.com/office/powerpoint/2010/main"/>
</p:sldLayout>
</file>

<file path=ppt/slideLayouts/slideLayout8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913401535"/>
      </p:ext>
    </p:extLst>
  </p:cSld>
  <p:clrMapOvr>
    <a:masterClrMapping/>
  </p:clrMapOvr>
  <p:transition xmlns:p14="http://schemas.microsoft.com/office/powerpoint/2010/main"/>
</p:sldLayout>
</file>

<file path=ppt/slideLayouts/slideLayout8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035550" y="241300"/>
            <a:ext cx="1466850" cy="78486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35000" y="241300"/>
            <a:ext cx="4248150" cy="78486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23902808"/>
      </p:ext>
    </p:extLst>
  </p:cSld>
  <p:clrMapOvr>
    <a:masterClrMapping/>
  </p:clrMapOvr>
  <p:transition xmlns:p14="http://schemas.microsoft.com/office/powerpoint/2010/main"/>
</p:sldLayout>
</file>

<file path=ppt/slideLayouts/slideLayout8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3209035974"/>
      </p:ext>
    </p:extLst>
  </p:cSld>
  <p:clrMapOvr>
    <a:masterClrMapping/>
  </p:clrMapOvr>
  <p:transition xmlns:p14="http://schemas.microsoft.com/office/powerpoint/2010/mai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75707682"/>
      </p:ext>
    </p:extLst>
  </p:cSld>
  <p:clrMapOvr>
    <a:masterClrMapping/>
  </p:clrMapOvr>
  <p:transition xmlns:p14="http://schemas.microsoft.com/office/powerpoint/2010/main"/>
</p:sldLayout>
</file>

<file path=ppt/slideLayouts/slideLayout9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650875" y="2276475"/>
            <a:ext cx="11703050" cy="6435725"/>
          </a:xfrm>
          <a:prstGeom prst="rect">
            <a:avLst/>
          </a:prstGeom>
        </p:spPr>
        <p:txBody>
          <a:bodyPr vert="horz"/>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5837466"/>
      </p:ext>
    </p:extLst>
  </p:cSld>
  <p:clrMapOvr>
    <a:masterClrMapping/>
  </p:clrMapOvr>
  <p:transition xmlns:p14="http://schemas.microsoft.com/office/powerpoint/2010/main"/>
</p:sldLayout>
</file>

<file path=ppt/slideLayouts/slideLayout9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a:prstGeom prst="rect">
            <a:avLst/>
          </a:prstGeom>
        </p:spPr>
        <p:txBody>
          <a:bodyPr vert="horz"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688697261"/>
      </p:ext>
    </p:extLst>
  </p:cSld>
  <p:clrMapOvr>
    <a:masterClrMapping/>
  </p:clrMapOvr>
  <p:transition xmlns:p14="http://schemas.microsoft.com/office/powerpoint/2010/main"/>
</p:sldLayout>
</file>

<file path=ppt/slideLayouts/slideLayout9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50875"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844314651"/>
      </p:ext>
    </p:extLst>
  </p:cSld>
  <p:clrMapOvr>
    <a:masterClrMapping/>
  </p:clrMapOvr>
  <p:transition xmlns:p14="http://schemas.microsoft.com/office/powerpoint/2010/main"/>
</p:sldLayout>
</file>

<file path=ppt/slideLayouts/slideLayout9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456261304"/>
      </p:ext>
    </p:extLst>
  </p:cSld>
  <p:clrMapOvr>
    <a:masterClrMapping/>
  </p:clrMapOvr>
  <p:transition xmlns:p14="http://schemas.microsoft.com/office/powerpoint/2010/main"/>
</p:sldLayout>
</file>

<file path=ppt/slideLayouts/slideLayout9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713648287"/>
      </p:ext>
    </p:extLst>
  </p:cSld>
  <p:clrMapOvr>
    <a:masterClrMapping/>
  </p:clrMapOvr>
  <p:transition xmlns:p14="http://schemas.microsoft.com/office/powerpoint/2010/main"/>
</p:sldLayout>
</file>

<file path=ppt/slideLayouts/slideLayout9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572723335"/>
      </p:ext>
    </p:extLst>
  </p:cSld>
  <p:clrMapOvr>
    <a:masterClrMapping/>
  </p:clrMapOvr>
  <p:transition xmlns:p14="http://schemas.microsoft.com/office/powerpoint/2010/main"/>
</p:sldLayout>
</file>

<file path=ppt/slideLayouts/slideLayout9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a:prstGeom prst="rect">
            <a:avLst/>
          </a:prstGeom>
        </p:spPr>
        <p:txBody>
          <a:bodyPr vert="horz"/>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956781039"/>
      </p:ext>
    </p:extLst>
  </p:cSld>
  <p:clrMapOvr>
    <a:masterClrMapping/>
  </p:clrMapOvr>
  <p:transition xmlns:p14="http://schemas.microsoft.com/office/powerpoint/2010/main"/>
</p:sldLayout>
</file>

<file path=ppt/slideLayouts/slideLayout9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a:prstGeom prst="rect">
            <a:avLst/>
          </a:prstGeom>
        </p:spPr>
        <p:txBody>
          <a:bodyPr vert="horz"/>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095211017"/>
      </p:ext>
    </p:extLst>
  </p:cSld>
  <p:clrMapOvr>
    <a:masterClrMapping/>
  </p:clrMapOvr>
  <p:transition xmlns:p14="http://schemas.microsoft.com/office/powerpoint/2010/main"/>
</p:sldLayout>
</file>

<file path=ppt/slideLayouts/slideLayout9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276475"/>
            <a:ext cx="11703050" cy="64357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083380401"/>
      </p:ext>
    </p:extLst>
  </p:cSld>
  <p:clrMapOvr>
    <a:masterClrMapping/>
  </p:clrMapOvr>
  <p:transition xmlns:p14="http://schemas.microsoft.com/office/powerpoint/2010/main"/>
</p:sldLayout>
</file>

<file path=ppt/slideLayouts/slideLayout9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28163" y="241300"/>
            <a:ext cx="2925762" cy="84709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41300"/>
            <a:ext cx="8624888" cy="8470900"/>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431663603"/>
      </p:ext>
    </p:extLst>
  </p:cSld>
  <p:clrMapOvr>
    <a:masterClrMapping/>
  </p:clrMapOvr>
  <p:transition xmlns:p14="http://schemas.microsoft.com/office/powerpoint/2010/main"/>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10.xml.rels><?xml version="1.0" encoding="UTF-8" standalone="yes"?>
<Relationships xmlns="http://schemas.openxmlformats.org/package/2006/relationships"><Relationship Id="rId11" Type="http://schemas.openxmlformats.org/officeDocument/2006/relationships/slideLayout" Target="../slideLayouts/slideLayout110.xml"/><Relationship Id="rId12" Type="http://schemas.openxmlformats.org/officeDocument/2006/relationships/theme" Target="../theme/theme10.xml"/><Relationship Id="rId1" Type="http://schemas.openxmlformats.org/officeDocument/2006/relationships/slideLayout" Target="../slideLayouts/slideLayout100.xml"/><Relationship Id="rId2" Type="http://schemas.openxmlformats.org/officeDocument/2006/relationships/slideLayout" Target="../slideLayouts/slideLayout101.xml"/><Relationship Id="rId3" Type="http://schemas.openxmlformats.org/officeDocument/2006/relationships/slideLayout" Target="../slideLayouts/slideLayout102.xml"/><Relationship Id="rId4" Type="http://schemas.openxmlformats.org/officeDocument/2006/relationships/slideLayout" Target="../slideLayouts/slideLayout103.xml"/><Relationship Id="rId5" Type="http://schemas.openxmlformats.org/officeDocument/2006/relationships/slideLayout" Target="../slideLayouts/slideLayout104.xml"/><Relationship Id="rId6" Type="http://schemas.openxmlformats.org/officeDocument/2006/relationships/slideLayout" Target="../slideLayouts/slideLayout105.xml"/><Relationship Id="rId7" Type="http://schemas.openxmlformats.org/officeDocument/2006/relationships/slideLayout" Target="../slideLayouts/slideLayout106.xml"/><Relationship Id="rId8" Type="http://schemas.openxmlformats.org/officeDocument/2006/relationships/slideLayout" Target="../slideLayouts/slideLayout107.xml"/><Relationship Id="rId9" Type="http://schemas.openxmlformats.org/officeDocument/2006/relationships/slideLayout" Target="../slideLayouts/slideLayout108.xml"/><Relationship Id="rId10" Type="http://schemas.openxmlformats.org/officeDocument/2006/relationships/slideLayout" Target="../slideLayouts/slideLayout109.xml"/></Relationships>
</file>

<file path=ppt/slideMasters/_rels/slideMaster11.xml.rels><?xml version="1.0" encoding="UTF-8" standalone="yes"?>
<Relationships xmlns="http://schemas.openxmlformats.org/package/2006/relationships"><Relationship Id="rId11" Type="http://schemas.openxmlformats.org/officeDocument/2006/relationships/slideLayout" Target="../slideLayouts/slideLayout121.xml"/><Relationship Id="rId12" Type="http://schemas.openxmlformats.org/officeDocument/2006/relationships/theme" Target="../theme/theme11.xml"/><Relationship Id="rId1" Type="http://schemas.openxmlformats.org/officeDocument/2006/relationships/slideLayout" Target="../slideLayouts/slideLayout111.xml"/><Relationship Id="rId2" Type="http://schemas.openxmlformats.org/officeDocument/2006/relationships/slideLayout" Target="../slideLayouts/slideLayout112.xml"/><Relationship Id="rId3" Type="http://schemas.openxmlformats.org/officeDocument/2006/relationships/slideLayout" Target="../slideLayouts/slideLayout113.xml"/><Relationship Id="rId4" Type="http://schemas.openxmlformats.org/officeDocument/2006/relationships/slideLayout" Target="../slideLayouts/slideLayout114.xml"/><Relationship Id="rId5" Type="http://schemas.openxmlformats.org/officeDocument/2006/relationships/slideLayout" Target="../slideLayouts/slideLayout115.xml"/><Relationship Id="rId6" Type="http://schemas.openxmlformats.org/officeDocument/2006/relationships/slideLayout" Target="../slideLayouts/slideLayout116.xml"/><Relationship Id="rId7" Type="http://schemas.openxmlformats.org/officeDocument/2006/relationships/slideLayout" Target="../slideLayouts/slideLayout117.xml"/><Relationship Id="rId8" Type="http://schemas.openxmlformats.org/officeDocument/2006/relationships/slideLayout" Target="../slideLayouts/slideLayout118.xml"/><Relationship Id="rId9" Type="http://schemas.openxmlformats.org/officeDocument/2006/relationships/slideLayout" Target="../slideLayouts/slideLayout119.xml"/><Relationship Id="rId10" Type="http://schemas.openxmlformats.org/officeDocument/2006/relationships/slideLayout" Target="../slideLayouts/slideLayout120.xml"/></Relationships>
</file>

<file path=ppt/slideMasters/_rels/slideMaster12.xml.rels><?xml version="1.0" encoding="UTF-8" standalone="yes"?>
<Relationships xmlns="http://schemas.openxmlformats.org/package/2006/relationships"><Relationship Id="rId11" Type="http://schemas.openxmlformats.org/officeDocument/2006/relationships/slideLayout" Target="../slideLayouts/slideLayout132.xml"/><Relationship Id="rId12" Type="http://schemas.openxmlformats.org/officeDocument/2006/relationships/theme" Target="../theme/theme12.xml"/><Relationship Id="rId1" Type="http://schemas.openxmlformats.org/officeDocument/2006/relationships/slideLayout" Target="../slideLayouts/slideLayout122.xml"/><Relationship Id="rId2" Type="http://schemas.openxmlformats.org/officeDocument/2006/relationships/slideLayout" Target="../slideLayouts/slideLayout123.xml"/><Relationship Id="rId3" Type="http://schemas.openxmlformats.org/officeDocument/2006/relationships/slideLayout" Target="../slideLayouts/slideLayout124.xml"/><Relationship Id="rId4" Type="http://schemas.openxmlformats.org/officeDocument/2006/relationships/slideLayout" Target="../slideLayouts/slideLayout125.xml"/><Relationship Id="rId5" Type="http://schemas.openxmlformats.org/officeDocument/2006/relationships/slideLayout" Target="../slideLayouts/slideLayout126.xml"/><Relationship Id="rId6" Type="http://schemas.openxmlformats.org/officeDocument/2006/relationships/slideLayout" Target="../slideLayouts/slideLayout127.xml"/><Relationship Id="rId7" Type="http://schemas.openxmlformats.org/officeDocument/2006/relationships/slideLayout" Target="../slideLayouts/slideLayout128.xml"/><Relationship Id="rId8" Type="http://schemas.openxmlformats.org/officeDocument/2006/relationships/slideLayout" Target="../slideLayouts/slideLayout129.xml"/><Relationship Id="rId9" Type="http://schemas.openxmlformats.org/officeDocument/2006/relationships/slideLayout" Target="../slideLayouts/slideLayout130.xml"/><Relationship Id="rId10" Type="http://schemas.openxmlformats.org/officeDocument/2006/relationships/slideLayout" Target="../slideLayouts/slideLayout131.xml"/></Relationships>
</file>

<file path=ppt/slideMasters/_rels/slideMaster13.xml.rels><?xml version="1.0" encoding="UTF-8" standalone="yes"?>
<Relationships xmlns="http://schemas.openxmlformats.org/package/2006/relationships"><Relationship Id="rId11" Type="http://schemas.openxmlformats.org/officeDocument/2006/relationships/slideLayout" Target="../slideLayouts/slideLayout143.xml"/><Relationship Id="rId12" Type="http://schemas.openxmlformats.org/officeDocument/2006/relationships/theme" Target="../theme/theme13.xml"/><Relationship Id="rId1" Type="http://schemas.openxmlformats.org/officeDocument/2006/relationships/slideLayout" Target="../slideLayouts/slideLayout133.xml"/><Relationship Id="rId2" Type="http://schemas.openxmlformats.org/officeDocument/2006/relationships/slideLayout" Target="../slideLayouts/slideLayout134.xml"/><Relationship Id="rId3" Type="http://schemas.openxmlformats.org/officeDocument/2006/relationships/slideLayout" Target="../slideLayouts/slideLayout135.xml"/><Relationship Id="rId4" Type="http://schemas.openxmlformats.org/officeDocument/2006/relationships/slideLayout" Target="../slideLayouts/slideLayout136.xml"/><Relationship Id="rId5" Type="http://schemas.openxmlformats.org/officeDocument/2006/relationships/slideLayout" Target="../slideLayouts/slideLayout137.xml"/><Relationship Id="rId6" Type="http://schemas.openxmlformats.org/officeDocument/2006/relationships/slideLayout" Target="../slideLayouts/slideLayout138.xml"/><Relationship Id="rId7" Type="http://schemas.openxmlformats.org/officeDocument/2006/relationships/slideLayout" Target="../slideLayouts/slideLayout139.xml"/><Relationship Id="rId8" Type="http://schemas.openxmlformats.org/officeDocument/2006/relationships/slideLayout" Target="../slideLayouts/slideLayout140.xml"/><Relationship Id="rId9" Type="http://schemas.openxmlformats.org/officeDocument/2006/relationships/slideLayout" Target="../slideLayouts/slideLayout141.xml"/><Relationship Id="rId10" Type="http://schemas.openxmlformats.org/officeDocument/2006/relationships/slideLayout" Target="../slideLayouts/slideLayout142.xml"/></Relationships>
</file>

<file path=ppt/slideMasters/_rels/slideMaster14.xml.rels><?xml version="1.0" encoding="UTF-8" standalone="yes"?>
<Relationships xmlns="http://schemas.openxmlformats.org/package/2006/relationships"><Relationship Id="rId11" Type="http://schemas.openxmlformats.org/officeDocument/2006/relationships/slideLayout" Target="../slideLayouts/slideLayout154.xml"/><Relationship Id="rId12" Type="http://schemas.openxmlformats.org/officeDocument/2006/relationships/theme" Target="../theme/theme14.xml"/><Relationship Id="rId1" Type="http://schemas.openxmlformats.org/officeDocument/2006/relationships/slideLayout" Target="../slideLayouts/slideLayout144.xml"/><Relationship Id="rId2" Type="http://schemas.openxmlformats.org/officeDocument/2006/relationships/slideLayout" Target="../slideLayouts/slideLayout145.xml"/><Relationship Id="rId3" Type="http://schemas.openxmlformats.org/officeDocument/2006/relationships/slideLayout" Target="../slideLayouts/slideLayout146.xml"/><Relationship Id="rId4" Type="http://schemas.openxmlformats.org/officeDocument/2006/relationships/slideLayout" Target="../slideLayouts/slideLayout147.xml"/><Relationship Id="rId5" Type="http://schemas.openxmlformats.org/officeDocument/2006/relationships/slideLayout" Target="../slideLayouts/slideLayout148.xml"/><Relationship Id="rId6" Type="http://schemas.openxmlformats.org/officeDocument/2006/relationships/slideLayout" Target="../slideLayouts/slideLayout149.xml"/><Relationship Id="rId7" Type="http://schemas.openxmlformats.org/officeDocument/2006/relationships/slideLayout" Target="../slideLayouts/slideLayout150.xml"/><Relationship Id="rId8" Type="http://schemas.openxmlformats.org/officeDocument/2006/relationships/slideLayout" Target="../slideLayouts/slideLayout151.xml"/><Relationship Id="rId9" Type="http://schemas.openxmlformats.org/officeDocument/2006/relationships/slideLayout" Target="../slideLayouts/slideLayout152.xml"/><Relationship Id="rId10" Type="http://schemas.openxmlformats.org/officeDocument/2006/relationships/slideLayout" Target="../slideLayouts/slideLayout153.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2.xml"/><Relationship Id="rId12" Type="http://schemas.openxmlformats.org/officeDocument/2006/relationships/theme" Target="../theme/theme2.xml"/><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11" Type="http://schemas.openxmlformats.org/officeDocument/2006/relationships/slideLayout" Target="../slideLayouts/slideLayout33.xml"/><Relationship Id="rId12" Type="http://schemas.openxmlformats.org/officeDocument/2006/relationships/theme" Target="../theme/theme3.xml"/><Relationship Id="rId1" Type="http://schemas.openxmlformats.org/officeDocument/2006/relationships/slideLayout" Target="../slideLayouts/slideLayout23.xml"/><Relationship Id="rId2" Type="http://schemas.openxmlformats.org/officeDocument/2006/relationships/slideLayout" Target="../slideLayouts/slideLayout24.xml"/><Relationship Id="rId3" Type="http://schemas.openxmlformats.org/officeDocument/2006/relationships/slideLayout" Target="../slideLayouts/slideLayout25.xml"/><Relationship Id="rId4" Type="http://schemas.openxmlformats.org/officeDocument/2006/relationships/slideLayout" Target="../slideLayouts/slideLayout26.xml"/><Relationship Id="rId5" Type="http://schemas.openxmlformats.org/officeDocument/2006/relationships/slideLayout" Target="../slideLayouts/slideLayout27.xml"/><Relationship Id="rId6" Type="http://schemas.openxmlformats.org/officeDocument/2006/relationships/slideLayout" Target="../slideLayouts/slideLayout28.xml"/><Relationship Id="rId7" Type="http://schemas.openxmlformats.org/officeDocument/2006/relationships/slideLayout" Target="../slideLayouts/slideLayout29.xml"/><Relationship Id="rId8" Type="http://schemas.openxmlformats.org/officeDocument/2006/relationships/slideLayout" Target="../slideLayouts/slideLayout30.xml"/><Relationship Id="rId9" Type="http://schemas.openxmlformats.org/officeDocument/2006/relationships/slideLayout" Target="../slideLayouts/slideLayout31.xml"/><Relationship Id="rId10" Type="http://schemas.openxmlformats.org/officeDocument/2006/relationships/slideLayout" Target="../slideLayouts/slideLayout32.xml"/></Relationships>
</file>

<file path=ppt/slideMasters/_rels/slideMaster4.xml.rels><?xml version="1.0" encoding="UTF-8" standalone="yes"?>
<Relationships xmlns="http://schemas.openxmlformats.org/package/2006/relationships"><Relationship Id="rId11" Type="http://schemas.openxmlformats.org/officeDocument/2006/relationships/slideLayout" Target="../slideLayouts/slideLayout44.xml"/><Relationship Id="rId12" Type="http://schemas.openxmlformats.org/officeDocument/2006/relationships/theme" Target="../theme/theme4.xml"/><Relationship Id="rId1" Type="http://schemas.openxmlformats.org/officeDocument/2006/relationships/slideLayout" Target="../slideLayouts/slideLayout34.xml"/><Relationship Id="rId2" Type="http://schemas.openxmlformats.org/officeDocument/2006/relationships/slideLayout" Target="../slideLayouts/slideLayout35.xml"/><Relationship Id="rId3" Type="http://schemas.openxmlformats.org/officeDocument/2006/relationships/slideLayout" Target="../slideLayouts/slideLayout36.xml"/><Relationship Id="rId4" Type="http://schemas.openxmlformats.org/officeDocument/2006/relationships/slideLayout" Target="../slideLayouts/slideLayout37.xml"/><Relationship Id="rId5" Type="http://schemas.openxmlformats.org/officeDocument/2006/relationships/slideLayout" Target="../slideLayouts/slideLayout38.xml"/><Relationship Id="rId6" Type="http://schemas.openxmlformats.org/officeDocument/2006/relationships/slideLayout" Target="../slideLayouts/slideLayout39.xml"/><Relationship Id="rId7" Type="http://schemas.openxmlformats.org/officeDocument/2006/relationships/slideLayout" Target="../slideLayouts/slideLayout40.xml"/><Relationship Id="rId8" Type="http://schemas.openxmlformats.org/officeDocument/2006/relationships/slideLayout" Target="../slideLayouts/slideLayout41.xml"/><Relationship Id="rId9" Type="http://schemas.openxmlformats.org/officeDocument/2006/relationships/slideLayout" Target="../slideLayouts/slideLayout42.xml"/><Relationship Id="rId10" Type="http://schemas.openxmlformats.org/officeDocument/2006/relationships/slideLayout" Target="../slideLayouts/slideLayout43.xml"/></Relationships>
</file>

<file path=ppt/slideMasters/_rels/slideMaster5.xml.rels><?xml version="1.0" encoding="UTF-8" standalone="yes"?>
<Relationships xmlns="http://schemas.openxmlformats.org/package/2006/relationships"><Relationship Id="rId11" Type="http://schemas.openxmlformats.org/officeDocument/2006/relationships/slideLayout" Target="../slideLayouts/slideLayout55.xml"/><Relationship Id="rId12" Type="http://schemas.openxmlformats.org/officeDocument/2006/relationships/theme" Target="../theme/theme5.xml"/><Relationship Id="rId1" Type="http://schemas.openxmlformats.org/officeDocument/2006/relationships/slideLayout" Target="../slideLayouts/slideLayout45.xml"/><Relationship Id="rId2" Type="http://schemas.openxmlformats.org/officeDocument/2006/relationships/slideLayout" Target="../slideLayouts/slideLayout46.xml"/><Relationship Id="rId3" Type="http://schemas.openxmlformats.org/officeDocument/2006/relationships/slideLayout" Target="../slideLayouts/slideLayout47.xml"/><Relationship Id="rId4" Type="http://schemas.openxmlformats.org/officeDocument/2006/relationships/slideLayout" Target="../slideLayouts/slideLayout48.xml"/><Relationship Id="rId5" Type="http://schemas.openxmlformats.org/officeDocument/2006/relationships/slideLayout" Target="../slideLayouts/slideLayout49.xml"/><Relationship Id="rId6" Type="http://schemas.openxmlformats.org/officeDocument/2006/relationships/slideLayout" Target="../slideLayouts/slideLayout50.xml"/><Relationship Id="rId7" Type="http://schemas.openxmlformats.org/officeDocument/2006/relationships/slideLayout" Target="../slideLayouts/slideLayout51.xml"/><Relationship Id="rId8" Type="http://schemas.openxmlformats.org/officeDocument/2006/relationships/slideLayout" Target="../slideLayouts/slideLayout52.xml"/><Relationship Id="rId9" Type="http://schemas.openxmlformats.org/officeDocument/2006/relationships/slideLayout" Target="../slideLayouts/slideLayout53.xml"/><Relationship Id="rId10" Type="http://schemas.openxmlformats.org/officeDocument/2006/relationships/slideLayout" Target="../slideLayouts/slideLayout54.xml"/></Relationships>
</file>

<file path=ppt/slideMasters/_rels/slideMaster6.xml.rels><?xml version="1.0" encoding="UTF-8" standalone="yes"?>
<Relationships xmlns="http://schemas.openxmlformats.org/package/2006/relationships"><Relationship Id="rId11" Type="http://schemas.openxmlformats.org/officeDocument/2006/relationships/slideLayout" Target="../slideLayouts/slideLayout66.xml"/><Relationship Id="rId12" Type="http://schemas.openxmlformats.org/officeDocument/2006/relationships/theme" Target="../theme/theme6.xml"/><Relationship Id="rId1" Type="http://schemas.openxmlformats.org/officeDocument/2006/relationships/slideLayout" Target="../slideLayouts/slideLayout56.xml"/><Relationship Id="rId2" Type="http://schemas.openxmlformats.org/officeDocument/2006/relationships/slideLayout" Target="../slideLayouts/slideLayout57.xml"/><Relationship Id="rId3" Type="http://schemas.openxmlformats.org/officeDocument/2006/relationships/slideLayout" Target="../slideLayouts/slideLayout58.xml"/><Relationship Id="rId4" Type="http://schemas.openxmlformats.org/officeDocument/2006/relationships/slideLayout" Target="../slideLayouts/slideLayout59.xml"/><Relationship Id="rId5" Type="http://schemas.openxmlformats.org/officeDocument/2006/relationships/slideLayout" Target="../slideLayouts/slideLayout60.xml"/><Relationship Id="rId6" Type="http://schemas.openxmlformats.org/officeDocument/2006/relationships/slideLayout" Target="../slideLayouts/slideLayout61.xml"/><Relationship Id="rId7" Type="http://schemas.openxmlformats.org/officeDocument/2006/relationships/slideLayout" Target="../slideLayouts/slideLayout62.xml"/><Relationship Id="rId8" Type="http://schemas.openxmlformats.org/officeDocument/2006/relationships/slideLayout" Target="../slideLayouts/slideLayout63.xml"/><Relationship Id="rId9" Type="http://schemas.openxmlformats.org/officeDocument/2006/relationships/slideLayout" Target="../slideLayouts/slideLayout64.xml"/><Relationship Id="rId10" Type="http://schemas.openxmlformats.org/officeDocument/2006/relationships/slideLayout" Target="../slideLayouts/slideLayout65.xml"/></Relationships>
</file>

<file path=ppt/slideMasters/_rels/slideMaster7.xml.rels><?xml version="1.0" encoding="UTF-8" standalone="yes"?>
<Relationships xmlns="http://schemas.openxmlformats.org/package/2006/relationships"><Relationship Id="rId11" Type="http://schemas.openxmlformats.org/officeDocument/2006/relationships/slideLayout" Target="../slideLayouts/slideLayout77.xml"/><Relationship Id="rId12" Type="http://schemas.openxmlformats.org/officeDocument/2006/relationships/theme" Target="../theme/theme7.xml"/><Relationship Id="rId1" Type="http://schemas.openxmlformats.org/officeDocument/2006/relationships/slideLayout" Target="../slideLayouts/slideLayout67.xml"/><Relationship Id="rId2" Type="http://schemas.openxmlformats.org/officeDocument/2006/relationships/slideLayout" Target="../slideLayouts/slideLayout68.xml"/><Relationship Id="rId3" Type="http://schemas.openxmlformats.org/officeDocument/2006/relationships/slideLayout" Target="../slideLayouts/slideLayout69.xml"/><Relationship Id="rId4" Type="http://schemas.openxmlformats.org/officeDocument/2006/relationships/slideLayout" Target="../slideLayouts/slideLayout70.xml"/><Relationship Id="rId5" Type="http://schemas.openxmlformats.org/officeDocument/2006/relationships/slideLayout" Target="../slideLayouts/slideLayout71.xml"/><Relationship Id="rId6" Type="http://schemas.openxmlformats.org/officeDocument/2006/relationships/slideLayout" Target="../slideLayouts/slideLayout72.xml"/><Relationship Id="rId7" Type="http://schemas.openxmlformats.org/officeDocument/2006/relationships/slideLayout" Target="../slideLayouts/slideLayout73.xml"/><Relationship Id="rId8" Type="http://schemas.openxmlformats.org/officeDocument/2006/relationships/slideLayout" Target="../slideLayouts/slideLayout74.xml"/><Relationship Id="rId9" Type="http://schemas.openxmlformats.org/officeDocument/2006/relationships/slideLayout" Target="../slideLayouts/slideLayout75.xml"/><Relationship Id="rId10" Type="http://schemas.openxmlformats.org/officeDocument/2006/relationships/slideLayout" Target="../slideLayouts/slideLayout76.xml"/></Relationships>
</file>

<file path=ppt/slideMasters/_rels/slideMaster8.xml.rels><?xml version="1.0" encoding="UTF-8" standalone="yes"?>
<Relationships xmlns="http://schemas.openxmlformats.org/package/2006/relationships"><Relationship Id="rId11" Type="http://schemas.openxmlformats.org/officeDocument/2006/relationships/slideLayout" Target="../slideLayouts/slideLayout88.xml"/><Relationship Id="rId12" Type="http://schemas.openxmlformats.org/officeDocument/2006/relationships/theme" Target="../theme/theme8.xml"/><Relationship Id="rId1" Type="http://schemas.openxmlformats.org/officeDocument/2006/relationships/slideLayout" Target="../slideLayouts/slideLayout78.xml"/><Relationship Id="rId2" Type="http://schemas.openxmlformats.org/officeDocument/2006/relationships/slideLayout" Target="../slideLayouts/slideLayout79.xml"/><Relationship Id="rId3" Type="http://schemas.openxmlformats.org/officeDocument/2006/relationships/slideLayout" Target="../slideLayouts/slideLayout80.xml"/><Relationship Id="rId4" Type="http://schemas.openxmlformats.org/officeDocument/2006/relationships/slideLayout" Target="../slideLayouts/slideLayout81.xml"/><Relationship Id="rId5" Type="http://schemas.openxmlformats.org/officeDocument/2006/relationships/slideLayout" Target="../slideLayouts/slideLayout82.xml"/><Relationship Id="rId6" Type="http://schemas.openxmlformats.org/officeDocument/2006/relationships/slideLayout" Target="../slideLayouts/slideLayout83.xml"/><Relationship Id="rId7" Type="http://schemas.openxmlformats.org/officeDocument/2006/relationships/slideLayout" Target="../slideLayouts/slideLayout84.xml"/><Relationship Id="rId8" Type="http://schemas.openxmlformats.org/officeDocument/2006/relationships/slideLayout" Target="../slideLayouts/slideLayout85.xml"/><Relationship Id="rId9" Type="http://schemas.openxmlformats.org/officeDocument/2006/relationships/slideLayout" Target="../slideLayouts/slideLayout86.xml"/><Relationship Id="rId10" Type="http://schemas.openxmlformats.org/officeDocument/2006/relationships/slideLayout" Target="../slideLayouts/slideLayout87.xml"/></Relationships>
</file>

<file path=ppt/slideMasters/_rels/slideMaster9.xml.rels><?xml version="1.0" encoding="UTF-8" standalone="yes"?>
<Relationships xmlns="http://schemas.openxmlformats.org/package/2006/relationships"><Relationship Id="rId11" Type="http://schemas.openxmlformats.org/officeDocument/2006/relationships/slideLayout" Target="../slideLayouts/slideLayout99.xml"/><Relationship Id="rId12" Type="http://schemas.openxmlformats.org/officeDocument/2006/relationships/theme" Target="../theme/theme9.xml"/><Relationship Id="rId1" Type="http://schemas.openxmlformats.org/officeDocument/2006/relationships/slideLayout" Target="../slideLayouts/slideLayout89.xml"/><Relationship Id="rId2" Type="http://schemas.openxmlformats.org/officeDocument/2006/relationships/slideLayout" Target="../slideLayouts/slideLayout90.xml"/><Relationship Id="rId3" Type="http://schemas.openxmlformats.org/officeDocument/2006/relationships/slideLayout" Target="../slideLayouts/slideLayout91.xml"/><Relationship Id="rId4" Type="http://schemas.openxmlformats.org/officeDocument/2006/relationships/slideLayout" Target="../slideLayouts/slideLayout92.xml"/><Relationship Id="rId5" Type="http://schemas.openxmlformats.org/officeDocument/2006/relationships/slideLayout" Target="../slideLayouts/slideLayout93.xml"/><Relationship Id="rId6" Type="http://schemas.openxmlformats.org/officeDocument/2006/relationships/slideLayout" Target="../slideLayouts/slideLayout94.xml"/><Relationship Id="rId7" Type="http://schemas.openxmlformats.org/officeDocument/2006/relationships/slideLayout" Target="../slideLayouts/slideLayout95.xml"/><Relationship Id="rId8" Type="http://schemas.openxmlformats.org/officeDocument/2006/relationships/slideLayout" Target="../slideLayouts/slideLayout96.xml"/><Relationship Id="rId9" Type="http://schemas.openxmlformats.org/officeDocument/2006/relationships/slideLayout" Target="../slideLayouts/slideLayout97.xml"/><Relationship Id="rId10" Type="http://schemas.openxmlformats.org/officeDocument/2006/relationships/slideLayout" Target="../slideLayouts/slideLayout9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5" name="Rectangle 1"/>
          <p:cNvSpPr>
            <a:spLocks noChangeArrowheads="1"/>
          </p:cNvSpPr>
          <p:nvPr>
            <p:ph type="title"/>
          </p:nvPr>
        </p:nvSpPr>
        <p:spPr bwMode="auto">
          <a:xfrm>
            <a:off x="1270000" y="254000"/>
            <a:ext cx="10464800" cy="16891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ctr" anchorCtr="0" compatLnSpc="1">
            <a:prstTxWarp prst="textNoShape">
              <a:avLst/>
            </a:prstTxWarp>
          </a:bodyPr>
          <a:lstStyle/>
          <a:p>
            <a:pPr lvl="0"/>
            <a:r>
              <a:rPr lang="en-US">
                <a:sym typeface="Helvetica" charset="0"/>
              </a:rPr>
              <a:t>Click to edit Master title style</a:t>
            </a:r>
          </a:p>
        </p:txBody>
      </p:sp>
      <p:sp>
        <p:nvSpPr>
          <p:cNvPr id="1026" name="Rectangle 2"/>
          <p:cNvSpPr>
            <a:spLocks noChangeArrowheads="1"/>
          </p:cNvSpPr>
          <p:nvPr>
            <p:ph type="body" idx="1"/>
          </p:nvPr>
        </p:nvSpPr>
        <p:spPr bwMode="auto">
          <a:xfrm>
            <a:off x="1270000" y="2044700"/>
            <a:ext cx="10464800" cy="64389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ctr"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ransition xmlns:p14="http://schemas.microsoft.com/office/powerpoint/2010/main"/>
  <p:txStyles>
    <p:titleStyle>
      <a:lvl1pPr algn="ctr" rtl="0" fontAlgn="base">
        <a:spcBef>
          <a:spcPct val="0"/>
        </a:spcBef>
        <a:spcAft>
          <a:spcPct val="0"/>
        </a:spcAft>
        <a:defRPr sz="4800">
          <a:solidFill>
            <a:schemeClr val="tx1"/>
          </a:solidFill>
          <a:latin typeface="+mj-lt"/>
          <a:ea typeface="+mj-ea"/>
          <a:cs typeface="+mj-cs"/>
          <a:sym typeface="Helvetica" charset="0"/>
        </a:defRPr>
      </a:lvl1pPr>
      <a:lvl2pPr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9pPr>
    </p:titleStyle>
    <p:bodyStyle>
      <a:lvl1pPr marL="838200" indent="-571500" algn="l" rtl="0" fontAlgn="base">
        <a:spcBef>
          <a:spcPts val="1800"/>
        </a:spcBef>
        <a:spcAft>
          <a:spcPct val="0"/>
        </a:spcAft>
        <a:buSzPct val="171000"/>
        <a:buFont typeface="Helvetica" charset="0"/>
        <a:buChar char="•"/>
        <a:defRPr sz="4200">
          <a:solidFill>
            <a:schemeClr val="tx1"/>
          </a:solidFill>
          <a:latin typeface="+mn-lt"/>
          <a:ea typeface="+mn-ea"/>
          <a:cs typeface="+mn-cs"/>
          <a:sym typeface="Helvetica" charset="0"/>
        </a:defRPr>
      </a:lvl1pPr>
      <a:lvl2pPr marL="1282700" indent="-571500" algn="l" rtl="0" fontAlgn="base">
        <a:spcBef>
          <a:spcPts val="1800"/>
        </a:spcBef>
        <a:spcAft>
          <a:spcPct val="0"/>
        </a:spcAft>
        <a:buSzPct val="100000"/>
        <a:buFont typeface="Lucida Grande" charset="0"/>
        <a:buChar char="‣"/>
        <a:defRPr sz="3600">
          <a:solidFill>
            <a:schemeClr val="tx1"/>
          </a:solidFill>
          <a:latin typeface="+mn-lt"/>
          <a:ea typeface="+mn-ea"/>
          <a:cs typeface="+mn-cs"/>
          <a:sym typeface="Helvetica" charset="0"/>
        </a:defRPr>
      </a:lvl2pPr>
      <a:lvl3pPr marL="1727200" indent="-571500" algn="l" rtl="0" fontAlgn="base">
        <a:spcBef>
          <a:spcPts val="1800"/>
        </a:spcBef>
        <a:spcAft>
          <a:spcPct val="0"/>
        </a:spcAft>
        <a:buClr>
          <a:srgbClr val="000000"/>
        </a:buClr>
        <a:buSzPct val="125000"/>
        <a:buFont typeface="Helvetica" charset="0"/>
        <a:buChar char="-"/>
        <a:defRPr sz="3600">
          <a:solidFill>
            <a:schemeClr val="tx1"/>
          </a:solidFill>
          <a:latin typeface="+mn-lt"/>
          <a:ea typeface="+mn-ea"/>
          <a:cs typeface="+mn-cs"/>
          <a:sym typeface="Helvetica" charset="0"/>
        </a:defRPr>
      </a:lvl3pPr>
      <a:lvl4pPr marL="2171700" indent="-571500" algn="l" rtl="0" fontAlgn="base">
        <a:spcBef>
          <a:spcPts val="1200"/>
        </a:spcBef>
        <a:spcAft>
          <a:spcPct val="0"/>
        </a:spcAft>
        <a:buClr>
          <a:srgbClr val="000000"/>
        </a:buClr>
        <a:buSzPct val="171000"/>
        <a:buFont typeface="Helvetica" charset="0"/>
        <a:buChar char="•"/>
        <a:defRPr sz="2400">
          <a:solidFill>
            <a:schemeClr val="tx1"/>
          </a:solidFill>
          <a:latin typeface="+mn-lt"/>
          <a:ea typeface="+mn-ea"/>
          <a:cs typeface="+mn-cs"/>
          <a:sym typeface="Helvetica" charset="0"/>
        </a:defRPr>
      </a:lvl4pPr>
      <a:lvl5pPr marL="2616200" indent="-571500" algn="l" rtl="0" fontAlgn="base">
        <a:spcBef>
          <a:spcPts val="1200"/>
        </a:spcBef>
        <a:spcAft>
          <a:spcPct val="0"/>
        </a:spcAft>
        <a:buSzPct val="100000"/>
        <a:buFont typeface="Lucida Grande" charset="0"/>
        <a:buChar char="‣"/>
        <a:defRPr sz="2400">
          <a:solidFill>
            <a:schemeClr val="tx1"/>
          </a:solidFill>
          <a:latin typeface="+mn-lt"/>
          <a:ea typeface="+mn-ea"/>
          <a:cs typeface="+mn-cs"/>
          <a:sym typeface="Helvetica" charset="0"/>
        </a:defRPr>
      </a:lvl5pPr>
      <a:lvl6pPr marL="3073400" indent="-571500" algn="l" rtl="0" fontAlgn="base">
        <a:spcBef>
          <a:spcPts val="1200"/>
        </a:spcBef>
        <a:spcAft>
          <a:spcPct val="0"/>
        </a:spcAft>
        <a:buSzPct val="100000"/>
        <a:buFont typeface="Lucida Grande" charset="0"/>
        <a:buChar char="‣"/>
        <a:defRPr sz="2400">
          <a:solidFill>
            <a:schemeClr val="tx1"/>
          </a:solidFill>
          <a:latin typeface="+mn-lt"/>
          <a:ea typeface="+mn-ea"/>
          <a:cs typeface="+mn-cs"/>
          <a:sym typeface="Helvetica" charset="0"/>
        </a:defRPr>
      </a:lvl6pPr>
      <a:lvl7pPr marL="3530600" indent="-571500" algn="l" rtl="0" fontAlgn="base">
        <a:spcBef>
          <a:spcPts val="1200"/>
        </a:spcBef>
        <a:spcAft>
          <a:spcPct val="0"/>
        </a:spcAft>
        <a:buSzPct val="100000"/>
        <a:buFont typeface="Lucida Grande" charset="0"/>
        <a:buChar char="‣"/>
        <a:defRPr sz="2400">
          <a:solidFill>
            <a:schemeClr val="tx1"/>
          </a:solidFill>
          <a:latin typeface="+mn-lt"/>
          <a:ea typeface="+mn-ea"/>
          <a:cs typeface="+mn-cs"/>
          <a:sym typeface="Helvetica" charset="0"/>
        </a:defRPr>
      </a:lvl7pPr>
      <a:lvl8pPr marL="3987800" indent="-571500" algn="l" rtl="0" fontAlgn="base">
        <a:spcBef>
          <a:spcPts val="1200"/>
        </a:spcBef>
        <a:spcAft>
          <a:spcPct val="0"/>
        </a:spcAft>
        <a:buSzPct val="100000"/>
        <a:buFont typeface="Lucida Grande" charset="0"/>
        <a:buChar char="‣"/>
        <a:defRPr sz="2400">
          <a:solidFill>
            <a:schemeClr val="tx1"/>
          </a:solidFill>
          <a:latin typeface="+mn-lt"/>
          <a:ea typeface="+mn-ea"/>
          <a:cs typeface="+mn-cs"/>
          <a:sym typeface="Helvetica" charset="0"/>
        </a:defRPr>
      </a:lvl8pPr>
      <a:lvl9pPr marL="4445000" indent="-571500" algn="l" rtl="0" fontAlgn="base">
        <a:spcBef>
          <a:spcPts val="1200"/>
        </a:spcBef>
        <a:spcAft>
          <a:spcPct val="0"/>
        </a:spcAft>
        <a:buSzPct val="100000"/>
        <a:buFont typeface="Lucida Grande" charset="0"/>
        <a:buChar char="‣"/>
        <a:defRPr sz="2400">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761" r:id="rId1"/>
    <p:sldLayoutId id="2147483762" r:id="rId2"/>
    <p:sldLayoutId id="2147483763" r:id="rId3"/>
    <p:sldLayoutId id="2147483764" r:id="rId4"/>
    <p:sldLayoutId id="2147483765" r:id="rId5"/>
    <p:sldLayoutId id="2147483766" r:id="rId6"/>
    <p:sldLayoutId id="2147483767" r:id="rId7"/>
    <p:sldLayoutId id="2147483768" r:id="rId8"/>
    <p:sldLayoutId id="2147483769" r:id="rId9"/>
    <p:sldLayoutId id="2147483770" r:id="rId10"/>
    <p:sldLayoutId id="2147483771" r:id="rId11"/>
  </p:sldLayoutIdLst>
  <p:transition xmlns:p14="http://schemas.microsoft.com/office/powerpoint/2010/main"/>
  <p:txStyles>
    <p:titleStyle>
      <a:lvl1pPr algn="ctr" rtl="0" fontAlgn="base">
        <a:spcBef>
          <a:spcPct val="0"/>
        </a:spcBef>
        <a:spcAft>
          <a:spcPct val="0"/>
        </a:spcAft>
        <a:defRPr sz="8400">
          <a:solidFill>
            <a:schemeClr val="tx1"/>
          </a:solidFill>
          <a:latin typeface="+mj-lt"/>
          <a:ea typeface="+mj-ea"/>
          <a:cs typeface="+mj-cs"/>
          <a:sym typeface="Gill Sans" charset="0"/>
        </a:defRPr>
      </a:lvl1pPr>
      <a:lvl2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2pPr>
      <a:lvl3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3pPr>
      <a:lvl4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4pPr>
      <a:lvl5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5pPr>
      <a:lvl6pPr marL="4572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6pPr>
      <a:lvl7pPr marL="9144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7pPr>
      <a:lvl8pPr marL="13716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8pPr>
      <a:lvl9pPr marL="18288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9pPr>
    </p:titleStyle>
    <p:bodyStyle>
      <a:lvl1pPr marL="8890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1pPr>
      <a:lvl2pPr marL="13335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2pPr>
      <a:lvl3pPr marL="17780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3pPr>
      <a:lvl4pPr marL="22225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4pPr>
      <a:lvl5pPr marL="26670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5pPr>
      <a:lvl6pPr marL="31242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6pPr>
      <a:lvl7pPr marL="35814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7pPr>
      <a:lvl8pPr marL="40386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8pPr>
      <a:lvl9pPr marL="44958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265" name="Rectangle 1"/>
          <p:cNvSpPr>
            <a:spLocks noChangeArrowheads="1"/>
          </p:cNvSpPr>
          <p:nvPr>
            <p:ph type="title"/>
          </p:nvPr>
        </p:nvSpPr>
        <p:spPr bwMode="auto">
          <a:xfrm>
            <a:off x="1270000" y="254000"/>
            <a:ext cx="10464800" cy="16891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ctr" anchorCtr="0" compatLnSpc="1">
            <a:prstTxWarp prst="textNoShape">
              <a:avLst/>
            </a:prstTxWarp>
          </a:bodyPr>
          <a:lstStyle/>
          <a:p>
            <a:pPr lvl="0"/>
            <a:r>
              <a:rPr lang="en-US">
                <a:sym typeface="Helvetica" charset="0"/>
              </a:rPr>
              <a:t>Click to edit Master title style</a:t>
            </a:r>
          </a:p>
        </p:txBody>
      </p:sp>
      <p:sp>
        <p:nvSpPr>
          <p:cNvPr id="11266" name="Rectangle 2"/>
          <p:cNvSpPr>
            <a:spLocks noChangeArrowheads="1"/>
          </p:cNvSpPr>
          <p:nvPr>
            <p:ph type="body" idx="1"/>
          </p:nvPr>
        </p:nvSpPr>
        <p:spPr bwMode="auto">
          <a:xfrm>
            <a:off x="1270000" y="2044700"/>
            <a:ext cx="5232400" cy="64389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ctr"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Tree>
  </p:cSld>
  <p:clrMap bg1="lt1" tx1="dk1" bg2="lt2" tx2="dk2" accent1="accent1" accent2="accent2" accent3="accent3" accent4="accent4" accent5="accent5" accent6="accent6" hlink="hlink" folHlink="folHlink"/>
  <p:sldLayoutIdLst>
    <p:sldLayoutId id="2147483772" r:id="rId1"/>
    <p:sldLayoutId id="2147483773" r:id="rId2"/>
    <p:sldLayoutId id="2147483774" r:id="rId3"/>
    <p:sldLayoutId id="2147483775" r:id="rId4"/>
    <p:sldLayoutId id="2147483776" r:id="rId5"/>
    <p:sldLayoutId id="2147483777" r:id="rId6"/>
    <p:sldLayoutId id="2147483778" r:id="rId7"/>
    <p:sldLayoutId id="2147483779" r:id="rId8"/>
    <p:sldLayoutId id="2147483780" r:id="rId9"/>
    <p:sldLayoutId id="2147483781" r:id="rId10"/>
    <p:sldLayoutId id="2147483782" r:id="rId11"/>
  </p:sldLayoutIdLst>
  <p:transition xmlns:p14="http://schemas.microsoft.com/office/powerpoint/2010/main"/>
  <p:txStyles>
    <p:titleStyle>
      <a:lvl1pPr algn="ctr" rtl="0" fontAlgn="base">
        <a:spcBef>
          <a:spcPct val="0"/>
        </a:spcBef>
        <a:spcAft>
          <a:spcPct val="0"/>
        </a:spcAft>
        <a:defRPr sz="4800">
          <a:solidFill>
            <a:schemeClr val="tx1"/>
          </a:solidFill>
          <a:latin typeface="+mj-lt"/>
          <a:ea typeface="+mj-ea"/>
          <a:cs typeface="+mj-cs"/>
          <a:sym typeface="Helvetica" charset="0"/>
        </a:defRPr>
      </a:lvl1pPr>
      <a:lvl2pPr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9pPr>
    </p:titleStyle>
    <p:bodyStyle>
      <a:lvl1pPr marL="760413" indent="-493713" algn="l" rtl="0" fontAlgn="base">
        <a:spcBef>
          <a:spcPts val="1700"/>
        </a:spcBef>
        <a:spcAft>
          <a:spcPct val="0"/>
        </a:spcAft>
        <a:buSzPct val="171000"/>
        <a:buFont typeface="Helvetica" charset="0"/>
        <a:buChar char="•"/>
        <a:defRPr sz="3200">
          <a:solidFill>
            <a:schemeClr val="tx1"/>
          </a:solidFill>
          <a:latin typeface="+mn-lt"/>
          <a:ea typeface="+mn-ea"/>
          <a:cs typeface="+mn-cs"/>
          <a:sym typeface="Helvetica" charset="0"/>
        </a:defRPr>
      </a:lvl1pPr>
      <a:lvl2pPr marL="1204913" indent="-493713" algn="l" rtl="0" fontAlgn="base">
        <a:spcBef>
          <a:spcPts val="1800"/>
        </a:spcBef>
        <a:spcAft>
          <a:spcPct val="0"/>
        </a:spcAft>
        <a:buSzPct val="100000"/>
        <a:buFont typeface="Lucida Grande" charset="0"/>
        <a:buChar char="‣"/>
        <a:defRPr sz="3200">
          <a:solidFill>
            <a:schemeClr val="tx1"/>
          </a:solidFill>
          <a:latin typeface="+mn-lt"/>
          <a:ea typeface="+mn-ea"/>
          <a:cs typeface="+mn-cs"/>
          <a:sym typeface="Helvetica" charset="0"/>
        </a:defRPr>
      </a:lvl2pPr>
      <a:lvl3pPr marL="1649413" indent="-493713" algn="l" rtl="0" fontAlgn="base">
        <a:spcBef>
          <a:spcPts val="1200"/>
        </a:spcBef>
        <a:spcAft>
          <a:spcPct val="0"/>
        </a:spcAft>
        <a:buClr>
          <a:srgbClr val="000000"/>
        </a:buClr>
        <a:buSzPct val="125000"/>
        <a:buFont typeface="Helvetica" charset="0"/>
        <a:buChar char="-"/>
        <a:defRPr sz="2400">
          <a:solidFill>
            <a:schemeClr val="tx1"/>
          </a:solidFill>
          <a:latin typeface="+mn-lt"/>
          <a:ea typeface="+mn-ea"/>
          <a:cs typeface="+mn-cs"/>
          <a:sym typeface="Helvetica" charset="0"/>
        </a:defRPr>
      </a:lvl3pPr>
      <a:lvl4pPr marL="2093913" indent="-493713" algn="l" rtl="0" fontAlgn="base">
        <a:spcBef>
          <a:spcPts val="1200"/>
        </a:spcBef>
        <a:spcAft>
          <a:spcPct val="0"/>
        </a:spcAft>
        <a:buClr>
          <a:srgbClr val="000000"/>
        </a:buClr>
        <a:buSzPct val="171000"/>
        <a:buFont typeface="Helvetica" charset="0"/>
        <a:buChar char="•"/>
        <a:defRPr sz="2400">
          <a:solidFill>
            <a:schemeClr val="tx1"/>
          </a:solidFill>
          <a:latin typeface="+mn-lt"/>
          <a:ea typeface="+mn-ea"/>
          <a:cs typeface="+mn-cs"/>
          <a:sym typeface="Helvetica" charset="0"/>
        </a:defRPr>
      </a:lvl4pPr>
      <a:lvl5pPr marL="2538413" indent="-493713" algn="l" rtl="0" fontAlgn="base">
        <a:spcBef>
          <a:spcPts val="1200"/>
        </a:spcBef>
        <a:spcAft>
          <a:spcPct val="0"/>
        </a:spcAft>
        <a:buSzPct val="100000"/>
        <a:buFont typeface="Lucida Grande" charset="0"/>
        <a:buChar char="‣"/>
        <a:defRPr sz="2400">
          <a:solidFill>
            <a:schemeClr val="tx1"/>
          </a:solidFill>
          <a:latin typeface="+mn-lt"/>
          <a:ea typeface="+mn-ea"/>
          <a:cs typeface="+mn-cs"/>
          <a:sym typeface="Helvetica" charset="0"/>
        </a:defRPr>
      </a:lvl5pPr>
      <a:lvl6pPr marL="2995613" indent="-493713" algn="l" rtl="0" fontAlgn="base">
        <a:spcBef>
          <a:spcPts val="1200"/>
        </a:spcBef>
        <a:spcAft>
          <a:spcPct val="0"/>
        </a:spcAft>
        <a:buSzPct val="100000"/>
        <a:buFont typeface="Lucida Grande" charset="0"/>
        <a:buChar char="‣"/>
        <a:defRPr sz="2400">
          <a:solidFill>
            <a:schemeClr val="tx1"/>
          </a:solidFill>
          <a:latin typeface="+mn-lt"/>
          <a:ea typeface="+mn-ea"/>
          <a:cs typeface="+mn-cs"/>
          <a:sym typeface="Helvetica" charset="0"/>
        </a:defRPr>
      </a:lvl6pPr>
      <a:lvl7pPr marL="3452813" indent="-493713" algn="l" rtl="0" fontAlgn="base">
        <a:spcBef>
          <a:spcPts val="1200"/>
        </a:spcBef>
        <a:spcAft>
          <a:spcPct val="0"/>
        </a:spcAft>
        <a:buSzPct val="100000"/>
        <a:buFont typeface="Lucida Grande" charset="0"/>
        <a:buChar char="‣"/>
        <a:defRPr sz="2400">
          <a:solidFill>
            <a:schemeClr val="tx1"/>
          </a:solidFill>
          <a:latin typeface="+mn-lt"/>
          <a:ea typeface="+mn-ea"/>
          <a:cs typeface="+mn-cs"/>
          <a:sym typeface="Helvetica" charset="0"/>
        </a:defRPr>
      </a:lvl7pPr>
      <a:lvl8pPr marL="3910013" indent="-493713" algn="l" rtl="0" fontAlgn="base">
        <a:spcBef>
          <a:spcPts val="1200"/>
        </a:spcBef>
        <a:spcAft>
          <a:spcPct val="0"/>
        </a:spcAft>
        <a:buSzPct val="100000"/>
        <a:buFont typeface="Lucida Grande" charset="0"/>
        <a:buChar char="‣"/>
        <a:defRPr sz="2400">
          <a:solidFill>
            <a:schemeClr val="tx1"/>
          </a:solidFill>
          <a:latin typeface="+mn-lt"/>
          <a:ea typeface="+mn-ea"/>
          <a:cs typeface="+mn-cs"/>
          <a:sym typeface="Helvetica" charset="0"/>
        </a:defRPr>
      </a:lvl8pPr>
      <a:lvl9pPr marL="4367213" indent="-493713" algn="l" rtl="0" fontAlgn="base">
        <a:spcBef>
          <a:spcPts val="1200"/>
        </a:spcBef>
        <a:spcAft>
          <a:spcPct val="0"/>
        </a:spcAft>
        <a:buSzPct val="100000"/>
        <a:buFont typeface="Lucida Grande" charset="0"/>
        <a:buChar char="‣"/>
        <a:defRPr sz="2400">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289" name="Rectangle 1"/>
          <p:cNvSpPr>
            <a:spLocks noChangeArrowheads="1"/>
          </p:cNvSpPr>
          <p:nvPr>
            <p:ph type="title"/>
          </p:nvPr>
        </p:nvSpPr>
        <p:spPr bwMode="auto">
          <a:xfrm>
            <a:off x="1270000" y="254000"/>
            <a:ext cx="10464800" cy="16891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ctr" anchorCtr="0" compatLnSpc="1">
            <a:prstTxWarp prst="textNoShape">
              <a:avLst/>
            </a:prstTxWarp>
          </a:bodyPr>
          <a:lstStyle/>
          <a:p>
            <a:pPr lvl="0"/>
            <a:r>
              <a:rPr lang="en-US">
                <a:sym typeface="Helvetica" charset="0"/>
              </a:rPr>
              <a:t>Click to edit Master title style</a:t>
            </a:r>
          </a:p>
        </p:txBody>
      </p:sp>
      <p:sp>
        <p:nvSpPr>
          <p:cNvPr id="12290" name="Rectangle 2"/>
          <p:cNvSpPr>
            <a:spLocks noChangeArrowheads="1"/>
          </p:cNvSpPr>
          <p:nvPr>
            <p:ph type="body" idx="1"/>
          </p:nvPr>
        </p:nvSpPr>
        <p:spPr bwMode="auto">
          <a:xfrm>
            <a:off x="1270000" y="2044700"/>
            <a:ext cx="10464800" cy="64389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Tree>
  </p:cSld>
  <p:clrMap bg1="lt1" tx1="dk1" bg2="lt2" tx2="dk2" accent1="accent1" accent2="accent2" accent3="accent3" accent4="accent4" accent5="accent5" accent6="accent6" hlink="hlink" folHlink="folHlink"/>
  <p:sldLayoutIdLst>
    <p:sldLayoutId id="2147483783" r:id="rId1"/>
    <p:sldLayoutId id="2147483784" r:id="rId2"/>
    <p:sldLayoutId id="2147483785" r:id="rId3"/>
    <p:sldLayoutId id="2147483786" r:id="rId4"/>
    <p:sldLayoutId id="2147483787" r:id="rId5"/>
    <p:sldLayoutId id="2147483788" r:id="rId6"/>
    <p:sldLayoutId id="2147483789" r:id="rId7"/>
    <p:sldLayoutId id="2147483790" r:id="rId8"/>
    <p:sldLayoutId id="2147483791" r:id="rId9"/>
    <p:sldLayoutId id="2147483792" r:id="rId10"/>
    <p:sldLayoutId id="2147483793" r:id="rId11"/>
  </p:sldLayoutIdLst>
  <p:transition xmlns:p14="http://schemas.microsoft.com/office/powerpoint/2010/main"/>
  <p:txStyles>
    <p:titleStyle>
      <a:lvl1pPr algn="ctr" rtl="0" fontAlgn="base">
        <a:spcBef>
          <a:spcPct val="0"/>
        </a:spcBef>
        <a:spcAft>
          <a:spcPct val="0"/>
        </a:spcAft>
        <a:defRPr sz="4800">
          <a:solidFill>
            <a:schemeClr val="tx1"/>
          </a:solidFill>
          <a:latin typeface="+mj-lt"/>
          <a:ea typeface="+mj-ea"/>
          <a:cs typeface="+mj-cs"/>
          <a:sym typeface="Helvetica" charset="0"/>
        </a:defRPr>
      </a:lvl1pPr>
      <a:lvl2pPr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9pPr>
    </p:titleStyle>
    <p:bodyStyle>
      <a:lvl1pPr marL="760413" indent="-493713" algn="l" rtl="0" fontAlgn="base">
        <a:spcBef>
          <a:spcPts val="1800"/>
        </a:spcBef>
        <a:spcAft>
          <a:spcPct val="0"/>
        </a:spcAft>
        <a:buSzPct val="171000"/>
        <a:buFont typeface="Helvetica" charset="0"/>
        <a:buChar char="•"/>
        <a:defRPr sz="3200">
          <a:solidFill>
            <a:schemeClr val="tx1"/>
          </a:solidFill>
          <a:latin typeface="+mn-lt"/>
          <a:ea typeface="+mn-ea"/>
          <a:cs typeface="+mn-cs"/>
          <a:sym typeface="Helvetica" charset="0"/>
        </a:defRPr>
      </a:lvl1pPr>
      <a:lvl2pPr marL="1204913" indent="-493713" algn="l" rtl="0" fontAlgn="base">
        <a:spcBef>
          <a:spcPts val="1800"/>
        </a:spcBef>
        <a:spcAft>
          <a:spcPct val="0"/>
        </a:spcAft>
        <a:buSzPct val="100000"/>
        <a:buFont typeface="Lucida Grande" charset="0"/>
        <a:buChar char="‣"/>
        <a:defRPr sz="3200">
          <a:solidFill>
            <a:schemeClr val="tx1"/>
          </a:solidFill>
          <a:latin typeface="+mn-lt"/>
          <a:ea typeface="+mn-ea"/>
          <a:cs typeface="+mn-cs"/>
          <a:sym typeface="Helvetica" charset="0"/>
        </a:defRPr>
      </a:lvl2pPr>
      <a:lvl3pPr marL="1649413" indent="-493713" algn="l" rtl="0" fontAlgn="base">
        <a:spcBef>
          <a:spcPts val="1800"/>
        </a:spcBef>
        <a:spcAft>
          <a:spcPct val="0"/>
        </a:spcAft>
        <a:buSzPct val="125000"/>
        <a:buFont typeface="Helvetica" charset="0"/>
        <a:buChar char="-"/>
        <a:defRPr sz="3200">
          <a:solidFill>
            <a:schemeClr val="tx1"/>
          </a:solidFill>
          <a:latin typeface="+mn-lt"/>
          <a:ea typeface="+mn-ea"/>
          <a:cs typeface="+mn-cs"/>
          <a:sym typeface="Helvetica" charset="0"/>
        </a:defRPr>
      </a:lvl3pPr>
      <a:lvl4pPr marL="2093913" indent="-493713" algn="l" rtl="0" fontAlgn="base">
        <a:spcBef>
          <a:spcPts val="1200"/>
        </a:spcBef>
        <a:spcAft>
          <a:spcPct val="0"/>
        </a:spcAft>
        <a:buClr>
          <a:srgbClr val="000000"/>
        </a:buClr>
        <a:buSzPct val="171000"/>
        <a:buFont typeface="Helvetica" charset="0"/>
        <a:buChar char="•"/>
        <a:defRPr sz="2400">
          <a:solidFill>
            <a:schemeClr val="tx1"/>
          </a:solidFill>
          <a:latin typeface="+mn-lt"/>
          <a:ea typeface="+mn-ea"/>
          <a:cs typeface="+mn-cs"/>
          <a:sym typeface="Helvetica" charset="0"/>
        </a:defRPr>
      </a:lvl4pPr>
      <a:lvl5pPr marL="2538413" indent="-493713" algn="l" rtl="0" fontAlgn="base">
        <a:spcBef>
          <a:spcPts val="1200"/>
        </a:spcBef>
        <a:spcAft>
          <a:spcPct val="0"/>
        </a:spcAft>
        <a:buSzPct val="100000"/>
        <a:buFont typeface="Lucida Grande" charset="0"/>
        <a:buChar char="‣"/>
        <a:defRPr sz="2400">
          <a:solidFill>
            <a:schemeClr val="tx1"/>
          </a:solidFill>
          <a:latin typeface="+mn-lt"/>
          <a:ea typeface="+mn-ea"/>
          <a:cs typeface="+mn-cs"/>
          <a:sym typeface="Helvetica" charset="0"/>
        </a:defRPr>
      </a:lvl5pPr>
      <a:lvl6pPr marL="2995613" indent="-493713" algn="l" rtl="0" fontAlgn="base">
        <a:spcBef>
          <a:spcPts val="1200"/>
        </a:spcBef>
        <a:spcAft>
          <a:spcPct val="0"/>
        </a:spcAft>
        <a:buSzPct val="100000"/>
        <a:buFont typeface="Lucida Grande" charset="0"/>
        <a:buChar char="‣"/>
        <a:defRPr sz="2400">
          <a:solidFill>
            <a:schemeClr val="tx1"/>
          </a:solidFill>
          <a:latin typeface="+mn-lt"/>
          <a:ea typeface="+mn-ea"/>
          <a:cs typeface="+mn-cs"/>
          <a:sym typeface="Helvetica" charset="0"/>
        </a:defRPr>
      </a:lvl6pPr>
      <a:lvl7pPr marL="3452813" indent="-493713" algn="l" rtl="0" fontAlgn="base">
        <a:spcBef>
          <a:spcPts val="1200"/>
        </a:spcBef>
        <a:spcAft>
          <a:spcPct val="0"/>
        </a:spcAft>
        <a:buSzPct val="100000"/>
        <a:buFont typeface="Lucida Grande" charset="0"/>
        <a:buChar char="‣"/>
        <a:defRPr sz="2400">
          <a:solidFill>
            <a:schemeClr val="tx1"/>
          </a:solidFill>
          <a:latin typeface="+mn-lt"/>
          <a:ea typeface="+mn-ea"/>
          <a:cs typeface="+mn-cs"/>
          <a:sym typeface="Helvetica" charset="0"/>
        </a:defRPr>
      </a:lvl7pPr>
      <a:lvl8pPr marL="3910013" indent="-493713" algn="l" rtl="0" fontAlgn="base">
        <a:spcBef>
          <a:spcPts val="1200"/>
        </a:spcBef>
        <a:spcAft>
          <a:spcPct val="0"/>
        </a:spcAft>
        <a:buSzPct val="100000"/>
        <a:buFont typeface="Lucida Grande" charset="0"/>
        <a:buChar char="‣"/>
        <a:defRPr sz="2400">
          <a:solidFill>
            <a:schemeClr val="tx1"/>
          </a:solidFill>
          <a:latin typeface="+mn-lt"/>
          <a:ea typeface="+mn-ea"/>
          <a:cs typeface="+mn-cs"/>
          <a:sym typeface="Helvetica" charset="0"/>
        </a:defRPr>
      </a:lvl8pPr>
      <a:lvl9pPr marL="4367213" indent="-493713" algn="l" rtl="0" fontAlgn="base">
        <a:spcBef>
          <a:spcPts val="1200"/>
        </a:spcBef>
        <a:spcAft>
          <a:spcPct val="0"/>
        </a:spcAft>
        <a:buSzPct val="100000"/>
        <a:buFont typeface="Lucida Grande" charset="0"/>
        <a:buChar char="‣"/>
        <a:defRPr sz="2400">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313" name="Rectangle 1"/>
          <p:cNvSpPr>
            <a:spLocks noChangeArrowheads="1"/>
          </p:cNvSpPr>
          <p:nvPr>
            <p:ph type="title"/>
          </p:nvPr>
        </p:nvSpPr>
        <p:spPr bwMode="auto">
          <a:xfrm>
            <a:off x="1270000" y="254000"/>
            <a:ext cx="10464800" cy="16891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ctr" anchorCtr="0" compatLnSpc="1">
            <a:prstTxWarp prst="textNoShape">
              <a:avLst/>
            </a:prstTxWarp>
          </a:bodyPr>
          <a:lstStyle/>
          <a:p>
            <a:pPr lvl="0"/>
            <a:r>
              <a:rPr lang="en-US">
                <a:sym typeface="Helvetica" charset="0"/>
              </a:rPr>
              <a:t>Click to edit Master title style</a:t>
            </a:r>
          </a:p>
        </p:txBody>
      </p:sp>
      <p:sp>
        <p:nvSpPr>
          <p:cNvPr id="13314" name="Rectangle 2"/>
          <p:cNvSpPr>
            <a:spLocks noChangeArrowheads="1"/>
          </p:cNvSpPr>
          <p:nvPr>
            <p:ph type="body" idx="1"/>
          </p:nvPr>
        </p:nvSpPr>
        <p:spPr bwMode="auto">
          <a:xfrm>
            <a:off x="6502400" y="2044700"/>
            <a:ext cx="5232400" cy="64389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ctr"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Tree>
  </p:cSld>
  <p:clrMap bg1="lt1" tx1="dk1" bg2="lt2" tx2="dk2" accent1="accent1" accent2="accent2" accent3="accent3" accent4="accent4" accent5="accent5" accent6="accent6" hlink="hlink" folHlink="folHlink"/>
  <p:sldLayoutIdLst>
    <p:sldLayoutId id="2147483794" r:id="rId1"/>
    <p:sldLayoutId id="2147483795" r:id="rId2"/>
    <p:sldLayoutId id="2147483796" r:id="rId3"/>
    <p:sldLayoutId id="2147483797" r:id="rId4"/>
    <p:sldLayoutId id="2147483798" r:id="rId5"/>
    <p:sldLayoutId id="2147483799" r:id="rId6"/>
    <p:sldLayoutId id="2147483800" r:id="rId7"/>
    <p:sldLayoutId id="2147483801" r:id="rId8"/>
    <p:sldLayoutId id="2147483802" r:id="rId9"/>
    <p:sldLayoutId id="2147483803" r:id="rId10"/>
    <p:sldLayoutId id="2147483804" r:id="rId11"/>
  </p:sldLayoutIdLst>
  <p:transition xmlns:p14="http://schemas.microsoft.com/office/powerpoint/2010/main"/>
  <p:txStyles>
    <p:titleStyle>
      <a:lvl1pPr algn="ctr" rtl="0" fontAlgn="base">
        <a:spcBef>
          <a:spcPct val="0"/>
        </a:spcBef>
        <a:spcAft>
          <a:spcPct val="0"/>
        </a:spcAft>
        <a:defRPr sz="4800">
          <a:solidFill>
            <a:schemeClr val="tx1"/>
          </a:solidFill>
          <a:latin typeface="+mj-lt"/>
          <a:ea typeface="+mj-ea"/>
          <a:cs typeface="+mj-cs"/>
          <a:sym typeface="Helvetica" charset="0"/>
        </a:defRPr>
      </a:lvl1pPr>
      <a:lvl2pPr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9pPr>
    </p:titleStyle>
    <p:bodyStyle>
      <a:lvl1pPr marL="760413" indent="-493713" algn="l" rtl="0" fontAlgn="base">
        <a:spcBef>
          <a:spcPts val="1800"/>
        </a:spcBef>
        <a:spcAft>
          <a:spcPct val="0"/>
        </a:spcAft>
        <a:buSzPct val="171000"/>
        <a:buFont typeface="Helvetica" charset="0"/>
        <a:buChar char="•"/>
        <a:defRPr sz="3200">
          <a:solidFill>
            <a:schemeClr val="tx1"/>
          </a:solidFill>
          <a:latin typeface="+mn-lt"/>
          <a:ea typeface="+mn-ea"/>
          <a:cs typeface="+mn-cs"/>
          <a:sym typeface="Helvetica" charset="0"/>
        </a:defRPr>
      </a:lvl1pPr>
      <a:lvl2pPr marL="1204913" indent="-493713" algn="l" rtl="0" fontAlgn="base">
        <a:spcBef>
          <a:spcPts val="1800"/>
        </a:spcBef>
        <a:spcAft>
          <a:spcPct val="0"/>
        </a:spcAft>
        <a:buSzPct val="100000"/>
        <a:buFont typeface="Lucida Grande" charset="0"/>
        <a:buChar char="‣"/>
        <a:defRPr sz="3200">
          <a:solidFill>
            <a:schemeClr val="tx1"/>
          </a:solidFill>
          <a:latin typeface="+mn-lt"/>
          <a:ea typeface="+mn-ea"/>
          <a:cs typeface="+mn-cs"/>
          <a:sym typeface="Helvetica" charset="0"/>
        </a:defRPr>
      </a:lvl2pPr>
      <a:lvl3pPr marL="1649413" indent="-493713" algn="l" rtl="0" fontAlgn="base">
        <a:spcBef>
          <a:spcPts val="1200"/>
        </a:spcBef>
        <a:spcAft>
          <a:spcPct val="0"/>
        </a:spcAft>
        <a:buClr>
          <a:srgbClr val="000000"/>
        </a:buClr>
        <a:buSzPct val="125000"/>
        <a:buFont typeface="Helvetica" charset="0"/>
        <a:buChar char="-"/>
        <a:defRPr sz="2400">
          <a:solidFill>
            <a:schemeClr val="tx1"/>
          </a:solidFill>
          <a:latin typeface="+mn-lt"/>
          <a:ea typeface="+mn-ea"/>
          <a:cs typeface="+mn-cs"/>
          <a:sym typeface="Helvetica" charset="0"/>
        </a:defRPr>
      </a:lvl3pPr>
      <a:lvl4pPr marL="2093913" indent="-493713" algn="l" rtl="0" fontAlgn="base">
        <a:spcBef>
          <a:spcPts val="1100"/>
        </a:spcBef>
        <a:spcAft>
          <a:spcPct val="0"/>
        </a:spcAft>
        <a:buClr>
          <a:srgbClr val="000000"/>
        </a:buClr>
        <a:buSzPct val="171000"/>
        <a:buFont typeface="Helvetica" charset="0"/>
        <a:buChar char="•"/>
        <a:defRPr sz="2400">
          <a:solidFill>
            <a:schemeClr val="tx1"/>
          </a:solidFill>
          <a:latin typeface="+mn-lt"/>
          <a:ea typeface="+mn-ea"/>
          <a:cs typeface="+mn-cs"/>
          <a:sym typeface="Helvetica" charset="0"/>
        </a:defRPr>
      </a:lvl4pPr>
      <a:lvl5pPr marL="2538413" indent="-493713" algn="l" rtl="0" fontAlgn="base">
        <a:spcBef>
          <a:spcPts val="1200"/>
        </a:spcBef>
        <a:spcAft>
          <a:spcPct val="0"/>
        </a:spcAft>
        <a:buSzPct val="100000"/>
        <a:buFont typeface="Lucida Grande" charset="0"/>
        <a:buChar char="‣"/>
        <a:defRPr sz="2400">
          <a:solidFill>
            <a:schemeClr val="tx1"/>
          </a:solidFill>
          <a:latin typeface="+mn-lt"/>
          <a:ea typeface="+mn-ea"/>
          <a:cs typeface="+mn-cs"/>
          <a:sym typeface="Helvetica" charset="0"/>
        </a:defRPr>
      </a:lvl5pPr>
      <a:lvl6pPr marL="2995613" indent="-493713" algn="l" rtl="0" fontAlgn="base">
        <a:spcBef>
          <a:spcPts val="1200"/>
        </a:spcBef>
        <a:spcAft>
          <a:spcPct val="0"/>
        </a:spcAft>
        <a:buSzPct val="100000"/>
        <a:buFont typeface="Lucida Grande" charset="0"/>
        <a:buChar char="‣"/>
        <a:defRPr sz="2400">
          <a:solidFill>
            <a:schemeClr val="tx1"/>
          </a:solidFill>
          <a:latin typeface="+mn-lt"/>
          <a:ea typeface="+mn-ea"/>
          <a:cs typeface="+mn-cs"/>
          <a:sym typeface="Helvetica" charset="0"/>
        </a:defRPr>
      </a:lvl6pPr>
      <a:lvl7pPr marL="3452813" indent="-493713" algn="l" rtl="0" fontAlgn="base">
        <a:spcBef>
          <a:spcPts val="1200"/>
        </a:spcBef>
        <a:spcAft>
          <a:spcPct val="0"/>
        </a:spcAft>
        <a:buSzPct val="100000"/>
        <a:buFont typeface="Lucida Grande" charset="0"/>
        <a:buChar char="‣"/>
        <a:defRPr sz="2400">
          <a:solidFill>
            <a:schemeClr val="tx1"/>
          </a:solidFill>
          <a:latin typeface="+mn-lt"/>
          <a:ea typeface="+mn-ea"/>
          <a:cs typeface="+mn-cs"/>
          <a:sym typeface="Helvetica" charset="0"/>
        </a:defRPr>
      </a:lvl7pPr>
      <a:lvl8pPr marL="3910013" indent="-493713" algn="l" rtl="0" fontAlgn="base">
        <a:spcBef>
          <a:spcPts val="1200"/>
        </a:spcBef>
        <a:spcAft>
          <a:spcPct val="0"/>
        </a:spcAft>
        <a:buSzPct val="100000"/>
        <a:buFont typeface="Lucida Grande" charset="0"/>
        <a:buChar char="‣"/>
        <a:defRPr sz="2400">
          <a:solidFill>
            <a:schemeClr val="tx1"/>
          </a:solidFill>
          <a:latin typeface="+mn-lt"/>
          <a:ea typeface="+mn-ea"/>
          <a:cs typeface="+mn-cs"/>
          <a:sym typeface="Helvetica" charset="0"/>
        </a:defRPr>
      </a:lvl8pPr>
      <a:lvl9pPr marL="4367213" indent="-493713" algn="l" rtl="0" fontAlgn="base">
        <a:spcBef>
          <a:spcPts val="1200"/>
        </a:spcBef>
        <a:spcAft>
          <a:spcPct val="0"/>
        </a:spcAft>
        <a:buSzPct val="100000"/>
        <a:buFont typeface="Lucida Grande" charset="0"/>
        <a:buChar char="‣"/>
        <a:defRPr sz="2400">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337" name="Rectangle 1"/>
          <p:cNvSpPr>
            <a:spLocks noChangeArrowheads="1"/>
          </p:cNvSpPr>
          <p:nvPr>
            <p:ph type="title"/>
          </p:nvPr>
        </p:nvSpPr>
        <p:spPr bwMode="auto">
          <a:xfrm>
            <a:off x="1270000" y="254000"/>
            <a:ext cx="10464800" cy="16891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ctr" anchorCtr="0" compatLnSpc="1">
            <a:prstTxWarp prst="textNoShape">
              <a:avLst/>
            </a:prstTxWarp>
          </a:bodyPr>
          <a:lstStyle/>
          <a:p>
            <a:pPr lvl="0"/>
            <a:r>
              <a:rPr lang="en-US">
                <a:sym typeface="Helvetica" charset="0"/>
              </a:rPr>
              <a:t>Click to edit Master title style</a:t>
            </a:r>
          </a:p>
        </p:txBody>
      </p:sp>
      <p:sp>
        <p:nvSpPr>
          <p:cNvPr id="14338" name="Rectangle 2"/>
          <p:cNvSpPr>
            <a:spLocks noChangeArrowheads="1"/>
          </p:cNvSpPr>
          <p:nvPr>
            <p:ph type="body" idx="1"/>
          </p:nvPr>
        </p:nvSpPr>
        <p:spPr bwMode="auto">
          <a:xfrm>
            <a:off x="1270000" y="2044700"/>
            <a:ext cx="5232400" cy="64389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ctr"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Tree>
  </p:cSld>
  <p:clrMap bg1="lt1" tx1="dk1" bg2="lt2" tx2="dk2" accent1="accent1" accent2="accent2" accent3="accent3" accent4="accent4" accent5="accent5" accent6="accent6" hlink="hlink" folHlink="folHlink"/>
  <p:sldLayoutIdLst>
    <p:sldLayoutId id="2147483805" r:id="rId1"/>
    <p:sldLayoutId id="2147483806" r:id="rId2"/>
    <p:sldLayoutId id="2147483807" r:id="rId3"/>
    <p:sldLayoutId id="2147483808" r:id="rId4"/>
    <p:sldLayoutId id="2147483809" r:id="rId5"/>
    <p:sldLayoutId id="2147483810" r:id="rId6"/>
    <p:sldLayoutId id="2147483811" r:id="rId7"/>
    <p:sldLayoutId id="2147483812" r:id="rId8"/>
    <p:sldLayoutId id="2147483813" r:id="rId9"/>
    <p:sldLayoutId id="2147483814" r:id="rId10"/>
    <p:sldLayoutId id="2147483815" r:id="rId11"/>
  </p:sldLayoutIdLst>
  <p:transition xmlns:p14="http://schemas.microsoft.com/office/powerpoint/2010/main"/>
  <p:txStyles>
    <p:titleStyle>
      <a:lvl1pPr algn="ctr" rtl="0" fontAlgn="base">
        <a:spcBef>
          <a:spcPct val="0"/>
        </a:spcBef>
        <a:spcAft>
          <a:spcPct val="0"/>
        </a:spcAft>
        <a:defRPr sz="4800">
          <a:solidFill>
            <a:schemeClr val="tx1"/>
          </a:solidFill>
          <a:latin typeface="+mj-lt"/>
          <a:ea typeface="+mj-ea"/>
          <a:cs typeface="+mj-cs"/>
          <a:sym typeface="Helvetica" charset="0"/>
        </a:defRPr>
      </a:lvl1pPr>
      <a:lvl2pPr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9pPr>
    </p:titleStyle>
    <p:bodyStyle>
      <a:lvl1pPr marL="760413" indent="-493713" algn="l" rtl="0" fontAlgn="base">
        <a:spcBef>
          <a:spcPts val="1800"/>
        </a:spcBef>
        <a:spcAft>
          <a:spcPct val="0"/>
        </a:spcAft>
        <a:buSzPct val="171000"/>
        <a:buFont typeface="Helvetica" charset="0"/>
        <a:buChar char="•"/>
        <a:defRPr sz="3200">
          <a:solidFill>
            <a:schemeClr val="tx1"/>
          </a:solidFill>
          <a:latin typeface="+mn-lt"/>
          <a:ea typeface="+mn-ea"/>
          <a:cs typeface="+mn-cs"/>
          <a:sym typeface="Helvetica" charset="0"/>
        </a:defRPr>
      </a:lvl1pPr>
      <a:lvl2pPr marL="1204913" indent="-493713" algn="l" rtl="0" fontAlgn="base">
        <a:spcBef>
          <a:spcPts val="1800"/>
        </a:spcBef>
        <a:spcAft>
          <a:spcPct val="0"/>
        </a:spcAft>
        <a:buSzPct val="100000"/>
        <a:buFont typeface="Lucida Grande" charset="0"/>
        <a:buChar char="‣"/>
        <a:defRPr sz="3200">
          <a:solidFill>
            <a:schemeClr val="tx1"/>
          </a:solidFill>
          <a:latin typeface="+mn-lt"/>
          <a:ea typeface="+mn-ea"/>
          <a:cs typeface="+mn-cs"/>
          <a:sym typeface="Helvetica" charset="0"/>
        </a:defRPr>
      </a:lvl2pPr>
      <a:lvl3pPr marL="1649413" indent="-493713" algn="l" rtl="0" fontAlgn="base">
        <a:spcBef>
          <a:spcPts val="1200"/>
        </a:spcBef>
        <a:spcAft>
          <a:spcPct val="0"/>
        </a:spcAft>
        <a:buClr>
          <a:srgbClr val="000000"/>
        </a:buClr>
        <a:buSzPct val="125000"/>
        <a:buFont typeface="Helvetica" charset="0"/>
        <a:buChar char="-"/>
        <a:defRPr sz="2400">
          <a:solidFill>
            <a:schemeClr val="tx1"/>
          </a:solidFill>
          <a:latin typeface="+mn-lt"/>
          <a:ea typeface="+mn-ea"/>
          <a:cs typeface="+mn-cs"/>
          <a:sym typeface="Helvetica" charset="0"/>
        </a:defRPr>
      </a:lvl3pPr>
      <a:lvl4pPr marL="2093913" indent="-493713" algn="l" rtl="0" fontAlgn="base">
        <a:spcBef>
          <a:spcPts val="1200"/>
        </a:spcBef>
        <a:spcAft>
          <a:spcPct val="0"/>
        </a:spcAft>
        <a:buClr>
          <a:srgbClr val="000000"/>
        </a:buClr>
        <a:buSzPct val="171000"/>
        <a:buFont typeface="Helvetica" charset="0"/>
        <a:buChar char="•"/>
        <a:defRPr sz="2400">
          <a:solidFill>
            <a:schemeClr val="tx1"/>
          </a:solidFill>
          <a:latin typeface="+mn-lt"/>
          <a:ea typeface="+mn-ea"/>
          <a:cs typeface="+mn-cs"/>
          <a:sym typeface="Helvetica" charset="0"/>
        </a:defRPr>
      </a:lvl4pPr>
      <a:lvl5pPr marL="2538413" indent="-493713" algn="l" rtl="0" fontAlgn="base">
        <a:spcBef>
          <a:spcPts val="1200"/>
        </a:spcBef>
        <a:spcAft>
          <a:spcPct val="0"/>
        </a:spcAft>
        <a:buSzPct val="100000"/>
        <a:buFont typeface="Lucida Grande" charset="0"/>
        <a:buChar char="‣"/>
        <a:defRPr sz="2400">
          <a:solidFill>
            <a:schemeClr val="tx1"/>
          </a:solidFill>
          <a:latin typeface="+mn-lt"/>
          <a:ea typeface="+mn-ea"/>
          <a:cs typeface="+mn-cs"/>
          <a:sym typeface="Helvetica" charset="0"/>
        </a:defRPr>
      </a:lvl5pPr>
      <a:lvl6pPr marL="2995613" indent="-493713" algn="l" rtl="0" fontAlgn="base">
        <a:spcBef>
          <a:spcPts val="1200"/>
        </a:spcBef>
        <a:spcAft>
          <a:spcPct val="0"/>
        </a:spcAft>
        <a:buSzPct val="100000"/>
        <a:buFont typeface="Lucida Grande" charset="0"/>
        <a:buChar char="‣"/>
        <a:defRPr sz="2400">
          <a:solidFill>
            <a:schemeClr val="tx1"/>
          </a:solidFill>
          <a:latin typeface="+mn-lt"/>
          <a:ea typeface="+mn-ea"/>
          <a:cs typeface="+mn-cs"/>
          <a:sym typeface="Helvetica" charset="0"/>
        </a:defRPr>
      </a:lvl6pPr>
      <a:lvl7pPr marL="3452813" indent="-493713" algn="l" rtl="0" fontAlgn="base">
        <a:spcBef>
          <a:spcPts val="1200"/>
        </a:spcBef>
        <a:spcAft>
          <a:spcPct val="0"/>
        </a:spcAft>
        <a:buSzPct val="100000"/>
        <a:buFont typeface="Lucida Grande" charset="0"/>
        <a:buChar char="‣"/>
        <a:defRPr sz="2400">
          <a:solidFill>
            <a:schemeClr val="tx1"/>
          </a:solidFill>
          <a:latin typeface="+mn-lt"/>
          <a:ea typeface="+mn-ea"/>
          <a:cs typeface="+mn-cs"/>
          <a:sym typeface="Helvetica" charset="0"/>
        </a:defRPr>
      </a:lvl7pPr>
      <a:lvl8pPr marL="3910013" indent="-493713" algn="l" rtl="0" fontAlgn="base">
        <a:spcBef>
          <a:spcPts val="1200"/>
        </a:spcBef>
        <a:spcAft>
          <a:spcPct val="0"/>
        </a:spcAft>
        <a:buSzPct val="100000"/>
        <a:buFont typeface="Lucida Grande" charset="0"/>
        <a:buChar char="‣"/>
        <a:defRPr sz="2400">
          <a:solidFill>
            <a:schemeClr val="tx1"/>
          </a:solidFill>
          <a:latin typeface="+mn-lt"/>
          <a:ea typeface="+mn-ea"/>
          <a:cs typeface="+mn-cs"/>
          <a:sym typeface="Helvetica" charset="0"/>
        </a:defRPr>
      </a:lvl8pPr>
      <a:lvl9pPr marL="4367213" indent="-493713" algn="l" rtl="0" fontAlgn="base">
        <a:spcBef>
          <a:spcPts val="1200"/>
        </a:spcBef>
        <a:spcAft>
          <a:spcPct val="0"/>
        </a:spcAft>
        <a:buSzPct val="100000"/>
        <a:buFont typeface="Lucida Grande" charset="0"/>
        <a:buChar char="‣"/>
        <a:defRPr sz="2400">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49" name="Rectangle 1"/>
          <p:cNvSpPr>
            <a:spLocks noChangeArrowheads="1"/>
          </p:cNvSpPr>
          <p:nvPr>
            <p:ph type="body" idx="1"/>
          </p:nvPr>
        </p:nvSpPr>
        <p:spPr bwMode="auto">
          <a:xfrm>
            <a:off x="1270000" y="1270000"/>
            <a:ext cx="10464800" cy="7213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ctr"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ransition xmlns:p14="http://schemas.microsoft.com/office/powerpoint/2010/main"/>
  <p:txStyles>
    <p:titleStyle>
      <a:lvl1pPr algn="ctr" rtl="0" fontAlgn="base">
        <a:spcBef>
          <a:spcPct val="0"/>
        </a:spcBef>
        <a:spcAft>
          <a:spcPct val="0"/>
        </a:spcAft>
        <a:defRPr sz="8400">
          <a:solidFill>
            <a:schemeClr val="tx1"/>
          </a:solidFill>
          <a:latin typeface="+mj-lt"/>
          <a:ea typeface="+mj-ea"/>
          <a:cs typeface="+mj-cs"/>
          <a:sym typeface="Gill Sans" charset="0"/>
        </a:defRPr>
      </a:lvl1pPr>
      <a:lvl2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2pPr>
      <a:lvl3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3pPr>
      <a:lvl4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4pPr>
      <a:lvl5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5pPr>
      <a:lvl6pPr marL="4572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6pPr>
      <a:lvl7pPr marL="9144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7pPr>
      <a:lvl8pPr marL="13716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8pPr>
      <a:lvl9pPr marL="18288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9pPr>
    </p:titleStyle>
    <p:bodyStyle>
      <a:lvl1pPr marL="838200" indent="-571500" algn="l" rtl="0" fontAlgn="base">
        <a:spcBef>
          <a:spcPts val="1800"/>
        </a:spcBef>
        <a:spcAft>
          <a:spcPct val="0"/>
        </a:spcAft>
        <a:buSzPct val="171000"/>
        <a:buFont typeface="Helvetica" charset="0"/>
        <a:buChar char="•"/>
        <a:defRPr sz="4200">
          <a:solidFill>
            <a:schemeClr val="tx1"/>
          </a:solidFill>
          <a:latin typeface="+mn-lt"/>
          <a:ea typeface="+mn-ea"/>
          <a:cs typeface="+mn-cs"/>
          <a:sym typeface="Helvetica" charset="0"/>
        </a:defRPr>
      </a:lvl1pPr>
      <a:lvl2pPr marL="1282700" indent="-571500" algn="l" rtl="0" fontAlgn="base">
        <a:spcBef>
          <a:spcPts val="1800"/>
        </a:spcBef>
        <a:spcAft>
          <a:spcPct val="0"/>
        </a:spcAft>
        <a:buSzPct val="100000"/>
        <a:buFont typeface="Lucida Grande" charset="0"/>
        <a:buChar char="‣"/>
        <a:defRPr sz="4200">
          <a:solidFill>
            <a:schemeClr val="tx1"/>
          </a:solidFill>
          <a:latin typeface="+mn-lt"/>
          <a:ea typeface="+mn-ea"/>
          <a:cs typeface="+mn-cs"/>
          <a:sym typeface="Helvetica" charset="0"/>
        </a:defRPr>
      </a:lvl2pPr>
      <a:lvl3pPr marL="1727200" indent="-571500" algn="l" rtl="0" fontAlgn="base">
        <a:spcBef>
          <a:spcPts val="1800"/>
        </a:spcBef>
        <a:spcAft>
          <a:spcPct val="0"/>
        </a:spcAft>
        <a:buClr>
          <a:srgbClr val="000000"/>
        </a:buClr>
        <a:buSzPct val="125000"/>
        <a:buFont typeface="Helvetica" charset="0"/>
        <a:buChar char="-"/>
        <a:defRPr sz="3600">
          <a:solidFill>
            <a:schemeClr val="tx1"/>
          </a:solidFill>
          <a:latin typeface="+mn-lt"/>
          <a:ea typeface="+mn-ea"/>
          <a:cs typeface="+mn-cs"/>
          <a:sym typeface="Helvetica" charset="0"/>
        </a:defRPr>
      </a:lvl3pPr>
      <a:lvl4pPr marL="2171700" indent="-571500" algn="l" rtl="0" fontAlgn="base">
        <a:spcBef>
          <a:spcPts val="1200"/>
        </a:spcBef>
        <a:spcAft>
          <a:spcPct val="0"/>
        </a:spcAft>
        <a:buClr>
          <a:srgbClr val="000000"/>
        </a:buClr>
        <a:buSzPct val="171000"/>
        <a:buFont typeface="Helvetica" charset="0"/>
        <a:buChar char="•"/>
        <a:defRPr sz="2400">
          <a:solidFill>
            <a:schemeClr val="tx1"/>
          </a:solidFill>
          <a:latin typeface="+mn-lt"/>
          <a:ea typeface="+mn-ea"/>
          <a:cs typeface="+mn-cs"/>
          <a:sym typeface="Helvetica" charset="0"/>
        </a:defRPr>
      </a:lvl4pPr>
      <a:lvl5pPr marL="2616200" indent="-571500" algn="l" rtl="0" fontAlgn="base">
        <a:spcBef>
          <a:spcPts val="1200"/>
        </a:spcBef>
        <a:spcAft>
          <a:spcPct val="0"/>
        </a:spcAft>
        <a:buSzPct val="100000"/>
        <a:buFont typeface="Lucida Grande" charset="0"/>
        <a:buChar char="‣"/>
        <a:defRPr sz="2400">
          <a:solidFill>
            <a:schemeClr val="tx1"/>
          </a:solidFill>
          <a:latin typeface="+mn-lt"/>
          <a:ea typeface="+mn-ea"/>
          <a:cs typeface="+mn-cs"/>
          <a:sym typeface="Helvetica" charset="0"/>
        </a:defRPr>
      </a:lvl5pPr>
      <a:lvl6pPr marL="3073400" indent="-571500" algn="l" rtl="0" fontAlgn="base">
        <a:spcBef>
          <a:spcPts val="1200"/>
        </a:spcBef>
        <a:spcAft>
          <a:spcPct val="0"/>
        </a:spcAft>
        <a:buSzPct val="100000"/>
        <a:buFont typeface="Lucida Grande" charset="0"/>
        <a:buChar char="‣"/>
        <a:defRPr sz="2400">
          <a:solidFill>
            <a:schemeClr val="tx1"/>
          </a:solidFill>
          <a:latin typeface="+mn-lt"/>
          <a:ea typeface="+mn-ea"/>
          <a:cs typeface="+mn-cs"/>
          <a:sym typeface="Helvetica" charset="0"/>
        </a:defRPr>
      </a:lvl6pPr>
      <a:lvl7pPr marL="3530600" indent="-571500" algn="l" rtl="0" fontAlgn="base">
        <a:spcBef>
          <a:spcPts val="1200"/>
        </a:spcBef>
        <a:spcAft>
          <a:spcPct val="0"/>
        </a:spcAft>
        <a:buSzPct val="100000"/>
        <a:buFont typeface="Lucida Grande" charset="0"/>
        <a:buChar char="‣"/>
        <a:defRPr sz="2400">
          <a:solidFill>
            <a:schemeClr val="tx1"/>
          </a:solidFill>
          <a:latin typeface="+mn-lt"/>
          <a:ea typeface="+mn-ea"/>
          <a:cs typeface="+mn-cs"/>
          <a:sym typeface="Helvetica" charset="0"/>
        </a:defRPr>
      </a:lvl7pPr>
      <a:lvl8pPr marL="3987800" indent="-571500" algn="l" rtl="0" fontAlgn="base">
        <a:spcBef>
          <a:spcPts val="1200"/>
        </a:spcBef>
        <a:spcAft>
          <a:spcPct val="0"/>
        </a:spcAft>
        <a:buSzPct val="100000"/>
        <a:buFont typeface="Lucida Grande" charset="0"/>
        <a:buChar char="‣"/>
        <a:defRPr sz="2400">
          <a:solidFill>
            <a:schemeClr val="tx1"/>
          </a:solidFill>
          <a:latin typeface="+mn-lt"/>
          <a:ea typeface="+mn-ea"/>
          <a:cs typeface="+mn-cs"/>
          <a:sym typeface="Helvetica" charset="0"/>
        </a:defRPr>
      </a:lvl8pPr>
      <a:lvl9pPr marL="4445000" indent="-571500" algn="l" rtl="0" fontAlgn="base">
        <a:spcBef>
          <a:spcPts val="1200"/>
        </a:spcBef>
        <a:spcAft>
          <a:spcPct val="0"/>
        </a:spcAft>
        <a:buSzPct val="100000"/>
        <a:buFont typeface="Lucida Grande" charset="0"/>
        <a:buChar char="‣"/>
        <a:defRPr sz="2400">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3" name="Rectangle 1"/>
          <p:cNvSpPr>
            <a:spLocks noChangeArrowheads="1"/>
          </p:cNvSpPr>
          <p:nvPr>
            <p:ph type="title"/>
          </p:nvPr>
        </p:nvSpPr>
        <p:spPr bwMode="auto">
          <a:xfrm>
            <a:off x="1270000" y="2971800"/>
            <a:ext cx="10464800" cy="381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ctr" anchorCtr="0" compatLnSpc="1">
            <a:prstTxWarp prst="textNoShape">
              <a:avLst/>
            </a:prstTxWarp>
          </a:bodyPr>
          <a:lstStyle/>
          <a:p>
            <a:pPr lvl="0"/>
            <a:r>
              <a:rPr lang="en-US">
                <a:sym typeface="Helvetica" charset="0"/>
              </a:rPr>
              <a:t>Click to edit Master title style</a:t>
            </a:r>
          </a:p>
        </p:txBody>
      </p:sp>
    </p:spTree>
  </p:cSld>
  <p:clrMap bg1="lt1" tx1="dk1" bg2="lt2" tx2="dk2" accent1="accent1" accent2="accent2" accent3="accent3" accent4="accent4" accent5="accent5" accent6="accent6" hlink="hlink" folHlink="folHlink"/>
  <p:sldLayoutIdLst>
    <p:sldLayoutId id="2147483684" r:id="rId1"/>
    <p:sldLayoutId id="2147483685" r:id="rId2"/>
    <p:sldLayoutId id="2147483686" r:id="rId3"/>
    <p:sldLayoutId id="2147483687" r:id="rId4"/>
    <p:sldLayoutId id="2147483688" r:id="rId5"/>
    <p:sldLayoutId id="2147483689" r:id="rId6"/>
    <p:sldLayoutId id="2147483690" r:id="rId7"/>
    <p:sldLayoutId id="2147483691" r:id="rId8"/>
    <p:sldLayoutId id="2147483692" r:id="rId9"/>
    <p:sldLayoutId id="2147483693" r:id="rId10"/>
    <p:sldLayoutId id="2147483694" r:id="rId11"/>
  </p:sldLayoutIdLst>
  <p:transition xmlns:p14="http://schemas.microsoft.com/office/powerpoint/2010/main"/>
  <p:txStyles>
    <p:titleStyle>
      <a:lvl1pPr algn="ctr" rtl="0" fontAlgn="base">
        <a:spcBef>
          <a:spcPct val="0"/>
        </a:spcBef>
        <a:spcAft>
          <a:spcPct val="0"/>
        </a:spcAft>
        <a:defRPr sz="4800">
          <a:solidFill>
            <a:schemeClr val="tx1"/>
          </a:solidFill>
          <a:latin typeface="+mj-lt"/>
          <a:ea typeface="+mj-ea"/>
          <a:cs typeface="+mj-cs"/>
          <a:sym typeface="Helvetica" charset="0"/>
        </a:defRPr>
      </a:lvl1pPr>
      <a:lvl2pPr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9pPr>
    </p:titleStyle>
    <p:bodyStyle>
      <a:lvl1pPr algn="ctr" rtl="0" fontAlgn="base">
        <a:spcBef>
          <a:spcPct val="0"/>
        </a:spcBef>
        <a:spcAft>
          <a:spcPct val="0"/>
        </a:spcAft>
        <a:defRPr sz="3600">
          <a:solidFill>
            <a:schemeClr val="tx1"/>
          </a:solidFill>
          <a:latin typeface="+mn-lt"/>
          <a:ea typeface="+mn-ea"/>
          <a:cs typeface="+mn-cs"/>
          <a:sym typeface="Gill Sans" charset="0"/>
        </a:defRPr>
      </a:lvl1pPr>
      <a:lvl2pPr algn="ctr" rtl="0" fontAlgn="base">
        <a:spcBef>
          <a:spcPct val="0"/>
        </a:spcBef>
        <a:spcAft>
          <a:spcPct val="0"/>
        </a:spcAft>
        <a:defRPr sz="3600">
          <a:solidFill>
            <a:schemeClr val="tx1"/>
          </a:solidFill>
          <a:latin typeface="+mn-lt"/>
          <a:ea typeface="+mn-ea"/>
          <a:cs typeface="+mn-cs"/>
          <a:sym typeface="Gill Sans" charset="0"/>
        </a:defRPr>
      </a:lvl2pPr>
      <a:lvl3pPr algn="ctr" rtl="0" fontAlgn="base">
        <a:spcBef>
          <a:spcPct val="0"/>
        </a:spcBef>
        <a:spcAft>
          <a:spcPct val="0"/>
        </a:spcAft>
        <a:defRPr sz="3600">
          <a:solidFill>
            <a:schemeClr val="tx1"/>
          </a:solidFill>
          <a:latin typeface="+mn-lt"/>
          <a:ea typeface="+mn-ea"/>
          <a:cs typeface="+mn-cs"/>
          <a:sym typeface="Gill Sans" charset="0"/>
        </a:defRPr>
      </a:lvl3pPr>
      <a:lvl4pPr algn="ctr" rtl="0" fontAlgn="base">
        <a:spcBef>
          <a:spcPct val="0"/>
        </a:spcBef>
        <a:spcAft>
          <a:spcPct val="0"/>
        </a:spcAft>
        <a:defRPr sz="3600">
          <a:solidFill>
            <a:schemeClr val="tx1"/>
          </a:solidFill>
          <a:latin typeface="+mn-lt"/>
          <a:ea typeface="+mn-ea"/>
          <a:cs typeface="+mn-cs"/>
          <a:sym typeface="Gill Sans" charset="0"/>
        </a:defRPr>
      </a:lvl4pPr>
      <a:lvl5pPr algn="ctr" rtl="0" fontAlgn="base">
        <a:spcBef>
          <a:spcPct val="0"/>
        </a:spcBef>
        <a:spcAft>
          <a:spcPct val="0"/>
        </a:spcAft>
        <a:defRPr sz="3600">
          <a:solidFill>
            <a:schemeClr val="tx1"/>
          </a:solidFill>
          <a:latin typeface="+mn-lt"/>
          <a:ea typeface="+mn-ea"/>
          <a:cs typeface="+mn-cs"/>
          <a:sym typeface="Gill Sans" charset="0"/>
        </a:defRPr>
      </a:lvl5pPr>
      <a:lvl6pPr marL="457200" algn="ctr" rtl="0" fontAlgn="base">
        <a:spcBef>
          <a:spcPct val="0"/>
        </a:spcBef>
        <a:spcAft>
          <a:spcPct val="0"/>
        </a:spcAft>
        <a:defRPr sz="3600">
          <a:solidFill>
            <a:schemeClr val="tx1"/>
          </a:solidFill>
          <a:latin typeface="+mn-lt"/>
          <a:ea typeface="+mn-ea"/>
          <a:cs typeface="+mn-cs"/>
          <a:sym typeface="Gill Sans" charset="0"/>
        </a:defRPr>
      </a:lvl6pPr>
      <a:lvl7pPr marL="914400" algn="ctr" rtl="0" fontAlgn="base">
        <a:spcBef>
          <a:spcPct val="0"/>
        </a:spcBef>
        <a:spcAft>
          <a:spcPct val="0"/>
        </a:spcAft>
        <a:defRPr sz="3600">
          <a:solidFill>
            <a:schemeClr val="tx1"/>
          </a:solidFill>
          <a:latin typeface="+mn-lt"/>
          <a:ea typeface="+mn-ea"/>
          <a:cs typeface="+mn-cs"/>
          <a:sym typeface="Gill Sans" charset="0"/>
        </a:defRPr>
      </a:lvl7pPr>
      <a:lvl8pPr marL="1371600" algn="ctr" rtl="0" fontAlgn="base">
        <a:spcBef>
          <a:spcPct val="0"/>
        </a:spcBef>
        <a:spcAft>
          <a:spcPct val="0"/>
        </a:spcAft>
        <a:defRPr sz="3600">
          <a:solidFill>
            <a:schemeClr val="tx1"/>
          </a:solidFill>
          <a:latin typeface="+mn-lt"/>
          <a:ea typeface="+mn-ea"/>
          <a:cs typeface="+mn-cs"/>
          <a:sym typeface="Gill Sans" charset="0"/>
        </a:defRPr>
      </a:lvl8pPr>
      <a:lvl9pPr marL="1828800" algn="ctr" rtl="0" fontAlgn="base">
        <a:spcBef>
          <a:spcPct val="0"/>
        </a:spcBef>
        <a:spcAft>
          <a:spcPct val="0"/>
        </a:spcAft>
        <a:defRPr sz="3600">
          <a:solidFill>
            <a:schemeClr val="tx1"/>
          </a:solidFill>
          <a:latin typeface="+mn-lt"/>
          <a:ea typeface="+mn-ea"/>
          <a:cs typeface="+mn-cs"/>
          <a:sym typeface="Gill Sans"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7" name="Rectangle 1"/>
          <p:cNvSpPr>
            <a:spLocks noChangeArrowheads="1"/>
          </p:cNvSpPr>
          <p:nvPr>
            <p:ph type="body" idx="1"/>
          </p:nvPr>
        </p:nvSpPr>
        <p:spPr bwMode="auto">
          <a:xfrm>
            <a:off x="1270000" y="5029200"/>
            <a:ext cx="10464800" cy="3873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
        <p:nvSpPr>
          <p:cNvPr id="4098" name="Rectangle 2"/>
          <p:cNvSpPr>
            <a:spLocks noChangeArrowheads="1"/>
          </p:cNvSpPr>
          <p:nvPr>
            <p:ph type="title"/>
          </p:nvPr>
        </p:nvSpPr>
        <p:spPr bwMode="auto">
          <a:xfrm>
            <a:off x="1270000" y="1638300"/>
            <a:ext cx="10464800" cy="3302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ctr" anchorCtr="0" compatLnSpc="1">
            <a:prstTxWarp prst="textNoShape">
              <a:avLst/>
            </a:prstTxWarp>
          </a:bodyPr>
          <a:lstStyle/>
          <a:p>
            <a:pPr lvl="0"/>
            <a:r>
              <a:rPr lang="en-US">
                <a:sym typeface="Helvetica" charset="0"/>
              </a:rPr>
              <a:t>Click to edit Master title style</a:t>
            </a:r>
          </a:p>
        </p:txBody>
      </p:sp>
    </p:spTree>
  </p:cSld>
  <p:clrMap bg1="lt1" tx1="dk1" bg2="lt2" tx2="dk2" accent1="accent1" accent2="accent2" accent3="accent3" accent4="accent4" accent5="accent5" accent6="accent6" hlink="hlink" folHlink="folHlink"/>
  <p:sldLayoutIdLst>
    <p:sldLayoutId id="2147483695" r:id="rId1"/>
    <p:sldLayoutId id="2147483696" r:id="rId2"/>
    <p:sldLayoutId id="2147483697" r:id="rId3"/>
    <p:sldLayoutId id="2147483698" r:id="rId4"/>
    <p:sldLayoutId id="2147483699" r:id="rId5"/>
    <p:sldLayoutId id="2147483700" r:id="rId6"/>
    <p:sldLayoutId id="2147483701" r:id="rId7"/>
    <p:sldLayoutId id="2147483702" r:id="rId8"/>
    <p:sldLayoutId id="2147483703" r:id="rId9"/>
    <p:sldLayoutId id="2147483704" r:id="rId10"/>
    <p:sldLayoutId id="2147483705" r:id="rId11"/>
  </p:sldLayoutIdLst>
  <p:transition xmlns:p14="http://schemas.microsoft.com/office/powerpoint/2010/main"/>
  <p:txStyles>
    <p:titleStyle>
      <a:lvl1pPr algn="ctr" rtl="0" fontAlgn="base">
        <a:spcBef>
          <a:spcPct val="0"/>
        </a:spcBef>
        <a:spcAft>
          <a:spcPct val="0"/>
        </a:spcAft>
        <a:defRPr sz="4800">
          <a:solidFill>
            <a:schemeClr val="tx1"/>
          </a:solidFill>
          <a:latin typeface="+mj-lt"/>
          <a:ea typeface="+mj-ea"/>
          <a:cs typeface="+mj-cs"/>
          <a:sym typeface="Helvetica" charset="0"/>
        </a:defRPr>
      </a:lvl1pPr>
      <a:lvl2pPr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9pPr>
    </p:titleStyle>
    <p:bodyStyle>
      <a:lvl1pPr algn="ctr" rtl="0" fontAlgn="base">
        <a:spcBef>
          <a:spcPct val="0"/>
        </a:spcBef>
        <a:spcAft>
          <a:spcPct val="0"/>
        </a:spcAft>
        <a:defRPr sz="3600">
          <a:solidFill>
            <a:schemeClr val="tx1"/>
          </a:solidFill>
          <a:latin typeface="+mn-lt"/>
          <a:ea typeface="+mn-ea"/>
          <a:cs typeface="+mn-cs"/>
          <a:sym typeface="Helvetica" charset="0"/>
        </a:defRPr>
      </a:lvl1pPr>
      <a:lvl2pPr algn="ctr" rtl="0" fontAlgn="base">
        <a:spcBef>
          <a:spcPct val="0"/>
        </a:spcBef>
        <a:spcAft>
          <a:spcPct val="0"/>
        </a:spcAft>
        <a:defRPr sz="2400">
          <a:solidFill>
            <a:schemeClr val="tx1"/>
          </a:solidFill>
          <a:latin typeface="+mn-lt"/>
          <a:ea typeface="+mn-ea"/>
          <a:cs typeface="+mn-cs"/>
          <a:sym typeface="Helvetica" charset="0"/>
        </a:defRPr>
      </a:lvl2pPr>
      <a:lvl3pPr algn="ctr" rtl="0" fontAlgn="base">
        <a:spcBef>
          <a:spcPct val="0"/>
        </a:spcBef>
        <a:spcAft>
          <a:spcPct val="0"/>
        </a:spcAft>
        <a:defRPr sz="2400">
          <a:solidFill>
            <a:schemeClr val="tx1"/>
          </a:solidFill>
          <a:latin typeface="+mn-lt"/>
          <a:ea typeface="+mn-ea"/>
          <a:cs typeface="+mn-cs"/>
          <a:sym typeface="Helvetica" charset="0"/>
        </a:defRPr>
      </a:lvl3pPr>
      <a:lvl4pPr algn="ctr" rtl="0" fontAlgn="base">
        <a:spcBef>
          <a:spcPct val="0"/>
        </a:spcBef>
        <a:spcAft>
          <a:spcPct val="0"/>
        </a:spcAft>
        <a:defRPr sz="2400">
          <a:solidFill>
            <a:schemeClr val="tx1"/>
          </a:solidFill>
          <a:latin typeface="+mn-lt"/>
          <a:ea typeface="+mn-ea"/>
          <a:cs typeface="+mn-cs"/>
          <a:sym typeface="Helvetica" charset="0"/>
        </a:defRPr>
      </a:lvl4pPr>
      <a:lvl5pPr algn="ctr" rtl="0" fontAlgn="base">
        <a:spcBef>
          <a:spcPct val="0"/>
        </a:spcBef>
        <a:spcAft>
          <a:spcPct val="0"/>
        </a:spcAft>
        <a:defRPr>
          <a:solidFill>
            <a:schemeClr val="tx1"/>
          </a:solidFill>
          <a:latin typeface="+mn-lt"/>
          <a:ea typeface="+mn-ea"/>
          <a:cs typeface="+mn-cs"/>
          <a:sym typeface="Helvetica" charset="0"/>
        </a:defRPr>
      </a:lvl5pPr>
      <a:lvl6pPr marL="457200" algn="ctr" rtl="0" fontAlgn="base">
        <a:spcBef>
          <a:spcPct val="0"/>
        </a:spcBef>
        <a:spcAft>
          <a:spcPct val="0"/>
        </a:spcAft>
        <a:defRPr>
          <a:solidFill>
            <a:schemeClr val="tx1"/>
          </a:solidFill>
          <a:latin typeface="+mn-lt"/>
          <a:ea typeface="+mn-ea"/>
          <a:cs typeface="+mn-cs"/>
          <a:sym typeface="Helvetica" charset="0"/>
        </a:defRPr>
      </a:lvl6pPr>
      <a:lvl7pPr marL="914400" algn="ctr" rtl="0" fontAlgn="base">
        <a:spcBef>
          <a:spcPct val="0"/>
        </a:spcBef>
        <a:spcAft>
          <a:spcPct val="0"/>
        </a:spcAft>
        <a:defRPr>
          <a:solidFill>
            <a:schemeClr val="tx1"/>
          </a:solidFill>
          <a:latin typeface="+mn-lt"/>
          <a:ea typeface="+mn-ea"/>
          <a:cs typeface="+mn-cs"/>
          <a:sym typeface="Helvetica" charset="0"/>
        </a:defRPr>
      </a:lvl7pPr>
      <a:lvl8pPr marL="1371600" algn="ctr" rtl="0" fontAlgn="base">
        <a:spcBef>
          <a:spcPct val="0"/>
        </a:spcBef>
        <a:spcAft>
          <a:spcPct val="0"/>
        </a:spcAft>
        <a:defRPr>
          <a:solidFill>
            <a:schemeClr val="tx1"/>
          </a:solidFill>
          <a:latin typeface="+mn-lt"/>
          <a:ea typeface="+mn-ea"/>
          <a:cs typeface="+mn-cs"/>
          <a:sym typeface="Helvetica" charset="0"/>
        </a:defRPr>
      </a:lvl8pPr>
      <a:lvl9pPr marL="1828800" algn="ctr" rtl="0" fontAlgn="base">
        <a:spcBef>
          <a:spcPct val="0"/>
        </a:spcBef>
        <a:spcAft>
          <a:spcPct val="0"/>
        </a:spcAft>
        <a:defRPr>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1" name="Rectangle 1"/>
          <p:cNvSpPr>
            <a:spLocks noChangeArrowheads="1"/>
          </p:cNvSpPr>
          <p:nvPr>
            <p:ph type="title"/>
          </p:nvPr>
        </p:nvSpPr>
        <p:spPr bwMode="auto">
          <a:xfrm>
            <a:off x="1270000" y="7480300"/>
            <a:ext cx="10464800" cy="1587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ctr" anchorCtr="0" compatLnSpc="1">
            <a:prstTxWarp prst="textNoShape">
              <a:avLst/>
            </a:prstTxWarp>
          </a:bodyPr>
          <a:lstStyle/>
          <a:p>
            <a:pPr lvl="0"/>
            <a:r>
              <a:rPr lang="en-US">
                <a:sym typeface="Helvetica" charset="0"/>
              </a:rPr>
              <a:t>Click to edit Master title style</a:t>
            </a:r>
          </a:p>
        </p:txBody>
      </p:sp>
    </p:spTree>
  </p:cSld>
  <p:clrMap bg1="lt1" tx1="dk1" bg2="lt2" tx2="dk2" accent1="accent1" accent2="accent2" accent3="accent3" accent4="accent4" accent5="accent5" accent6="accent6" hlink="hlink" folHlink="folHlink"/>
  <p:sldLayoutIdLst>
    <p:sldLayoutId id="2147483706" r:id="rId1"/>
    <p:sldLayoutId id="2147483707" r:id="rId2"/>
    <p:sldLayoutId id="2147483708" r:id="rId3"/>
    <p:sldLayoutId id="2147483709" r:id="rId4"/>
    <p:sldLayoutId id="2147483710" r:id="rId5"/>
    <p:sldLayoutId id="2147483711" r:id="rId6"/>
    <p:sldLayoutId id="2147483712" r:id="rId7"/>
    <p:sldLayoutId id="2147483713" r:id="rId8"/>
    <p:sldLayoutId id="2147483714" r:id="rId9"/>
    <p:sldLayoutId id="2147483715" r:id="rId10"/>
    <p:sldLayoutId id="2147483716" r:id="rId11"/>
  </p:sldLayoutIdLst>
  <p:transition xmlns:p14="http://schemas.microsoft.com/office/powerpoint/2010/main"/>
  <p:txStyles>
    <p:titleStyle>
      <a:lvl1pPr algn="ctr" rtl="0" fontAlgn="base">
        <a:spcBef>
          <a:spcPct val="0"/>
        </a:spcBef>
        <a:spcAft>
          <a:spcPct val="0"/>
        </a:spcAft>
        <a:defRPr sz="4800">
          <a:solidFill>
            <a:schemeClr val="tx1"/>
          </a:solidFill>
          <a:latin typeface="+mj-lt"/>
          <a:ea typeface="+mj-ea"/>
          <a:cs typeface="+mj-cs"/>
          <a:sym typeface="Helvetica" charset="0"/>
        </a:defRPr>
      </a:lvl1pPr>
      <a:lvl2pPr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9pPr>
    </p:titleStyle>
    <p:bodyStyle>
      <a:lvl1pPr algn="ctr" rtl="0" fontAlgn="base">
        <a:spcBef>
          <a:spcPct val="0"/>
        </a:spcBef>
        <a:spcAft>
          <a:spcPct val="0"/>
        </a:spcAft>
        <a:defRPr sz="3600">
          <a:solidFill>
            <a:schemeClr val="tx1"/>
          </a:solidFill>
          <a:latin typeface="+mn-lt"/>
          <a:ea typeface="+mn-ea"/>
          <a:cs typeface="+mn-cs"/>
          <a:sym typeface="Gill Sans" charset="0"/>
        </a:defRPr>
      </a:lvl1pPr>
      <a:lvl2pPr algn="ctr" rtl="0" fontAlgn="base">
        <a:spcBef>
          <a:spcPct val="0"/>
        </a:spcBef>
        <a:spcAft>
          <a:spcPct val="0"/>
        </a:spcAft>
        <a:defRPr sz="3600">
          <a:solidFill>
            <a:schemeClr val="tx1"/>
          </a:solidFill>
          <a:latin typeface="+mn-lt"/>
          <a:ea typeface="+mn-ea"/>
          <a:cs typeface="+mn-cs"/>
          <a:sym typeface="Gill Sans" charset="0"/>
        </a:defRPr>
      </a:lvl2pPr>
      <a:lvl3pPr algn="ctr" rtl="0" fontAlgn="base">
        <a:spcBef>
          <a:spcPct val="0"/>
        </a:spcBef>
        <a:spcAft>
          <a:spcPct val="0"/>
        </a:spcAft>
        <a:defRPr sz="3600">
          <a:solidFill>
            <a:schemeClr val="tx1"/>
          </a:solidFill>
          <a:latin typeface="+mn-lt"/>
          <a:ea typeface="+mn-ea"/>
          <a:cs typeface="+mn-cs"/>
          <a:sym typeface="Gill Sans" charset="0"/>
        </a:defRPr>
      </a:lvl3pPr>
      <a:lvl4pPr algn="ctr" rtl="0" fontAlgn="base">
        <a:spcBef>
          <a:spcPct val="0"/>
        </a:spcBef>
        <a:spcAft>
          <a:spcPct val="0"/>
        </a:spcAft>
        <a:defRPr sz="3600">
          <a:solidFill>
            <a:schemeClr val="tx1"/>
          </a:solidFill>
          <a:latin typeface="+mn-lt"/>
          <a:ea typeface="+mn-ea"/>
          <a:cs typeface="+mn-cs"/>
          <a:sym typeface="Gill Sans" charset="0"/>
        </a:defRPr>
      </a:lvl4pPr>
      <a:lvl5pPr algn="ctr" rtl="0" fontAlgn="base">
        <a:spcBef>
          <a:spcPct val="0"/>
        </a:spcBef>
        <a:spcAft>
          <a:spcPct val="0"/>
        </a:spcAft>
        <a:defRPr sz="3600">
          <a:solidFill>
            <a:schemeClr val="tx1"/>
          </a:solidFill>
          <a:latin typeface="+mn-lt"/>
          <a:ea typeface="+mn-ea"/>
          <a:cs typeface="+mn-cs"/>
          <a:sym typeface="Gill Sans" charset="0"/>
        </a:defRPr>
      </a:lvl5pPr>
      <a:lvl6pPr marL="457200" algn="ctr" rtl="0" fontAlgn="base">
        <a:spcBef>
          <a:spcPct val="0"/>
        </a:spcBef>
        <a:spcAft>
          <a:spcPct val="0"/>
        </a:spcAft>
        <a:defRPr sz="3600">
          <a:solidFill>
            <a:schemeClr val="tx1"/>
          </a:solidFill>
          <a:latin typeface="+mn-lt"/>
          <a:ea typeface="+mn-ea"/>
          <a:cs typeface="+mn-cs"/>
          <a:sym typeface="Gill Sans" charset="0"/>
        </a:defRPr>
      </a:lvl6pPr>
      <a:lvl7pPr marL="914400" algn="ctr" rtl="0" fontAlgn="base">
        <a:spcBef>
          <a:spcPct val="0"/>
        </a:spcBef>
        <a:spcAft>
          <a:spcPct val="0"/>
        </a:spcAft>
        <a:defRPr sz="3600">
          <a:solidFill>
            <a:schemeClr val="tx1"/>
          </a:solidFill>
          <a:latin typeface="+mn-lt"/>
          <a:ea typeface="+mn-ea"/>
          <a:cs typeface="+mn-cs"/>
          <a:sym typeface="Gill Sans" charset="0"/>
        </a:defRPr>
      </a:lvl7pPr>
      <a:lvl8pPr marL="1371600" algn="ctr" rtl="0" fontAlgn="base">
        <a:spcBef>
          <a:spcPct val="0"/>
        </a:spcBef>
        <a:spcAft>
          <a:spcPct val="0"/>
        </a:spcAft>
        <a:defRPr sz="3600">
          <a:solidFill>
            <a:schemeClr val="tx1"/>
          </a:solidFill>
          <a:latin typeface="+mn-lt"/>
          <a:ea typeface="+mn-ea"/>
          <a:cs typeface="+mn-cs"/>
          <a:sym typeface="Gill Sans" charset="0"/>
        </a:defRPr>
      </a:lvl8pPr>
      <a:lvl9pPr marL="1828800" algn="ctr" rtl="0" fontAlgn="base">
        <a:spcBef>
          <a:spcPct val="0"/>
        </a:spcBef>
        <a:spcAft>
          <a:spcPct val="0"/>
        </a:spcAft>
        <a:defRPr sz="3600">
          <a:solidFill>
            <a:schemeClr val="tx1"/>
          </a:solidFill>
          <a:latin typeface="+mn-lt"/>
          <a:ea typeface="+mn-ea"/>
          <a:cs typeface="+mn-cs"/>
          <a:sym typeface="Gill Sans"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5" name="Rectangle 1"/>
          <p:cNvSpPr>
            <a:spLocks noChangeArrowheads="1"/>
          </p:cNvSpPr>
          <p:nvPr>
            <p:ph type="title"/>
          </p:nvPr>
        </p:nvSpPr>
        <p:spPr bwMode="auto">
          <a:xfrm>
            <a:off x="1270000" y="7366000"/>
            <a:ext cx="10464800" cy="1701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ctr" anchorCtr="0" compatLnSpc="1">
            <a:prstTxWarp prst="textNoShape">
              <a:avLst/>
            </a:prstTxWarp>
          </a:bodyPr>
          <a:lstStyle/>
          <a:p>
            <a:pPr lvl="0"/>
            <a:r>
              <a:rPr lang="en-US">
                <a:sym typeface="Helvetica" charset="0"/>
              </a:rPr>
              <a:t>Click to edit Master title style</a:t>
            </a:r>
          </a:p>
        </p:txBody>
      </p:sp>
    </p:spTree>
  </p:cSld>
  <p:clrMap bg1="lt1" tx1="dk1" bg2="lt2" tx2="dk2" accent1="accent1" accent2="accent2" accent3="accent3" accent4="accent4" accent5="accent5" accent6="accent6" hlink="hlink" folHlink="folHlink"/>
  <p:sldLayoutIdLst>
    <p:sldLayoutId id="2147483717" r:id="rId1"/>
    <p:sldLayoutId id="2147483718" r:id="rId2"/>
    <p:sldLayoutId id="2147483719" r:id="rId3"/>
    <p:sldLayoutId id="2147483720" r:id="rId4"/>
    <p:sldLayoutId id="2147483721" r:id="rId5"/>
    <p:sldLayoutId id="2147483722" r:id="rId6"/>
    <p:sldLayoutId id="2147483723" r:id="rId7"/>
    <p:sldLayoutId id="2147483724" r:id="rId8"/>
    <p:sldLayoutId id="2147483725" r:id="rId9"/>
    <p:sldLayoutId id="2147483726" r:id="rId10"/>
    <p:sldLayoutId id="2147483727" r:id="rId11"/>
  </p:sldLayoutIdLst>
  <p:transition xmlns:p14="http://schemas.microsoft.com/office/powerpoint/2010/main"/>
  <p:txStyles>
    <p:titleStyle>
      <a:lvl1pPr algn="ctr" rtl="0" fontAlgn="base">
        <a:spcBef>
          <a:spcPct val="0"/>
        </a:spcBef>
        <a:spcAft>
          <a:spcPct val="0"/>
        </a:spcAft>
        <a:defRPr sz="4800">
          <a:solidFill>
            <a:schemeClr val="tx1"/>
          </a:solidFill>
          <a:latin typeface="+mj-lt"/>
          <a:ea typeface="+mj-ea"/>
          <a:cs typeface="+mj-cs"/>
          <a:sym typeface="Helvetica" charset="0"/>
        </a:defRPr>
      </a:lvl1pPr>
      <a:lvl2pPr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9pPr>
    </p:titleStyle>
    <p:bodyStyle>
      <a:lvl1pPr algn="ctr" rtl="0" fontAlgn="base">
        <a:spcBef>
          <a:spcPct val="0"/>
        </a:spcBef>
        <a:spcAft>
          <a:spcPct val="0"/>
        </a:spcAft>
        <a:defRPr sz="3600">
          <a:solidFill>
            <a:schemeClr val="tx1"/>
          </a:solidFill>
          <a:latin typeface="+mn-lt"/>
          <a:ea typeface="+mn-ea"/>
          <a:cs typeface="+mn-cs"/>
          <a:sym typeface="Gill Sans" charset="0"/>
        </a:defRPr>
      </a:lvl1pPr>
      <a:lvl2pPr algn="ctr" rtl="0" fontAlgn="base">
        <a:spcBef>
          <a:spcPct val="0"/>
        </a:spcBef>
        <a:spcAft>
          <a:spcPct val="0"/>
        </a:spcAft>
        <a:defRPr sz="3600">
          <a:solidFill>
            <a:schemeClr val="tx1"/>
          </a:solidFill>
          <a:latin typeface="+mn-lt"/>
          <a:ea typeface="+mn-ea"/>
          <a:cs typeface="+mn-cs"/>
          <a:sym typeface="Gill Sans" charset="0"/>
        </a:defRPr>
      </a:lvl2pPr>
      <a:lvl3pPr algn="ctr" rtl="0" fontAlgn="base">
        <a:spcBef>
          <a:spcPct val="0"/>
        </a:spcBef>
        <a:spcAft>
          <a:spcPct val="0"/>
        </a:spcAft>
        <a:defRPr sz="3600">
          <a:solidFill>
            <a:schemeClr val="tx1"/>
          </a:solidFill>
          <a:latin typeface="+mn-lt"/>
          <a:ea typeface="+mn-ea"/>
          <a:cs typeface="+mn-cs"/>
          <a:sym typeface="Gill Sans" charset="0"/>
        </a:defRPr>
      </a:lvl3pPr>
      <a:lvl4pPr algn="ctr" rtl="0" fontAlgn="base">
        <a:spcBef>
          <a:spcPct val="0"/>
        </a:spcBef>
        <a:spcAft>
          <a:spcPct val="0"/>
        </a:spcAft>
        <a:defRPr sz="3600">
          <a:solidFill>
            <a:schemeClr val="tx1"/>
          </a:solidFill>
          <a:latin typeface="+mn-lt"/>
          <a:ea typeface="+mn-ea"/>
          <a:cs typeface="+mn-cs"/>
          <a:sym typeface="Gill Sans" charset="0"/>
        </a:defRPr>
      </a:lvl4pPr>
      <a:lvl5pPr algn="ctr" rtl="0" fontAlgn="base">
        <a:spcBef>
          <a:spcPct val="0"/>
        </a:spcBef>
        <a:spcAft>
          <a:spcPct val="0"/>
        </a:spcAft>
        <a:defRPr sz="3600">
          <a:solidFill>
            <a:schemeClr val="tx1"/>
          </a:solidFill>
          <a:latin typeface="+mn-lt"/>
          <a:ea typeface="+mn-ea"/>
          <a:cs typeface="+mn-cs"/>
          <a:sym typeface="Gill Sans" charset="0"/>
        </a:defRPr>
      </a:lvl5pPr>
      <a:lvl6pPr marL="457200" algn="ctr" rtl="0" fontAlgn="base">
        <a:spcBef>
          <a:spcPct val="0"/>
        </a:spcBef>
        <a:spcAft>
          <a:spcPct val="0"/>
        </a:spcAft>
        <a:defRPr sz="3600">
          <a:solidFill>
            <a:schemeClr val="tx1"/>
          </a:solidFill>
          <a:latin typeface="+mn-lt"/>
          <a:ea typeface="+mn-ea"/>
          <a:cs typeface="+mn-cs"/>
          <a:sym typeface="Gill Sans" charset="0"/>
        </a:defRPr>
      </a:lvl6pPr>
      <a:lvl7pPr marL="914400" algn="ctr" rtl="0" fontAlgn="base">
        <a:spcBef>
          <a:spcPct val="0"/>
        </a:spcBef>
        <a:spcAft>
          <a:spcPct val="0"/>
        </a:spcAft>
        <a:defRPr sz="3600">
          <a:solidFill>
            <a:schemeClr val="tx1"/>
          </a:solidFill>
          <a:latin typeface="+mn-lt"/>
          <a:ea typeface="+mn-ea"/>
          <a:cs typeface="+mn-cs"/>
          <a:sym typeface="Gill Sans" charset="0"/>
        </a:defRPr>
      </a:lvl7pPr>
      <a:lvl8pPr marL="1371600" algn="ctr" rtl="0" fontAlgn="base">
        <a:spcBef>
          <a:spcPct val="0"/>
        </a:spcBef>
        <a:spcAft>
          <a:spcPct val="0"/>
        </a:spcAft>
        <a:defRPr sz="3600">
          <a:solidFill>
            <a:schemeClr val="tx1"/>
          </a:solidFill>
          <a:latin typeface="+mn-lt"/>
          <a:ea typeface="+mn-ea"/>
          <a:cs typeface="+mn-cs"/>
          <a:sym typeface="Gill Sans" charset="0"/>
        </a:defRPr>
      </a:lvl8pPr>
      <a:lvl9pPr marL="1828800" algn="ctr" rtl="0" fontAlgn="base">
        <a:spcBef>
          <a:spcPct val="0"/>
        </a:spcBef>
        <a:spcAft>
          <a:spcPct val="0"/>
        </a:spcAft>
        <a:defRPr sz="3600">
          <a:solidFill>
            <a:schemeClr val="tx1"/>
          </a:solidFill>
          <a:latin typeface="+mn-lt"/>
          <a:ea typeface="+mn-ea"/>
          <a:cs typeface="+mn-cs"/>
          <a:sym typeface="Gill Sans"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69" name="Rectangle 1"/>
          <p:cNvSpPr>
            <a:spLocks noChangeArrowheads="1"/>
          </p:cNvSpPr>
          <p:nvPr>
            <p:ph type="body" idx="1"/>
          </p:nvPr>
        </p:nvSpPr>
        <p:spPr bwMode="auto">
          <a:xfrm>
            <a:off x="635000" y="2044700"/>
            <a:ext cx="5867400" cy="6045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
        <p:nvSpPr>
          <p:cNvPr id="7170" name="Rectangle 2"/>
          <p:cNvSpPr>
            <a:spLocks noChangeArrowheads="1"/>
          </p:cNvSpPr>
          <p:nvPr>
            <p:ph type="title"/>
          </p:nvPr>
        </p:nvSpPr>
        <p:spPr bwMode="auto">
          <a:xfrm>
            <a:off x="635000" y="254000"/>
            <a:ext cx="5867400" cy="16891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b" anchorCtr="0" compatLnSpc="1">
            <a:prstTxWarp prst="textNoShape">
              <a:avLst/>
            </a:prstTxWarp>
          </a:bodyPr>
          <a:lstStyle/>
          <a:p>
            <a:pPr lvl="0"/>
            <a:r>
              <a:rPr lang="en-US">
                <a:sym typeface="Helvetica" charset="0"/>
              </a:rPr>
              <a:t>Click to edit Master title style</a:t>
            </a:r>
          </a:p>
        </p:txBody>
      </p:sp>
    </p:spTree>
  </p:cSld>
  <p:clrMap bg1="lt1" tx1="dk1" bg2="lt2" tx2="dk2" accent1="accent1" accent2="accent2" accent3="accent3" accent4="accent4" accent5="accent5" accent6="accent6" hlink="hlink" folHlink="folHlink"/>
  <p:sldLayoutIdLst>
    <p:sldLayoutId id="2147483728" r:id="rId1"/>
    <p:sldLayoutId id="2147483729" r:id="rId2"/>
    <p:sldLayoutId id="2147483730" r:id="rId3"/>
    <p:sldLayoutId id="2147483731" r:id="rId4"/>
    <p:sldLayoutId id="2147483732" r:id="rId5"/>
    <p:sldLayoutId id="2147483733" r:id="rId6"/>
    <p:sldLayoutId id="2147483734" r:id="rId7"/>
    <p:sldLayoutId id="2147483735" r:id="rId8"/>
    <p:sldLayoutId id="2147483736" r:id="rId9"/>
    <p:sldLayoutId id="2147483737" r:id="rId10"/>
    <p:sldLayoutId id="2147483738" r:id="rId11"/>
  </p:sldLayoutIdLst>
  <p:transition xmlns:p14="http://schemas.microsoft.com/office/powerpoint/2010/main"/>
  <p:txStyles>
    <p:titleStyle>
      <a:lvl1pPr algn="ctr" rtl="0" fontAlgn="base">
        <a:spcBef>
          <a:spcPct val="0"/>
        </a:spcBef>
        <a:spcAft>
          <a:spcPct val="0"/>
        </a:spcAft>
        <a:defRPr sz="4200">
          <a:solidFill>
            <a:schemeClr val="tx1"/>
          </a:solidFill>
          <a:latin typeface="+mj-lt"/>
          <a:ea typeface="+mj-ea"/>
          <a:cs typeface="+mj-cs"/>
          <a:sym typeface="Helvetica" charset="0"/>
        </a:defRPr>
      </a:lvl1pPr>
      <a:lvl2pPr algn="ctr" rtl="0" fontAlgn="base">
        <a:spcBef>
          <a:spcPct val="0"/>
        </a:spcBef>
        <a:spcAft>
          <a:spcPct val="0"/>
        </a:spcAft>
        <a:defRPr sz="42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42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42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42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42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42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42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4200">
          <a:solidFill>
            <a:schemeClr val="tx1"/>
          </a:solidFill>
          <a:latin typeface="Helvetica" charset="0"/>
          <a:ea typeface="Heiti SC Light" charset="0"/>
          <a:cs typeface="Heiti SC Light" charset="0"/>
          <a:sym typeface="Helvetica" charset="0"/>
        </a:defRPr>
      </a:lvl9pPr>
    </p:titleStyle>
    <p:bodyStyle>
      <a:lvl1pPr algn="ctr" rtl="0" fontAlgn="base">
        <a:spcBef>
          <a:spcPct val="0"/>
        </a:spcBef>
        <a:spcAft>
          <a:spcPct val="0"/>
        </a:spcAft>
        <a:defRPr sz="3200">
          <a:solidFill>
            <a:schemeClr val="tx1"/>
          </a:solidFill>
          <a:latin typeface="+mn-lt"/>
          <a:ea typeface="+mn-ea"/>
          <a:cs typeface="+mn-cs"/>
          <a:sym typeface="Helvetica" charset="0"/>
        </a:defRPr>
      </a:lvl1pPr>
      <a:lvl2pPr algn="ctr" rtl="0" fontAlgn="base">
        <a:spcBef>
          <a:spcPct val="0"/>
        </a:spcBef>
        <a:spcAft>
          <a:spcPct val="0"/>
        </a:spcAft>
        <a:defRPr sz="3200">
          <a:solidFill>
            <a:schemeClr val="tx1"/>
          </a:solidFill>
          <a:latin typeface="+mn-lt"/>
          <a:ea typeface="+mn-ea"/>
          <a:cs typeface="+mn-cs"/>
          <a:sym typeface="Helvetica" charset="0"/>
        </a:defRPr>
      </a:lvl2pPr>
      <a:lvl3pPr algn="ctr" rtl="0" fontAlgn="base">
        <a:spcBef>
          <a:spcPct val="0"/>
        </a:spcBef>
        <a:spcAft>
          <a:spcPct val="0"/>
        </a:spcAft>
        <a:defRPr sz="2400">
          <a:solidFill>
            <a:schemeClr val="tx1"/>
          </a:solidFill>
          <a:latin typeface="+mn-lt"/>
          <a:ea typeface="+mn-ea"/>
          <a:cs typeface="+mn-cs"/>
          <a:sym typeface="Helvetica" charset="0"/>
        </a:defRPr>
      </a:lvl3pPr>
      <a:lvl4pPr algn="ctr" rtl="0" fontAlgn="base">
        <a:spcBef>
          <a:spcPct val="0"/>
        </a:spcBef>
        <a:spcAft>
          <a:spcPct val="0"/>
        </a:spcAft>
        <a:defRPr sz="2400">
          <a:solidFill>
            <a:schemeClr val="tx1"/>
          </a:solidFill>
          <a:latin typeface="+mn-lt"/>
          <a:ea typeface="+mn-ea"/>
          <a:cs typeface="+mn-cs"/>
          <a:sym typeface="Helvetica" charset="0"/>
        </a:defRPr>
      </a:lvl4pPr>
      <a:lvl5pPr algn="ctr" rtl="0" fontAlgn="base">
        <a:spcBef>
          <a:spcPct val="0"/>
        </a:spcBef>
        <a:spcAft>
          <a:spcPct val="0"/>
        </a:spcAft>
        <a:defRPr sz="2400">
          <a:solidFill>
            <a:schemeClr val="tx1"/>
          </a:solidFill>
          <a:latin typeface="+mn-lt"/>
          <a:ea typeface="+mn-ea"/>
          <a:cs typeface="+mn-cs"/>
          <a:sym typeface="Helvetica" charset="0"/>
        </a:defRPr>
      </a:lvl5pPr>
      <a:lvl6pPr marL="457200" algn="ctr" rtl="0" fontAlgn="base">
        <a:spcBef>
          <a:spcPct val="0"/>
        </a:spcBef>
        <a:spcAft>
          <a:spcPct val="0"/>
        </a:spcAft>
        <a:defRPr sz="2400">
          <a:solidFill>
            <a:schemeClr val="tx1"/>
          </a:solidFill>
          <a:latin typeface="+mn-lt"/>
          <a:ea typeface="+mn-ea"/>
          <a:cs typeface="+mn-cs"/>
          <a:sym typeface="Helvetica" charset="0"/>
        </a:defRPr>
      </a:lvl6pPr>
      <a:lvl7pPr marL="914400" algn="ctr" rtl="0" fontAlgn="base">
        <a:spcBef>
          <a:spcPct val="0"/>
        </a:spcBef>
        <a:spcAft>
          <a:spcPct val="0"/>
        </a:spcAft>
        <a:defRPr sz="2400">
          <a:solidFill>
            <a:schemeClr val="tx1"/>
          </a:solidFill>
          <a:latin typeface="+mn-lt"/>
          <a:ea typeface="+mn-ea"/>
          <a:cs typeface="+mn-cs"/>
          <a:sym typeface="Helvetica" charset="0"/>
        </a:defRPr>
      </a:lvl7pPr>
      <a:lvl8pPr marL="1371600" algn="ctr" rtl="0" fontAlgn="base">
        <a:spcBef>
          <a:spcPct val="0"/>
        </a:spcBef>
        <a:spcAft>
          <a:spcPct val="0"/>
        </a:spcAft>
        <a:defRPr sz="2400">
          <a:solidFill>
            <a:schemeClr val="tx1"/>
          </a:solidFill>
          <a:latin typeface="+mn-lt"/>
          <a:ea typeface="+mn-ea"/>
          <a:cs typeface="+mn-cs"/>
          <a:sym typeface="Helvetica" charset="0"/>
        </a:defRPr>
      </a:lvl8pPr>
      <a:lvl9pPr marL="1828800" algn="ctr" rtl="0" fontAlgn="base">
        <a:spcBef>
          <a:spcPct val="0"/>
        </a:spcBef>
        <a:spcAft>
          <a:spcPct val="0"/>
        </a:spcAft>
        <a:defRPr sz="2400">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3" name="Rectangle 1"/>
          <p:cNvSpPr>
            <a:spLocks noChangeArrowheads="1"/>
          </p:cNvSpPr>
          <p:nvPr>
            <p:ph type="body" idx="1"/>
          </p:nvPr>
        </p:nvSpPr>
        <p:spPr bwMode="auto">
          <a:xfrm>
            <a:off x="635000" y="2044700"/>
            <a:ext cx="5867400" cy="6045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
        <p:nvSpPr>
          <p:cNvPr id="8194" name="Rectangle 2"/>
          <p:cNvSpPr>
            <a:spLocks noChangeArrowheads="1"/>
          </p:cNvSpPr>
          <p:nvPr>
            <p:ph type="title"/>
          </p:nvPr>
        </p:nvSpPr>
        <p:spPr bwMode="auto">
          <a:xfrm>
            <a:off x="635000" y="241300"/>
            <a:ext cx="5867400" cy="1701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b" anchorCtr="0" compatLnSpc="1">
            <a:prstTxWarp prst="textNoShape">
              <a:avLst/>
            </a:prstTxWarp>
          </a:bodyPr>
          <a:lstStyle/>
          <a:p>
            <a:pPr lvl="0"/>
            <a:r>
              <a:rPr lang="en-US">
                <a:sym typeface="Helvetica" charset="0"/>
              </a:rPr>
              <a:t>Click to edit Master title style</a:t>
            </a:r>
          </a:p>
        </p:txBody>
      </p:sp>
    </p:spTree>
  </p:cSld>
  <p:clrMap bg1="lt1" tx1="dk1" bg2="lt2" tx2="dk2" accent1="accent1" accent2="accent2" accent3="accent3" accent4="accent4" accent5="accent5" accent6="accent6" hlink="hlink" folHlink="folHlink"/>
  <p:sldLayoutIdLst>
    <p:sldLayoutId id="2147483739" r:id="rId1"/>
    <p:sldLayoutId id="2147483740" r:id="rId2"/>
    <p:sldLayoutId id="2147483741" r:id="rId3"/>
    <p:sldLayoutId id="2147483742" r:id="rId4"/>
    <p:sldLayoutId id="2147483743" r:id="rId5"/>
    <p:sldLayoutId id="2147483744" r:id="rId6"/>
    <p:sldLayoutId id="2147483745" r:id="rId7"/>
    <p:sldLayoutId id="2147483746" r:id="rId8"/>
    <p:sldLayoutId id="2147483747" r:id="rId9"/>
    <p:sldLayoutId id="2147483748" r:id="rId10"/>
    <p:sldLayoutId id="2147483749" r:id="rId11"/>
  </p:sldLayoutIdLst>
  <p:transition xmlns:p14="http://schemas.microsoft.com/office/powerpoint/2010/main"/>
  <p:txStyles>
    <p:titleStyle>
      <a:lvl1pPr algn="ctr" rtl="0" fontAlgn="base">
        <a:spcBef>
          <a:spcPct val="0"/>
        </a:spcBef>
        <a:spcAft>
          <a:spcPct val="0"/>
        </a:spcAft>
        <a:defRPr sz="4200">
          <a:solidFill>
            <a:schemeClr val="tx1"/>
          </a:solidFill>
          <a:latin typeface="+mj-lt"/>
          <a:ea typeface="+mj-ea"/>
          <a:cs typeface="+mj-cs"/>
          <a:sym typeface="Helvetica" charset="0"/>
        </a:defRPr>
      </a:lvl1pPr>
      <a:lvl2pPr algn="ctr" rtl="0" fontAlgn="base">
        <a:spcBef>
          <a:spcPct val="0"/>
        </a:spcBef>
        <a:spcAft>
          <a:spcPct val="0"/>
        </a:spcAft>
        <a:defRPr sz="42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42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42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42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42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42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42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4200">
          <a:solidFill>
            <a:schemeClr val="tx1"/>
          </a:solidFill>
          <a:latin typeface="Helvetica" charset="0"/>
          <a:ea typeface="Heiti SC Light" charset="0"/>
          <a:cs typeface="Heiti SC Light" charset="0"/>
          <a:sym typeface="Helvetica" charset="0"/>
        </a:defRPr>
      </a:lvl9pPr>
    </p:titleStyle>
    <p:bodyStyle>
      <a:lvl1pPr algn="ctr" rtl="0" fontAlgn="base">
        <a:spcBef>
          <a:spcPct val="0"/>
        </a:spcBef>
        <a:spcAft>
          <a:spcPct val="0"/>
        </a:spcAft>
        <a:defRPr sz="3200">
          <a:solidFill>
            <a:schemeClr val="tx1"/>
          </a:solidFill>
          <a:latin typeface="+mn-lt"/>
          <a:ea typeface="+mn-ea"/>
          <a:cs typeface="+mn-cs"/>
          <a:sym typeface="Helvetica" charset="0"/>
        </a:defRPr>
      </a:lvl1pPr>
      <a:lvl2pPr algn="ctr" rtl="0" fontAlgn="base">
        <a:spcBef>
          <a:spcPct val="0"/>
        </a:spcBef>
        <a:spcAft>
          <a:spcPct val="0"/>
        </a:spcAft>
        <a:defRPr sz="3200">
          <a:solidFill>
            <a:schemeClr val="tx1"/>
          </a:solidFill>
          <a:latin typeface="+mn-lt"/>
          <a:ea typeface="+mn-ea"/>
          <a:cs typeface="+mn-cs"/>
          <a:sym typeface="Helvetica" charset="0"/>
        </a:defRPr>
      </a:lvl2pPr>
      <a:lvl3pPr algn="ctr" rtl="0" fontAlgn="base">
        <a:spcBef>
          <a:spcPct val="0"/>
        </a:spcBef>
        <a:spcAft>
          <a:spcPct val="0"/>
        </a:spcAft>
        <a:defRPr sz="2400">
          <a:solidFill>
            <a:schemeClr val="tx1"/>
          </a:solidFill>
          <a:latin typeface="+mn-lt"/>
          <a:ea typeface="+mn-ea"/>
          <a:cs typeface="+mn-cs"/>
          <a:sym typeface="Helvetica" charset="0"/>
        </a:defRPr>
      </a:lvl3pPr>
      <a:lvl4pPr algn="ctr" rtl="0" fontAlgn="base">
        <a:spcBef>
          <a:spcPct val="0"/>
        </a:spcBef>
        <a:spcAft>
          <a:spcPct val="0"/>
        </a:spcAft>
        <a:defRPr sz="2400">
          <a:solidFill>
            <a:schemeClr val="tx1"/>
          </a:solidFill>
          <a:latin typeface="+mn-lt"/>
          <a:ea typeface="+mn-ea"/>
          <a:cs typeface="+mn-cs"/>
          <a:sym typeface="Helvetica" charset="0"/>
        </a:defRPr>
      </a:lvl4pPr>
      <a:lvl5pPr algn="ctr" rtl="0" fontAlgn="base">
        <a:spcBef>
          <a:spcPct val="0"/>
        </a:spcBef>
        <a:spcAft>
          <a:spcPct val="0"/>
        </a:spcAft>
        <a:defRPr sz="2400">
          <a:solidFill>
            <a:schemeClr val="tx1"/>
          </a:solidFill>
          <a:latin typeface="+mn-lt"/>
          <a:ea typeface="+mn-ea"/>
          <a:cs typeface="+mn-cs"/>
          <a:sym typeface="Helvetica" charset="0"/>
        </a:defRPr>
      </a:lvl5pPr>
      <a:lvl6pPr marL="457200" algn="ctr" rtl="0" fontAlgn="base">
        <a:spcBef>
          <a:spcPct val="0"/>
        </a:spcBef>
        <a:spcAft>
          <a:spcPct val="0"/>
        </a:spcAft>
        <a:defRPr sz="2400">
          <a:solidFill>
            <a:schemeClr val="tx1"/>
          </a:solidFill>
          <a:latin typeface="+mn-lt"/>
          <a:ea typeface="+mn-ea"/>
          <a:cs typeface="+mn-cs"/>
          <a:sym typeface="Helvetica" charset="0"/>
        </a:defRPr>
      </a:lvl6pPr>
      <a:lvl7pPr marL="914400" algn="ctr" rtl="0" fontAlgn="base">
        <a:spcBef>
          <a:spcPct val="0"/>
        </a:spcBef>
        <a:spcAft>
          <a:spcPct val="0"/>
        </a:spcAft>
        <a:defRPr sz="2400">
          <a:solidFill>
            <a:schemeClr val="tx1"/>
          </a:solidFill>
          <a:latin typeface="+mn-lt"/>
          <a:ea typeface="+mn-ea"/>
          <a:cs typeface="+mn-cs"/>
          <a:sym typeface="Helvetica" charset="0"/>
        </a:defRPr>
      </a:lvl7pPr>
      <a:lvl8pPr marL="1371600" algn="ctr" rtl="0" fontAlgn="base">
        <a:spcBef>
          <a:spcPct val="0"/>
        </a:spcBef>
        <a:spcAft>
          <a:spcPct val="0"/>
        </a:spcAft>
        <a:defRPr sz="2400">
          <a:solidFill>
            <a:schemeClr val="tx1"/>
          </a:solidFill>
          <a:latin typeface="+mn-lt"/>
          <a:ea typeface="+mn-ea"/>
          <a:cs typeface="+mn-cs"/>
          <a:sym typeface="Helvetica" charset="0"/>
        </a:defRPr>
      </a:lvl8pPr>
      <a:lvl9pPr marL="1828800" algn="ctr" rtl="0" fontAlgn="base">
        <a:spcBef>
          <a:spcPct val="0"/>
        </a:spcBef>
        <a:spcAft>
          <a:spcPct val="0"/>
        </a:spcAft>
        <a:defRPr sz="2400">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17" name="Rectangle 1"/>
          <p:cNvSpPr>
            <a:spLocks noChangeArrowheads="1"/>
          </p:cNvSpPr>
          <p:nvPr>
            <p:ph type="title"/>
          </p:nvPr>
        </p:nvSpPr>
        <p:spPr bwMode="auto">
          <a:xfrm>
            <a:off x="1270000" y="241300"/>
            <a:ext cx="10464800" cy="1701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ctr" anchorCtr="0" compatLnSpc="1">
            <a:prstTxWarp prst="textNoShape">
              <a:avLst/>
            </a:prstTxWarp>
          </a:bodyPr>
          <a:lstStyle/>
          <a:p>
            <a:pPr lvl="0"/>
            <a:r>
              <a:rPr lang="en-US">
                <a:sym typeface="Helvetica" charset="0"/>
              </a:rPr>
              <a:t>Click to edit Master title style</a:t>
            </a:r>
          </a:p>
        </p:txBody>
      </p:sp>
    </p:spTree>
  </p:cSld>
  <p:clrMap bg1="lt1" tx1="dk1" bg2="lt2" tx2="dk2" accent1="accent1" accent2="accent2" accent3="accent3" accent4="accent4" accent5="accent5" accent6="accent6" hlink="hlink" folHlink="folHlink"/>
  <p:sldLayoutIdLst>
    <p:sldLayoutId id="2147483750" r:id="rId1"/>
    <p:sldLayoutId id="2147483751" r:id="rId2"/>
    <p:sldLayoutId id="2147483752" r:id="rId3"/>
    <p:sldLayoutId id="2147483753" r:id="rId4"/>
    <p:sldLayoutId id="2147483754" r:id="rId5"/>
    <p:sldLayoutId id="2147483755" r:id="rId6"/>
    <p:sldLayoutId id="2147483756" r:id="rId7"/>
    <p:sldLayoutId id="2147483757" r:id="rId8"/>
    <p:sldLayoutId id="2147483758" r:id="rId9"/>
    <p:sldLayoutId id="2147483759" r:id="rId10"/>
    <p:sldLayoutId id="2147483760" r:id="rId11"/>
  </p:sldLayoutIdLst>
  <p:transition xmlns:p14="http://schemas.microsoft.com/office/powerpoint/2010/main"/>
  <p:txStyles>
    <p:titleStyle>
      <a:lvl1pPr algn="ctr" rtl="0" fontAlgn="base">
        <a:spcBef>
          <a:spcPct val="0"/>
        </a:spcBef>
        <a:spcAft>
          <a:spcPct val="0"/>
        </a:spcAft>
        <a:defRPr sz="4800">
          <a:solidFill>
            <a:schemeClr val="tx1"/>
          </a:solidFill>
          <a:latin typeface="+mj-lt"/>
          <a:ea typeface="+mj-ea"/>
          <a:cs typeface="+mj-cs"/>
          <a:sym typeface="Helvetica" charset="0"/>
        </a:defRPr>
      </a:lvl1pPr>
      <a:lvl2pPr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9pPr>
    </p:titleStyle>
    <p:bodyStyle>
      <a:lvl1pPr marL="8890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1pPr>
      <a:lvl2pPr marL="13335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2pPr>
      <a:lvl3pPr marL="17780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3pPr>
      <a:lvl4pPr marL="22225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4pPr>
      <a:lvl5pPr marL="26670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5pPr>
      <a:lvl6pPr marL="31242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6pPr>
      <a:lvl7pPr marL="35814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7pPr>
      <a:lvl8pPr marL="40386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8pPr>
      <a:lvl9pPr marL="44958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1"/>
          <p:cNvSpPr>
            <a:spLocks noChangeArrowheads="1"/>
          </p:cNvSpPr>
          <p:nvPr>
            <p:ph type="title"/>
          </p:nvPr>
        </p:nvSpPr>
        <p:spPr>
          <a:ln/>
        </p:spPr>
        <p:txBody>
          <a:bodyPr/>
          <a:lstStyle/>
          <a:p>
            <a:r>
              <a:rPr lang="en-US"/>
              <a:t>A Reaction between Nitrogen and Oxygen</a:t>
            </a:r>
          </a:p>
        </p:txBody>
      </p:sp>
      <p:sp>
        <p:nvSpPr>
          <p:cNvPr id="15362" name="Rectangle 2"/>
          <p:cNvSpPr>
            <a:spLocks noChangeArrowheads="1"/>
          </p:cNvSpPr>
          <p:nvPr>
            <p:ph type="body" idx="1"/>
          </p:nvPr>
        </p:nvSpPr>
        <p:spPr>
          <a:ln/>
        </p:spPr>
        <p:txBody>
          <a:bodyPr/>
          <a:lstStyle/>
          <a:p>
            <a:pPr marL="889000"/>
            <a:r>
              <a:rPr lang="en-US"/>
              <a:t>Nitrogen (N</a:t>
            </a:r>
            <a:r>
              <a:rPr lang="en-US" baseline="-6000"/>
              <a:t>2</a:t>
            </a:r>
            <a:r>
              <a:rPr lang="en-US"/>
              <a:t>) and oxygen (O</a:t>
            </a:r>
            <a:r>
              <a:rPr lang="en-US" baseline="-6000"/>
              <a:t>2</a:t>
            </a:r>
            <a:r>
              <a:rPr lang="en-US"/>
              <a:t>) are the main components of air.</a:t>
            </a:r>
          </a:p>
          <a:p>
            <a:pPr marL="889000"/>
            <a:r>
              <a:rPr lang="en-US"/>
              <a:t>They can react to form nitrogen dioxide:</a:t>
            </a:r>
          </a:p>
          <a:p>
            <a:pPr marL="1333500" lvl="1"/>
            <a:r>
              <a:rPr lang="en-US"/>
              <a:t>N</a:t>
            </a:r>
            <a:r>
              <a:rPr lang="en-US" baseline="-6000"/>
              <a:t>2</a:t>
            </a:r>
            <a:r>
              <a:rPr lang="en-US"/>
              <a:t> + 2 O</a:t>
            </a:r>
            <a:r>
              <a:rPr lang="en-US" baseline="-6000"/>
              <a:t>2</a:t>
            </a:r>
            <a:r>
              <a:rPr lang="en-US"/>
              <a:t> </a:t>
            </a:r>
            <a:r>
              <a:rPr lang="en-US">
                <a:cs typeface="Lucida Grande" charset="0"/>
              </a:rPr>
              <a:t>→ 2 NO</a:t>
            </a:r>
            <a:r>
              <a:rPr lang="en-US" baseline="-6000"/>
              <a:t>2</a:t>
            </a:r>
          </a:p>
          <a:p>
            <a:pPr marL="889000"/>
            <a:r>
              <a:rPr lang="en-US"/>
              <a:t>Why are we able to breathe if this is so?</a:t>
            </a:r>
          </a:p>
          <a:p>
            <a:pPr marL="889000"/>
            <a:r>
              <a:rPr lang="en-US"/>
              <a:t>Is this reaction ever </a:t>
            </a:r>
            <a:r>
              <a:rPr lang="ja-JP" altLang="en-US">
                <a:latin typeface="Arial"/>
              </a:rPr>
              <a:t>“</a:t>
            </a:r>
            <a:r>
              <a:rPr lang="en-US"/>
              <a:t>important</a:t>
            </a:r>
            <a:r>
              <a:rPr lang="ja-JP" altLang="en-US">
                <a:latin typeface="Arial"/>
              </a:rPr>
              <a:t>”</a:t>
            </a:r>
            <a:r>
              <a:rPr lang="en-US"/>
              <a:t>?</a:t>
            </a:r>
          </a:p>
        </p:txBody>
      </p:sp>
    </p:spTree>
  </p:cSld>
  <p:clrMapOvr>
    <a:masterClrMapping/>
  </p:clrMapOvr>
  <p:transition xmlns:p14="http://schemas.microsoft.com/office/powerpoint/2010/mai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1"/>
          <p:cNvSpPr>
            <a:spLocks noChangeArrowheads="1"/>
          </p:cNvSpPr>
          <p:nvPr>
            <p:ph type="title"/>
          </p:nvPr>
        </p:nvSpPr>
        <p:spPr>
          <a:ln/>
        </p:spPr>
        <p:txBody>
          <a:bodyPr/>
          <a:lstStyle/>
          <a:p>
            <a:r>
              <a:rPr lang="en-US"/>
              <a:t>Molecular Modeling</a:t>
            </a:r>
          </a:p>
        </p:txBody>
      </p:sp>
      <p:sp>
        <p:nvSpPr>
          <p:cNvPr id="18434" name="Rectangle 2"/>
          <p:cNvSpPr>
            <a:spLocks noChangeArrowheads="1"/>
          </p:cNvSpPr>
          <p:nvPr>
            <p:ph type="body" idx="1"/>
          </p:nvPr>
        </p:nvSpPr>
        <p:spPr>
          <a:ln/>
        </p:spPr>
        <p:txBody>
          <a:bodyPr/>
          <a:lstStyle/>
          <a:p>
            <a:pPr marL="889000"/>
            <a:r>
              <a:rPr lang="en-US"/>
              <a:t>Convert the reactants you have been given into the products</a:t>
            </a:r>
          </a:p>
          <a:p>
            <a:pPr marL="1333500" lvl="1"/>
            <a:r>
              <a:rPr lang="en-US"/>
              <a:t>N</a:t>
            </a:r>
            <a:r>
              <a:rPr lang="en-US" baseline="-6000"/>
              <a:t>2</a:t>
            </a:r>
            <a:r>
              <a:rPr lang="en-US"/>
              <a:t> + 2 O</a:t>
            </a:r>
            <a:r>
              <a:rPr lang="en-US" baseline="-6000"/>
              <a:t>2</a:t>
            </a:r>
            <a:r>
              <a:rPr lang="en-US"/>
              <a:t> </a:t>
            </a:r>
            <a:r>
              <a:rPr lang="en-US">
                <a:cs typeface="Lucida Grande" charset="0"/>
              </a:rPr>
              <a:t>→ 2 NO</a:t>
            </a:r>
            <a:r>
              <a:rPr lang="en-US" baseline="-6000"/>
              <a:t>2</a:t>
            </a:r>
          </a:p>
        </p:txBody>
      </p:sp>
    </p:spTree>
  </p:cSld>
  <p:clrMapOvr>
    <a:masterClrMapping/>
  </p:clrMapOvr>
  <p:transition xmlns:p14="http://schemas.microsoft.com/office/powerpoint/2010/main"/>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10.xml.rels><?xml version="1.0" encoding="UTF-8" standalone="yes"?>
<Relationships xmlns="http://schemas.openxmlformats.org/package/2006/relationships"><Relationship Id="rId1" Type="http://schemas.openxmlformats.org/officeDocument/2006/relationships/image" Target="../media/image1.jpeg"/></Relationships>
</file>

<file path=ppt/theme/_rels/theme11.xml.rels><?xml version="1.0" encoding="UTF-8" standalone="yes"?>
<Relationships xmlns="http://schemas.openxmlformats.org/package/2006/relationships"><Relationship Id="rId1" Type="http://schemas.openxmlformats.org/officeDocument/2006/relationships/image" Target="../media/image1.jpeg"/></Relationships>
</file>

<file path=ppt/theme/_rels/theme12.xml.rels><?xml version="1.0" encoding="UTF-8" standalone="yes"?>
<Relationships xmlns="http://schemas.openxmlformats.org/package/2006/relationships"><Relationship Id="rId1" Type="http://schemas.openxmlformats.org/officeDocument/2006/relationships/image" Target="../media/image1.jpeg"/></Relationships>
</file>

<file path=ppt/theme/_rels/theme13.xml.rels><?xml version="1.0" encoding="UTF-8" standalone="yes"?>
<Relationships xmlns="http://schemas.openxmlformats.org/package/2006/relationships"><Relationship Id="rId1" Type="http://schemas.openxmlformats.org/officeDocument/2006/relationships/image" Target="../media/image1.jpeg"/></Relationships>
</file>

<file path=ppt/theme/_rels/theme14.xml.rels><?xml version="1.0" encoding="UTF-8" standalone="yes"?>
<Relationships xmlns="http://schemas.openxmlformats.org/package/2006/relationships"><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_rels/theme3.xml.rels><?xml version="1.0" encoding="UTF-8" standalone="yes"?>
<Relationships xmlns="http://schemas.openxmlformats.org/package/2006/relationships"><Relationship Id="rId1" Type="http://schemas.openxmlformats.org/officeDocument/2006/relationships/image" Target="../media/image1.jpeg"/></Relationships>
</file>

<file path=ppt/theme/_rels/theme4.xml.rels><?xml version="1.0" encoding="UTF-8" standalone="yes"?>
<Relationships xmlns="http://schemas.openxmlformats.org/package/2006/relationships"><Relationship Id="rId1" Type="http://schemas.openxmlformats.org/officeDocument/2006/relationships/image" Target="../media/image1.jpeg"/></Relationships>
</file>

<file path=ppt/theme/_rels/theme5.xml.rels><?xml version="1.0" encoding="UTF-8" standalone="yes"?>
<Relationships xmlns="http://schemas.openxmlformats.org/package/2006/relationships"><Relationship Id="rId1" Type="http://schemas.openxmlformats.org/officeDocument/2006/relationships/image" Target="../media/image1.jpeg"/></Relationships>
</file>

<file path=ppt/theme/_rels/theme6.xml.rels><?xml version="1.0" encoding="UTF-8" standalone="yes"?>
<Relationships xmlns="http://schemas.openxmlformats.org/package/2006/relationships"><Relationship Id="rId1" Type="http://schemas.openxmlformats.org/officeDocument/2006/relationships/image" Target="../media/image1.jpeg"/></Relationships>
</file>

<file path=ppt/theme/_rels/theme7.xml.rels><?xml version="1.0" encoding="UTF-8" standalone="yes"?>
<Relationships xmlns="http://schemas.openxmlformats.org/package/2006/relationships"><Relationship Id="rId1" Type="http://schemas.openxmlformats.org/officeDocument/2006/relationships/image" Target="../media/image1.jpeg"/></Relationships>
</file>

<file path=ppt/theme/_rels/theme8.xml.rels><?xml version="1.0" encoding="UTF-8" standalone="yes"?>
<Relationships xmlns="http://schemas.openxmlformats.org/package/2006/relationships"><Relationship Id="rId1" Type="http://schemas.openxmlformats.org/officeDocument/2006/relationships/image" Target="../media/image1.jpeg"/></Relationships>
</file>

<file path=ppt/theme/_rels/theme9.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Title &amp; Bullets">
  <a:themeElements>
    <a:clrScheme name="Title &amp; Bullet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amp; Bullets">
      <a:majorFont>
        <a:latin typeface="Helvetica"/>
        <a:ea typeface="Heiti SC Light"/>
        <a:cs typeface="Heiti SC Light"/>
      </a:majorFont>
      <a:minorFont>
        <a:latin typeface="Helvetica"/>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Heiti SC Light" charset="0"/>
            <a:cs typeface="Heiti SC Light" charset="0"/>
            <a:sym typeface="Gill Sans"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Heiti SC Light" charset="0"/>
            <a:cs typeface="Heiti SC Light" charset="0"/>
            <a:sym typeface="Gill Sans" charset="0"/>
          </a:defRPr>
        </a:defPPr>
      </a:lstStyle>
    </a:lnDef>
  </a:objectDefaults>
  <a:extraClrSchemeLst>
    <a:extraClrScheme>
      <a:clrScheme name="Title &amp; Bullet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0.xml><?xml version="1.0" encoding="utf-8"?>
<a:theme xmlns:a="http://schemas.openxmlformats.org/drawingml/2006/main" name="Blank">
  <a:themeElements>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a:majorFont>
        <a:latin typeface="Gill Sans"/>
        <a:ea typeface="Heiti SC Light"/>
        <a:cs typeface="Heiti SC Light"/>
      </a:majorFont>
      <a:minorFont>
        <a:latin typeface="Gill Sans"/>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Heiti SC Light" charset="0"/>
            <a:cs typeface="Heiti SC Light" charset="0"/>
            <a:sym typeface="Gill Sans"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Heiti SC Light" charset="0"/>
            <a:cs typeface="Heiti SC Light" charset="0"/>
            <a:sym typeface="Gill Sans" charset="0"/>
          </a:defRPr>
        </a:defPPr>
      </a:lstStyle>
    </a:lnDef>
  </a:objectDefaults>
  <a:extraClrSchemeLst>
    <a:extraClrScheme>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1.xml><?xml version="1.0" encoding="utf-8"?>
<a:theme xmlns:a="http://schemas.openxmlformats.org/drawingml/2006/main" name="Title &amp; Bullets - Left">
  <a:themeElements>
    <a:clrScheme name="Title &amp; Bullets - Lef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amp; Bullets - Left">
      <a:majorFont>
        <a:latin typeface="Helvetica"/>
        <a:ea typeface="Heiti SC Light"/>
        <a:cs typeface="Heiti SC Light"/>
      </a:majorFont>
      <a:minorFont>
        <a:latin typeface="Helvetica"/>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Heiti SC Light" charset="0"/>
            <a:cs typeface="Heiti SC Light" charset="0"/>
            <a:sym typeface="Gill Sans"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Heiti SC Light" charset="0"/>
            <a:cs typeface="Heiti SC Light" charset="0"/>
            <a:sym typeface="Gill Sans" charset="0"/>
          </a:defRPr>
        </a:defPPr>
      </a:lstStyle>
    </a:lnDef>
  </a:objectDefaults>
  <a:extraClrSchemeLst>
    <a:extraClrScheme>
      <a:clrScheme name="Title &amp; Bullets - Lef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2.xml><?xml version="1.0" encoding="utf-8"?>
<a:theme xmlns:a="http://schemas.openxmlformats.org/drawingml/2006/main" name="Title &amp; Bullets - 2 Column">
  <a:themeElements>
    <a:clrScheme name="Title &amp; Bullets - 2 Colum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amp; Bullets - 2 Column">
      <a:majorFont>
        <a:latin typeface="Helvetica"/>
        <a:ea typeface="Heiti SC Light"/>
        <a:cs typeface="Heiti SC Light"/>
      </a:majorFont>
      <a:minorFont>
        <a:latin typeface="Helvetica"/>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Heiti SC Light" charset="0"/>
            <a:cs typeface="Heiti SC Light" charset="0"/>
            <a:sym typeface="Gill Sans"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Heiti SC Light" charset="0"/>
            <a:cs typeface="Heiti SC Light" charset="0"/>
            <a:sym typeface="Gill Sans" charset="0"/>
          </a:defRPr>
        </a:defPPr>
      </a:lstStyle>
    </a:lnDef>
  </a:objectDefaults>
  <a:extraClrSchemeLst>
    <a:extraClrScheme>
      <a:clrScheme name="Title &amp; Bullets - 2 Colum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3.xml><?xml version="1.0" encoding="utf-8"?>
<a:theme xmlns:a="http://schemas.openxmlformats.org/drawingml/2006/main" name="Title &amp; Bullets - Right">
  <a:themeElements>
    <a:clrScheme name="Title &amp; Bullets - Righ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amp; Bullets - Right">
      <a:majorFont>
        <a:latin typeface="Helvetica"/>
        <a:ea typeface="Heiti SC Light"/>
        <a:cs typeface="Heiti SC Light"/>
      </a:majorFont>
      <a:minorFont>
        <a:latin typeface="Helvetica"/>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Heiti SC Light" charset="0"/>
            <a:cs typeface="Heiti SC Light" charset="0"/>
            <a:sym typeface="Gill Sans"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Heiti SC Light" charset="0"/>
            <a:cs typeface="Heiti SC Light" charset="0"/>
            <a:sym typeface="Gill Sans" charset="0"/>
          </a:defRPr>
        </a:defPPr>
      </a:lstStyle>
    </a:lnDef>
  </a:objectDefaults>
  <a:extraClrSchemeLst>
    <a:extraClrScheme>
      <a:clrScheme name="Title &amp; Bullets - Righ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4.xml><?xml version="1.0" encoding="utf-8"?>
<a:theme xmlns:a="http://schemas.openxmlformats.org/drawingml/2006/main" name="Title, Bullets &amp; Photo">
  <a:themeElements>
    <a:clrScheme name="Title, Bullets &amp; Phot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Bullets &amp; Photo">
      <a:majorFont>
        <a:latin typeface="Helvetica"/>
        <a:ea typeface="Heiti SC Light"/>
        <a:cs typeface="Heiti SC Light"/>
      </a:majorFont>
      <a:minorFont>
        <a:latin typeface="Helvetica"/>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Heiti SC Light" charset="0"/>
            <a:cs typeface="Heiti SC Light" charset="0"/>
            <a:sym typeface="Gill Sans"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Heiti SC Light" charset="0"/>
            <a:cs typeface="Heiti SC Light" charset="0"/>
            <a:sym typeface="Gill Sans" charset="0"/>
          </a:defRPr>
        </a:defPPr>
      </a:lstStyle>
    </a:lnDef>
  </a:objectDefaults>
  <a:extraClrSchemeLst>
    <a:extraClrScheme>
      <a:clrScheme name="Title, Bullets &amp; Phot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5.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Bullets">
  <a:themeElements>
    <a:clrScheme name="Bullet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ullets">
      <a:majorFont>
        <a:latin typeface="Gill Sans"/>
        <a:ea typeface="Heiti SC Light"/>
        <a:cs typeface="Heiti SC Light"/>
      </a:majorFont>
      <a:minorFont>
        <a:latin typeface="Helvetica"/>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Heiti SC Light" charset="0"/>
            <a:cs typeface="Heiti SC Light" charset="0"/>
            <a:sym typeface="Gill Sans"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Heiti SC Light" charset="0"/>
            <a:cs typeface="Heiti SC Light" charset="0"/>
            <a:sym typeface="Gill Sans" charset="0"/>
          </a:defRPr>
        </a:defPPr>
      </a:lstStyle>
    </a:lnDef>
  </a:objectDefaults>
  <a:extraClrSchemeLst>
    <a:extraClrScheme>
      <a:clrScheme name="Bullet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Title - Center">
  <a:themeElements>
    <a:clrScheme name="Title - Cen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 Center">
      <a:majorFont>
        <a:latin typeface="Helvetica"/>
        <a:ea typeface="Heiti SC Light"/>
        <a:cs typeface="Heiti SC Light"/>
      </a:majorFont>
      <a:minorFont>
        <a:latin typeface="Gill Sans"/>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Heiti SC Light" charset="0"/>
            <a:cs typeface="Heiti SC Light" charset="0"/>
            <a:sym typeface="Gill Sans"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Heiti SC Light" charset="0"/>
            <a:cs typeface="Heiti SC Light" charset="0"/>
            <a:sym typeface="Gill Sans" charset="0"/>
          </a:defRPr>
        </a:defPPr>
      </a:lstStyle>
    </a:lnDef>
  </a:objectDefaults>
  <a:extraClrSchemeLst>
    <a:extraClrScheme>
      <a:clrScheme name="Title - Cen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Title &amp; Subtitle">
  <a:themeElements>
    <a:clrScheme name="Title &amp; Subtitl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amp; Subtitle">
      <a:majorFont>
        <a:latin typeface="Helvetica"/>
        <a:ea typeface="Heiti SC Light"/>
        <a:cs typeface="Heiti SC Light"/>
      </a:majorFont>
      <a:minorFont>
        <a:latin typeface="Helvetica"/>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Heiti SC Light" charset="0"/>
            <a:cs typeface="Heiti SC Light" charset="0"/>
            <a:sym typeface="Gill Sans"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Heiti SC Light" charset="0"/>
            <a:cs typeface="Heiti SC Light" charset="0"/>
            <a:sym typeface="Gill Sans" charset="0"/>
          </a:defRPr>
        </a:defPPr>
      </a:lstStyle>
    </a:lnDef>
  </a:objectDefaults>
  <a:extraClrSchemeLst>
    <a:extraClrScheme>
      <a:clrScheme name="Title &amp; Subtitl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Photo - Horizontal">
  <a:themeElements>
    <a:clrScheme name="Photo - Horizont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Photo - Horizontal">
      <a:majorFont>
        <a:latin typeface="Helvetica"/>
        <a:ea typeface="Heiti SC Light"/>
        <a:cs typeface="Heiti SC Light"/>
      </a:majorFont>
      <a:minorFont>
        <a:latin typeface="Gill Sans"/>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Heiti SC Light" charset="0"/>
            <a:cs typeface="Heiti SC Light" charset="0"/>
            <a:sym typeface="Gill Sans"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Heiti SC Light" charset="0"/>
            <a:cs typeface="Heiti SC Light" charset="0"/>
            <a:sym typeface="Gill Sans" charset="0"/>
          </a:defRPr>
        </a:defPPr>
      </a:lstStyle>
    </a:lnDef>
  </a:objectDefaults>
  <a:extraClrSchemeLst>
    <a:extraClrScheme>
      <a:clrScheme name="Photo - Horizont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Photo - Horizontal Reflection">
  <a:themeElements>
    <a:clrScheme name="Photo - Horizontal Reflec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Photo - Horizontal Reflection">
      <a:majorFont>
        <a:latin typeface="Helvetica"/>
        <a:ea typeface="Heiti SC Light"/>
        <a:cs typeface="Heiti SC Light"/>
      </a:majorFont>
      <a:minorFont>
        <a:latin typeface="Gill Sans"/>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Heiti SC Light" charset="0"/>
            <a:cs typeface="Heiti SC Light" charset="0"/>
            <a:sym typeface="Gill Sans"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Heiti SC Light" charset="0"/>
            <a:cs typeface="Heiti SC Light" charset="0"/>
            <a:sym typeface="Gill Sans" charset="0"/>
          </a:defRPr>
        </a:defPPr>
      </a:lstStyle>
    </a:lnDef>
  </a:objectDefaults>
  <a:extraClrSchemeLst>
    <a:extraClrScheme>
      <a:clrScheme name="Photo - Horizontal Reflec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Photo - Vertical">
  <a:themeElements>
    <a:clrScheme name="Photo - Vertic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Photo - Vertical">
      <a:majorFont>
        <a:latin typeface="Helvetica"/>
        <a:ea typeface="Heiti SC Light"/>
        <a:cs typeface="Heiti SC Light"/>
      </a:majorFont>
      <a:minorFont>
        <a:latin typeface="Helvetica"/>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Heiti SC Light" charset="0"/>
            <a:cs typeface="Heiti SC Light" charset="0"/>
            <a:sym typeface="Gill Sans"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Heiti SC Light" charset="0"/>
            <a:cs typeface="Heiti SC Light" charset="0"/>
            <a:sym typeface="Gill Sans" charset="0"/>
          </a:defRPr>
        </a:defPPr>
      </a:lstStyle>
    </a:lnDef>
  </a:objectDefaults>
  <a:extraClrSchemeLst>
    <a:extraClrScheme>
      <a:clrScheme name="Photo - Vertic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Photo - Vertical Reflection">
  <a:themeElements>
    <a:clrScheme name="Photo - Vertical Reflec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Photo - Vertical Reflection">
      <a:majorFont>
        <a:latin typeface="Helvetica"/>
        <a:ea typeface="Heiti SC Light"/>
        <a:cs typeface="Heiti SC Light"/>
      </a:majorFont>
      <a:minorFont>
        <a:latin typeface="Helvetica"/>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Heiti SC Light" charset="0"/>
            <a:cs typeface="Heiti SC Light" charset="0"/>
            <a:sym typeface="Gill Sans"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Heiti SC Light" charset="0"/>
            <a:cs typeface="Heiti SC Light" charset="0"/>
            <a:sym typeface="Gill Sans" charset="0"/>
          </a:defRPr>
        </a:defPPr>
      </a:lstStyle>
    </a:lnDef>
  </a:objectDefaults>
  <a:extraClrSchemeLst>
    <a:extraClrScheme>
      <a:clrScheme name="Photo - Vertical Reflec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Title - Top">
  <a:themeElements>
    <a:clrScheme name="Title - Top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 Top">
      <a:majorFont>
        <a:latin typeface="Helvetica"/>
        <a:ea typeface="Heiti SC Light"/>
        <a:cs typeface="Heiti SC Light"/>
      </a:majorFont>
      <a:minorFont>
        <a:latin typeface="Gill Sans"/>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Heiti SC Light" charset="0"/>
            <a:cs typeface="Heiti SC Light" charset="0"/>
            <a:sym typeface="Gill Sans"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Heiti SC Light" charset="0"/>
            <a:cs typeface="Heiti SC Light" charset="0"/>
            <a:sym typeface="Gill Sans" charset="0"/>
          </a:defRPr>
        </a:defPPr>
      </a:lstStyle>
    </a:lnDef>
  </a:objectDefaults>
  <a:extraClrSchemeLst>
    <a:extraClrScheme>
      <a:clrScheme name="Title - Top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0</TotalTime>
  <Pages>0</Pages>
  <Words>202</Words>
  <Characters>0</Characters>
  <Application>Microsoft Macintosh PowerPoint</Application>
  <PresentationFormat>Custom</PresentationFormat>
  <Lines>0</Lines>
  <Paragraphs>13</Paragraphs>
  <Slides>2</Slides>
  <Notes>2</Notes>
  <HiddenSlides>0</HiddenSlides>
  <MMClips>0</MMClips>
  <ScaleCrop>false</ScaleCrop>
  <HeadingPairs>
    <vt:vector size="6" baseType="variant">
      <vt:variant>
        <vt:lpstr>Fonts Used</vt:lpstr>
      </vt:variant>
      <vt:variant>
        <vt:i4>4</vt:i4>
      </vt:variant>
      <vt:variant>
        <vt:lpstr>Theme</vt:lpstr>
      </vt:variant>
      <vt:variant>
        <vt:i4>14</vt:i4>
      </vt:variant>
      <vt:variant>
        <vt:lpstr>Slide Titles</vt:lpstr>
      </vt:variant>
      <vt:variant>
        <vt:i4>2</vt:i4>
      </vt:variant>
    </vt:vector>
  </HeadingPairs>
  <TitlesOfParts>
    <vt:vector size="20" baseType="lpstr">
      <vt:lpstr>Gill Sans</vt:lpstr>
      <vt:lpstr>Heiti SC Light</vt:lpstr>
      <vt:lpstr>Helvetica</vt:lpstr>
      <vt:lpstr>Lucida Grande</vt:lpstr>
      <vt:lpstr>Title &amp; Bullets</vt:lpstr>
      <vt:lpstr>Bullets</vt:lpstr>
      <vt:lpstr>Title - Center</vt:lpstr>
      <vt:lpstr>Title &amp; Subtitle</vt:lpstr>
      <vt:lpstr>Photo - Horizontal</vt:lpstr>
      <vt:lpstr>Photo - Horizontal Reflection</vt:lpstr>
      <vt:lpstr>Photo - Vertical</vt:lpstr>
      <vt:lpstr>Photo - Vertical Reflection</vt:lpstr>
      <vt:lpstr>Title - Top</vt:lpstr>
      <vt:lpstr>Blank</vt:lpstr>
      <vt:lpstr>Title &amp; Bullets - Left</vt:lpstr>
      <vt:lpstr>Title &amp; Bullets - 2 Column</vt:lpstr>
      <vt:lpstr>Title &amp; Bullets - Right</vt:lpstr>
      <vt:lpstr>Title, Bullets &amp; Photo</vt:lpstr>
      <vt:lpstr>A Reaction between Nitrogen and Oxygen</vt:lpstr>
      <vt:lpstr>Molecular Modeling</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 Reaction between Nitrogen and Oxygen</dc:title>
  <dc:subject/>
  <dc:creator/>
  <cp:keywords/>
  <dc:description/>
  <cp:lastModifiedBy>Carl Lund</cp:lastModifiedBy>
  <cp:revision>1</cp:revision>
  <dcterms:modified xsi:type="dcterms:W3CDTF">2013-12-13T16:20:53Z</dcterms:modified>
</cp:coreProperties>
</file>