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theme/theme12.xml" ContentType="application/vnd.openxmlformats-officedocument.theme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theme/theme13.xml" ContentType="application/vnd.openxmlformats-officedocument.theme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  <p:sldMasterId id="2147483659" r:id="rId12"/>
    <p:sldMasterId id="2147483660" r:id="rId13"/>
    <p:sldMasterId id="2147483661" r:id="rId14"/>
  </p:sldMasterIdLst>
  <p:sldIdLst>
    <p:sldId id="256" r:id="rId15"/>
    <p:sldId id="257" r:id="rId16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Heiti SC Light" charset="0"/>
        <a:cs typeface="Heiti SC Light" charset="0"/>
        <a:sym typeface="Gill Sans" charset="0"/>
      </a:defRPr>
    </a:lvl1pPr>
    <a:lvl2pPr marL="4572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Heiti SC Light" charset="0"/>
        <a:cs typeface="Heiti SC Light" charset="0"/>
        <a:sym typeface="Gill Sans" charset="0"/>
      </a:defRPr>
    </a:lvl2pPr>
    <a:lvl3pPr marL="9144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Heiti SC Light" charset="0"/>
        <a:cs typeface="Heiti SC Light" charset="0"/>
        <a:sym typeface="Gill Sans" charset="0"/>
      </a:defRPr>
    </a:lvl3pPr>
    <a:lvl4pPr marL="13716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Heiti SC Light" charset="0"/>
        <a:cs typeface="Heiti SC Light" charset="0"/>
        <a:sym typeface="Gill Sans" charset="0"/>
      </a:defRPr>
    </a:lvl4pPr>
    <a:lvl5pPr marL="18288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Heiti SC Light" charset="0"/>
        <a:cs typeface="Heiti SC Light" charset="0"/>
        <a:sym typeface="Gill Sans" charset="0"/>
      </a:defRPr>
    </a:lvl5pPr>
    <a:lvl6pPr marL="2286000" algn="l" defTabSz="457200" rtl="0" eaLnBrk="1" latinLnBrk="0" hangingPunct="1">
      <a:defRPr sz="4200" kern="1200">
        <a:solidFill>
          <a:srgbClr val="000000"/>
        </a:solidFill>
        <a:latin typeface="Gill Sans" charset="0"/>
        <a:ea typeface="Heiti SC Light" charset="0"/>
        <a:cs typeface="Heiti SC Light" charset="0"/>
        <a:sym typeface="Gill Sans" charset="0"/>
      </a:defRPr>
    </a:lvl6pPr>
    <a:lvl7pPr marL="2743200" algn="l" defTabSz="457200" rtl="0" eaLnBrk="1" latinLnBrk="0" hangingPunct="1">
      <a:defRPr sz="4200" kern="1200">
        <a:solidFill>
          <a:srgbClr val="000000"/>
        </a:solidFill>
        <a:latin typeface="Gill Sans" charset="0"/>
        <a:ea typeface="Heiti SC Light" charset="0"/>
        <a:cs typeface="Heiti SC Light" charset="0"/>
        <a:sym typeface="Gill Sans" charset="0"/>
      </a:defRPr>
    </a:lvl7pPr>
    <a:lvl8pPr marL="3200400" algn="l" defTabSz="457200" rtl="0" eaLnBrk="1" latinLnBrk="0" hangingPunct="1">
      <a:defRPr sz="4200" kern="1200">
        <a:solidFill>
          <a:srgbClr val="000000"/>
        </a:solidFill>
        <a:latin typeface="Gill Sans" charset="0"/>
        <a:ea typeface="Heiti SC Light" charset="0"/>
        <a:cs typeface="Heiti SC Light" charset="0"/>
        <a:sym typeface="Gill Sans" charset="0"/>
      </a:defRPr>
    </a:lvl8pPr>
    <a:lvl9pPr marL="3657600" algn="l" defTabSz="457200" rtl="0" eaLnBrk="1" latinLnBrk="0" hangingPunct="1">
      <a:defRPr sz="4200" kern="1200">
        <a:solidFill>
          <a:srgbClr val="000000"/>
        </a:solidFill>
        <a:latin typeface="Gill Sans" charset="0"/>
        <a:ea typeface="Heiti SC Light" charset="0"/>
        <a:cs typeface="Heiti SC Light" charset="0"/>
        <a:sym typeface="Gill Sans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656" y="-104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1" Type="http://schemas.openxmlformats.org/officeDocument/2006/relationships/slideMaster" Target="slideMasters/slideMaster11.xml"/><Relationship Id="rId12" Type="http://schemas.openxmlformats.org/officeDocument/2006/relationships/slideMaster" Target="slideMasters/slideMaster12.xml"/><Relationship Id="rId13" Type="http://schemas.openxmlformats.org/officeDocument/2006/relationships/slideMaster" Target="slideMasters/slideMaster13.xml"/><Relationship Id="rId14" Type="http://schemas.openxmlformats.org/officeDocument/2006/relationships/slideMaster" Target="slideMasters/slideMaster14.xml"/><Relationship Id="rId15" Type="http://schemas.openxmlformats.org/officeDocument/2006/relationships/slide" Target="slides/slide1.xml"/><Relationship Id="rId16" Type="http://schemas.openxmlformats.org/officeDocument/2006/relationships/slide" Target="slides/slide2.xml"/><Relationship Id="rId17" Type="http://schemas.openxmlformats.org/officeDocument/2006/relationships/printerSettings" Target="printerSettings/printerSettings1.bin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691291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7348484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303961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806835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05134942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979578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5433897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494877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88637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39868194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69911925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6838009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229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229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0292653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9176057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3692718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8322030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82734165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2044700"/>
            <a:ext cx="25400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2044700"/>
            <a:ext cx="25400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507670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082440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380752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9678741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51038797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83308969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471467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926576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229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229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5657955"/>
      </p:ext>
    </p:extLst>
  </p:cSld>
  <p:clrMapOvr>
    <a:masterClrMapping/>
  </p:clrMapOvr>
  <p:transition xmlns:p14="http://schemas.microsoft.com/office/powerpoint/2010/main"/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611976"/>
      </p:ext>
    </p:extLst>
  </p:cSld>
  <p:clrMapOvr>
    <a:masterClrMapping/>
  </p:clrMapOvr>
  <p:transition xmlns:p14="http://schemas.microsoft.com/office/powerpoint/2010/main"/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4810591"/>
      </p:ext>
    </p:extLst>
  </p:cSld>
  <p:clrMapOvr>
    <a:masterClrMapping/>
  </p:clrMapOvr>
  <p:transition xmlns:p14="http://schemas.microsoft.com/office/powerpoint/2010/main"/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45707593"/>
      </p:ext>
    </p:extLst>
  </p:cSld>
  <p:clrMapOvr>
    <a:masterClrMapping/>
  </p:clrMapOvr>
  <p:transition xmlns:p14="http://schemas.microsoft.com/office/powerpoint/2010/main"/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2044700"/>
            <a:ext cx="51562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044700"/>
            <a:ext cx="51562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8111616"/>
      </p:ext>
    </p:extLst>
  </p:cSld>
  <p:clrMapOvr>
    <a:masterClrMapping/>
  </p:clrMapOvr>
  <p:transition xmlns:p14="http://schemas.microsoft.com/office/powerpoint/2010/main"/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806356"/>
      </p:ext>
    </p:extLst>
  </p:cSld>
  <p:clrMapOvr>
    <a:masterClrMapping/>
  </p:clrMapOvr>
  <p:transition xmlns:p14="http://schemas.microsoft.com/office/powerpoint/2010/main"/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3710149"/>
      </p:ext>
    </p:extLst>
  </p:cSld>
  <p:clrMapOvr>
    <a:masterClrMapping/>
  </p:clrMapOvr>
  <p:transition xmlns:p14="http://schemas.microsoft.com/office/powerpoint/2010/main"/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98308672"/>
      </p:ext>
    </p:extLst>
  </p:cSld>
  <p:clrMapOvr>
    <a:masterClrMapping/>
  </p:clrMapOvr>
  <p:transition xmlns:p14="http://schemas.microsoft.com/office/powerpoint/2010/main"/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65924036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510596"/>
      </p:ext>
    </p:extLst>
  </p:cSld>
  <p:clrMapOvr>
    <a:masterClrMapping/>
  </p:clrMapOvr>
  <p:transition xmlns:p14="http://schemas.microsoft.com/office/powerpoint/2010/main"/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41972063"/>
      </p:ext>
    </p:extLst>
  </p:cSld>
  <p:clrMapOvr>
    <a:masterClrMapping/>
  </p:clrMapOvr>
  <p:transition xmlns:p14="http://schemas.microsoft.com/office/powerpoint/2010/main"/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365093"/>
      </p:ext>
    </p:extLst>
  </p:cSld>
  <p:clrMapOvr>
    <a:masterClrMapping/>
  </p:clrMapOvr>
  <p:transition xmlns:p14="http://schemas.microsoft.com/office/powerpoint/2010/main"/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229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229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5761508"/>
      </p:ext>
    </p:extLst>
  </p:cSld>
  <p:clrMapOvr>
    <a:masterClrMapping/>
  </p:clrMapOvr>
  <p:transition xmlns:p14="http://schemas.microsoft.com/office/powerpoint/2010/main"/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1391522"/>
      </p:ext>
    </p:extLst>
  </p:cSld>
  <p:clrMapOvr>
    <a:masterClrMapping/>
  </p:clrMapOvr>
  <p:transition xmlns:p14="http://schemas.microsoft.com/office/powerpoint/2010/main"/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9149615"/>
      </p:ext>
    </p:extLst>
  </p:cSld>
  <p:clrMapOvr>
    <a:masterClrMapping/>
  </p:clrMapOvr>
  <p:transition xmlns:p14="http://schemas.microsoft.com/office/powerpoint/2010/main"/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47181922"/>
      </p:ext>
    </p:extLst>
  </p:cSld>
  <p:clrMapOvr>
    <a:masterClrMapping/>
  </p:clrMapOvr>
  <p:transition xmlns:p14="http://schemas.microsoft.com/office/powerpoint/2010/main"/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2044700"/>
            <a:ext cx="25400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2044700"/>
            <a:ext cx="25400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9676793"/>
      </p:ext>
    </p:extLst>
  </p:cSld>
  <p:clrMapOvr>
    <a:masterClrMapping/>
  </p:clrMapOvr>
  <p:transition xmlns:p14="http://schemas.microsoft.com/office/powerpoint/2010/main"/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0200957"/>
      </p:ext>
    </p:extLst>
  </p:cSld>
  <p:clrMapOvr>
    <a:masterClrMapping/>
  </p:clrMapOvr>
  <p:transition xmlns:p14="http://schemas.microsoft.com/office/powerpoint/2010/main"/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978544"/>
      </p:ext>
    </p:extLst>
  </p:cSld>
  <p:clrMapOvr>
    <a:masterClrMapping/>
  </p:clrMapOvr>
  <p:transition xmlns:p14="http://schemas.microsoft.com/office/powerpoint/2010/main"/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4898456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44335552"/>
      </p:ext>
    </p:extLst>
  </p:cSld>
  <p:clrMapOvr>
    <a:masterClrMapping/>
  </p:clrMapOvr>
  <p:transition xmlns:p14="http://schemas.microsoft.com/office/powerpoint/2010/main"/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09977559"/>
      </p:ext>
    </p:extLst>
  </p:cSld>
  <p:clrMapOvr>
    <a:masterClrMapping/>
  </p:clrMapOvr>
  <p:transition xmlns:p14="http://schemas.microsoft.com/office/powerpoint/2010/main"/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65486476"/>
      </p:ext>
    </p:extLst>
  </p:cSld>
  <p:clrMapOvr>
    <a:masterClrMapping/>
  </p:clrMapOvr>
  <p:transition xmlns:p14="http://schemas.microsoft.com/office/powerpoint/2010/main"/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088733"/>
      </p:ext>
    </p:extLst>
  </p:cSld>
  <p:clrMapOvr>
    <a:masterClrMapping/>
  </p:clrMapOvr>
  <p:transition xmlns:p14="http://schemas.microsoft.com/office/powerpoint/2010/main"/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229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229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345745"/>
      </p:ext>
    </p:extLst>
  </p:cSld>
  <p:clrMapOvr>
    <a:masterClrMapping/>
  </p:clrMapOvr>
  <p:transition xmlns:p14="http://schemas.microsoft.com/office/powerpoint/2010/main"/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01978"/>
      </p:ext>
    </p:extLst>
  </p:cSld>
  <p:clrMapOvr>
    <a:masterClrMapping/>
  </p:clrMapOvr>
  <p:transition xmlns:p14="http://schemas.microsoft.com/office/powerpoint/2010/main"/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97760"/>
      </p:ext>
    </p:extLst>
  </p:cSld>
  <p:clrMapOvr>
    <a:masterClrMapping/>
  </p:clrMapOvr>
  <p:transition xmlns:p14="http://schemas.microsoft.com/office/powerpoint/2010/main"/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38621175"/>
      </p:ext>
    </p:extLst>
  </p:cSld>
  <p:clrMapOvr>
    <a:masterClrMapping/>
  </p:clrMapOvr>
  <p:transition xmlns:p14="http://schemas.microsoft.com/office/powerpoint/2010/main"/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2044700"/>
            <a:ext cx="25400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2044700"/>
            <a:ext cx="25400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833331"/>
      </p:ext>
    </p:extLst>
  </p:cSld>
  <p:clrMapOvr>
    <a:masterClrMapping/>
  </p:clrMapOvr>
  <p:transition xmlns:p14="http://schemas.microsoft.com/office/powerpoint/2010/main"/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978478"/>
      </p:ext>
    </p:extLst>
  </p:cSld>
  <p:clrMapOvr>
    <a:masterClrMapping/>
  </p:clrMapOvr>
  <p:transition xmlns:p14="http://schemas.microsoft.com/office/powerpoint/2010/main"/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6723984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270000"/>
            <a:ext cx="5156200" cy="7213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270000"/>
            <a:ext cx="5156200" cy="7213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3909160"/>
      </p:ext>
    </p:extLst>
  </p:cSld>
  <p:clrMapOvr>
    <a:masterClrMapping/>
  </p:clrMapOvr>
  <p:transition xmlns:p14="http://schemas.microsoft.com/office/powerpoint/2010/main"/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52583314"/>
      </p:ext>
    </p:extLst>
  </p:cSld>
  <p:clrMapOvr>
    <a:masterClrMapping/>
  </p:clrMapOvr>
  <p:transition xmlns:p14="http://schemas.microsoft.com/office/powerpoint/2010/main"/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40811759"/>
      </p:ext>
    </p:extLst>
  </p:cSld>
  <p:clrMapOvr>
    <a:masterClrMapping/>
  </p:clrMapOvr>
  <p:transition xmlns:p14="http://schemas.microsoft.com/office/powerpoint/2010/main"/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36171927"/>
      </p:ext>
    </p:extLst>
  </p:cSld>
  <p:clrMapOvr>
    <a:masterClrMapping/>
  </p:clrMapOvr>
  <p:transition xmlns:p14="http://schemas.microsoft.com/office/powerpoint/2010/main"/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8807257"/>
      </p:ext>
    </p:extLst>
  </p:cSld>
  <p:clrMapOvr>
    <a:masterClrMapping/>
  </p:clrMapOvr>
  <p:transition xmlns:p14="http://schemas.microsoft.com/office/powerpoint/2010/main"/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229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229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235683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3973438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367544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19178737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77226250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3029614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14779668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455270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0930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0930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399017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0447911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5910121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7690741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705438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5762083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9888325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01792961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87891208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94894442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41566153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940609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4357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0131514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474541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943483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33403200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060696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043361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713828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2044700"/>
            <a:ext cx="51562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044700"/>
            <a:ext cx="5156200" cy="6438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1613246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53641361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74292061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51979747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897001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766617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483157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051193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34378473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351830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896181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570880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7213220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04512819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01486301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9263830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931041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7255225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685073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9324273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02155810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9405775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7110000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5272143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1470494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9497641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08253691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42232137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67087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1713790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0718608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141120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79255451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63341345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2044700"/>
            <a:ext cx="2857500" cy="6045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2044700"/>
            <a:ext cx="2857500" cy="6045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371343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326881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661390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27447713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6608956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28432458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15982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7835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78359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3043841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9052546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186141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50032018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66079773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2044700"/>
            <a:ext cx="2857500" cy="6045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2044700"/>
            <a:ext cx="2857500" cy="6045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6850985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130614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963551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516117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66417445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75542169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8707892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41300"/>
            <a:ext cx="1466850" cy="7848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41300"/>
            <a:ext cx="4248150" cy="7848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1810609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972737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47772150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9688839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1744722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2646035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835466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379236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2281266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77542340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64294307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065598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45137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1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32.xml"/><Relationship Id="rId12" Type="http://schemas.openxmlformats.org/officeDocument/2006/relationships/theme" Target="../theme/theme12.xml"/><Relationship Id="rId1" Type="http://schemas.openxmlformats.org/officeDocument/2006/relationships/slideLayout" Target="../slideLayouts/slideLayout122.xml"/><Relationship Id="rId2" Type="http://schemas.openxmlformats.org/officeDocument/2006/relationships/slideLayout" Target="../slideLayouts/slideLayout123.xml"/><Relationship Id="rId3" Type="http://schemas.openxmlformats.org/officeDocument/2006/relationships/slideLayout" Target="../slideLayouts/slideLayout124.xml"/><Relationship Id="rId4" Type="http://schemas.openxmlformats.org/officeDocument/2006/relationships/slideLayout" Target="../slideLayouts/slideLayout125.xml"/><Relationship Id="rId5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27.xml"/><Relationship Id="rId7" Type="http://schemas.openxmlformats.org/officeDocument/2006/relationships/slideLayout" Target="../slideLayouts/slideLayout128.xml"/><Relationship Id="rId8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0.xml"/><Relationship Id="rId10" Type="http://schemas.openxmlformats.org/officeDocument/2006/relationships/slideLayout" Target="../slideLayouts/slideLayout131.xml"/></Relationships>
</file>

<file path=ppt/slideMasters/_rels/slideMaster1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43.xml"/><Relationship Id="rId12" Type="http://schemas.openxmlformats.org/officeDocument/2006/relationships/theme" Target="../theme/theme13.xml"/><Relationship Id="rId1" Type="http://schemas.openxmlformats.org/officeDocument/2006/relationships/slideLayout" Target="../slideLayouts/slideLayout133.xml"/><Relationship Id="rId2" Type="http://schemas.openxmlformats.org/officeDocument/2006/relationships/slideLayout" Target="../slideLayouts/slideLayout134.xml"/><Relationship Id="rId3" Type="http://schemas.openxmlformats.org/officeDocument/2006/relationships/slideLayout" Target="../slideLayouts/slideLayout135.xml"/><Relationship Id="rId4" Type="http://schemas.openxmlformats.org/officeDocument/2006/relationships/slideLayout" Target="../slideLayouts/slideLayout136.xml"/><Relationship Id="rId5" Type="http://schemas.openxmlformats.org/officeDocument/2006/relationships/slideLayout" Target="../slideLayouts/slideLayout137.xml"/><Relationship Id="rId6" Type="http://schemas.openxmlformats.org/officeDocument/2006/relationships/slideLayout" Target="../slideLayouts/slideLayout138.xml"/><Relationship Id="rId7" Type="http://schemas.openxmlformats.org/officeDocument/2006/relationships/slideLayout" Target="../slideLayouts/slideLayout139.xml"/><Relationship Id="rId8" Type="http://schemas.openxmlformats.org/officeDocument/2006/relationships/slideLayout" Target="../slideLayouts/slideLayout140.xml"/><Relationship Id="rId9" Type="http://schemas.openxmlformats.org/officeDocument/2006/relationships/slideLayout" Target="../slideLayouts/slideLayout141.xml"/><Relationship Id="rId10" Type="http://schemas.openxmlformats.org/officeDocument/2006/relationships/slideLayout" Target="../slideLayouts/slideLayout142.xml"/></Relationships>
</file>

<file path=ppt/slideMasters/_rels/slideMaster1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54.xml"/><Relationship Id="rId12" Type="http://schemas.openxmlformats.org/officeDocument/2006/relationships/theme" Target="../theme/theme14.xml"/><Relationship Id="rId1" Type="http://schemas.openxmlformats.org/officeDocument/2006/relationships/slideLayout" Target="../slideLayouts/slideLayout144.xml"/><Relationship Id="rId2" Type="http://schemas.openxmlformats.org/officeDocument/2006/relationships/slideLayout" Target="../slideLayouts/slideLayout145.xml"/><Relationship Id="rId3" Type="http://schemas.openxmlformats.org/officeDocument/2006/relationships/slideLayout" Target="../slideLayouts/slideLayout146.xml"/><Relationship Id="rId4" Type="http://schemas.openxmlformats.org/officeDocument/2006/relationships/slideLayout" Target="../slideLayouts/slideLayout147.xml"/><Relationship Id="rId5" Type="http://schemas.openxmlformats.org/officeDocument/2006/relationships/slideLayout" Target="../slideLayouts/slideLayout148.xml"/><Relationship Id="rId6" Type="http://schemas.openxmlformats.org/officeDocument/2006/relationships/slideLayout" Target="../slideLayouts/slideLayout149.xml"/><Relationship Id="rId7" Type="http://schemas.openxmlformats.org/officeDocument/2006/relationships/slideLayout" Target="../slideLayouts/slideLayout150.xml"/><Relationship Id="rId8" Type="http://schemas.openxmlformats.org/officeDocument/2006/relationships/slideLayout" Target="../slideLayouts/slideLayout151.xml"/><Relationship Id="rId9" Type="http://schemas.openxmlformats.org/officeDocument/2006/relationships/slideLayout" Target="../slideLayouts/slideLayout152.xml"/><Relationship Id="rId10" Type="http://schemas.openxmlformats.org/officeDocument/2006/relationships/slideLayout" Target="../slideLayouts/slideLayout153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689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2044700"/>
            <a:ext cx="10464800" cy="6438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38200" indent="-571500" algn="l" rtl="0" fontAlgn="base">
        <a:spcBef>
          <a:spcPts val="1800"/>
        </a:spcBef>
        <a:spcAft>
          <a:spcPct val="0"/>
        </a:spcAft>
        <a:buSzPct val="171000"/>
        <a:buFont typeface="Helvetica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1282700" indent="-571500" algn="l" rtl="0" fontAlgn="base">
        <a:spcBef>
          <a:spcPts val="1800"/>
        </a:spcBef>
        <a:spcAft>
          <a:spcPct val="0"/>
        </a:spcAft>
        <a:buSzPct val="100000"/>
        <a:buFont typeface="Lucida Grande" charset="0"/>
        <a:buChar char="‣"/>
        <a:defRPr sz="36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727200" indent="-571500" algn="l" rtl="0" fontAlgn="base">
        <a:spcBef>
          <a:spcPts val="18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 sz="36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2171700" indent="-571500" algn="l" rtl="0" fontAlgn="base">
        <a:spcBef>
          <a:spcPts val="12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6162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30734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35306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9878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44450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61" r:id="rId1"/>
    <p:sldLayoutId id="2147483762" r:id="rId2"/>
    <p:sldLayoutId id="2147483763" r:id="rId3"/>
    <p:sldLayoutId id="2147483764" r:id="rId4"/>
    <p:sldLayoutId id="2147483765" r:id="rId5"/>
    <p:sldLayoutId id="2147483766" r:id="rId6"/>
    <p:sldLayoutId id="2147483767" r:id="rId7"/>
    <p:sldLayoutId id="2147483768" r:id="rId8"/>
    <p:sldLayoutId id="2147483769" r:id="rId9"/>
    <p:sldLayoutId id="2147483770" r:id="rId10"/>
    <p:sldLayoutId id="214748377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689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2044700"/>
            <a:ext cx="5232400" cy="6438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2" r:id="rId1"/>
    <p:sldLayoutId id="2147483773" r:id="rId2"/>
    <p:sldLayoutId id="2147483774" r:id="rId3"/>
    <p:sldLayoutId id="2147483775" r:id="rId4"/>
    <p:sldLayoutId id="2147483776" r:id="rId5"/>
    <p:sldLayoutId id="2147483777" r:id="rId6"/>
    <p:sldLayoutId id="2147483778" r:id="rId7"/>
    <p:sldLayoutId id="2147483779" r:id="rId8"/>
    <p:sldLayoutId id="2147483780" r:id="rId9"/>
    <p:sldLayoutId id="2147483781" r:id="rId10"/>
    <p:sldLayoutId id="214748378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760413" indent="-493713" algn="l" rtl="0" fontAlgn="base">
        <a:spcBef>
          <a:spcPts val="1700"/>
        </a:spcBef>
        <a:spcAft>
          <a:spcPct val="0"/>
        </a:spcAft>
        <a:buSzPct val="171000"/>
        <a:buFont typeface="Helvetica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1204913" indent="-493713" algn="l" rtl="0" fontAlgn="base">
        <a:spcBef>
          <a:spcPts val="1800"/>
        </a:spcBef>
        <a:spcAft>
          <a:spcPct val="0"/>
        </a:spcAft>
        <a:buSzPct val="100000"/>
        <a:buFont typeface="Lucida Grande" charset="0"/>
        <a:buChar char="‣"/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649413" indent="-493713" algn="l" rtl="0" fontAlgn="base">
        <a:spcBef>
          <a:spcPts val="12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2093913" indent="-493713" algn="l" rtl="0" fontAlgn="base">
        <a:spcBef>
          <a:spcPts val="12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5384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9956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34528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9100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43672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689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2044700"/>
            <a:ext cx="10464800" cy="6438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3" r:id="rId1"/>
    <p:sldLayoutId id="2147483784" r:id="rId2"/>
    <p:sldLayoutId id="2147483785" r:id="rId3"/>
    <p:sldLayoutId id="2147483786" r:id="rId4"/>
    <p:sldLayoutId id="2147483787" r:id="rId5"/>
    <p:sldLayoutId id="2147483788" r:id="rId6"/>
    <p:sldLayoutId id="2147483789" r:id="rId7"/>
    <p:sldLayoutId id="2147483790" r:id="rId8"/>
    <p:sldLayoutId id="2147483791" r:id="rId9"/>
    <p:sldLayoutId id="2147483792" r:id="rId10"/>
    <p:sldLayoutId id="214748379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760413" indent="-493713" algn="l" rtl="0" fontAlgn="base">
        <a:spcBef>
          <a:spcPts val="1800"/>
        </a:spcBef>
        <a:spcAft>
          <a:spcPct val="0"/>
        </a:spcAft>
        <a:buSzPct val="171000"/>
        <a:buFont typeface="Helvetica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1204913" indent="-493713" algn="l" rtl="0" fontAlgn="base">
        <a:spcBef>
          <a:spcPts val="1800"/>
        </a:spcBef>
        <a:spcAft>
          <a:spcPct val="0"/>
        </a:spcAft>
        <a:buSzPct val="100000"/>
        <a:buFont typeface="Lucida Grande" charset="0"/>
        <a:buChar char="‣"/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649413" indent="-493713" algn="l" rtl="0" fontAlgn="base">
        <a:spcBef>
          <a:spcPts val="1800"/>
        </a:spcBef>
        <a:spcAft>
          <a:spcPct val="0"/>
        </a:spcAft>
        <a:buSzPct val="125000"/>
        <a:buFont typeface="Helvetica" charset="0"/>
        <a:buChar char="-"/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2093913" indent="-493713" algn="l" rtl="0" fontAlgn="base">
        <a:spcBef>
          <a:spcPts val="12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5384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9956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34528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9100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43672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689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2044700"/>
            <a:ext cx="5232400" cy="6438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94" r:id="rId1"/>
    <p:sldLayoutId id="2147483795" r:id="rId2"/>
    <p:sldLayoutId id="2147483796" r:id="rId3"/>
    <p:sldLayoutId id="2147483797" r:id="rId4"/>
    <p:sldLayoutId id="2147483798" r:id="rId5"/>
    <p:sldLayoutId id="2147483799" r:id="rId6"/>
    <p:sldLayoutId id="2147483800" r:id="rId7"/>
    <p:sldLayoutId id="2147483801" r:id="rId8"/>
    <p:sldLayoutId id="2147483802" r:id="rId9"/>
    <p:sldLayoutId id="2147483803" r:id="rId10"/>
    <p:sldLayoutId id="214748380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760413" indent="-493713" algn="l" rtl="0" fontAlgn="base">
        <a:spcBef>
          <a:spcPts val="1800"/>
        </a:spcBef>
        <a:spcAft>
          <a:spcPct val="0"/>
        </a:spcAft>
        <a:buSzPct val="171000"/>
        <a:buFont typeface="Helvetica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1204913" indent="-493713" algn="l" rtl="0" fontAlgn="base">
        <a:spcBef>
          <a:spcPts val="1800"/>
        </a:spcBef>
        <a:spcAft>
          <a:spcPct val="0"/>
        </a:spcAft>
        <a:buSzPct val="100000"/>
        <a:buFont typeface="Lucida Grande" charset="0"/>
        <a:buChar char="‣"/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649413" indent="-493713" algn="l" rtl="0" fontAlgn="base">
        <a:spcBef>
          <a:spcPts val="12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2093913" indent="-493713" algn="l" rtl="0" fontAlgn="base">
        <a:spcBef>
          <a:spcPts val="11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5384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9956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34528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9100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43672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689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4338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2044700"/>
            <a:ext cx="5232400" cy="6438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760413" indent="-493713" algn="l" rtl="0" fontAlgn="base">
        <a:spcBef>
          <a:spcPts val="1800"/>
        </a:spcBef>
        <a:spcAft>
          <a:spcPct val="0"/>
        </a:spcAft>
        <a:buSzPct val="171000"/>
        <a:buFont typeface="Helvetica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1204913" indent="-493713" algn="l" rtl="0" fontAlgn="base">
        <a:spcBef>
          <a:spcPts val="1800"/>
        </a:spcBef>
        <a:spcAft>
          <a:spcPct val="0"/>
        </a:spcAft>
        <a:buSzPct val="100000"/>
        <a:buFont typeface="Lucida Grande" charset="0"/>
        <a:buChar char="‣"/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649413" indent="-493713" algn="l" rtl="0" fontAlgn="base">
        <a:spcBef>
          <a:spcPts val="12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2093913" indent="-493713" algn="l" rtl="0" fontAlgn="base">
        <a:spcBef>
          <a:spcPts val="12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5384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9956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34528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9100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4367213" indent="-493713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270000"/>
            <a:ext cx="10464800" cy="721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38200" indent="-571500" algn="l" rtl="0" fontAlgn="base">
        <a:spcBef>
          <a:spcPts val="1800"/>
        </a:spcBef>
        <a:spcAft>
          <a:spcPct val="0"/>
        </a:spcAft>
        <a:buSzPct val="171000"/>
        <a:buFont typeface="Helvetica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1282700" indent="-571500" algn="l" rtl="0" fontAlgn="base">
        <a:spcBef>
          <a:spcPts val="1800"/>
        </a:spcBef>
        <a:spcAft>
          <a:spcPct val="0"/>
        </a:spcAft>
        <a:buSzPct val="100000"/>
        <a:buFont typeface="Lucida Grande" charset="0"/>
        <a:buChar char="‣"/>
        <a:defRPr sz="4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727200" indent="-571500" algn="l" rtl="0" fontAlgn="base">
        <a:spcBef>
          <a:spcPts val="18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 sz="36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2171700" indent="-571500" algn="l" rtl="0" fontAlgn="base">
        <a:spcBef>
          <a:spcPts val="12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6162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30734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35306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9878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4445000" indent="-571500" algn="l" rtl="0" fontAlgn="base">
        <a:spcBef>
          <a:spcPts val="1200"/>
        </a:spcBef>
        <a:spcAft>
          <a:spcPct val="0"/>
        </a:spcAft>
        <a:buSzPct val="100000"/>
        <a:buFont typeface="Lucida Grande" charset="0"/>
        <a:buChar char="‣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971800"/>
            <a:ext cx="10464800" cy="381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85" r:id="rId2"/>
    <p:sldLayoutId id="2147483686" r:id="rId3"/>
    <p:sldLayoutId id="2147483687" r:id="rId4"/>
    <p:sldLayoutId id="2147483688" r:id="rId5"/>
    <p:sldLayoutId id="2147483689" r:id="rId6"/>
    <p:sldLayoutId id="2147483690" r:id="rId7"/>
    <p:sldLayoutId id="2147483691" r:id="rId8"/>
    <p:sldLayoutId id="2147483692" r:id="rId9"/>
    <p:sldLayoutId id="2147483693" r:id="rId10"/>
    <p:sldLayoutId id="214748369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409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96" r:id="rId2"/>
    <p:sldLayoutId id="2147483697" r:id="rId3"/>
    <p:sldLayoutId id="2147483698" r:id="rId4"/>
    <p:sldLayoutId id="2147483699" r:id="rId5"/>
    <p:sldLayoutId id="2147483700" r:id="rId6"/>
    <p:sldLayoutId id="2147483701" r:id="rId7"/>
    <p:sldLayoutId id="2147483702" r:id="rId8"/>
    <p:sldLayoutId id="2147483703" r:id="rId9"/>
    <p:sldLayoutId id="2147483704" r:id="rId10"/>
    <p:sldLayoutId id="214748370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480300"/>
            <a:ext cx="10464800" cy="1587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6" r:id="rId1"/>
    <p:sldLayoutId id="2147483707" r:id="rId2"/>
    <p:sldLayoutId id="2147483708" r:id="rId3"/>
    <p:sldLayoutId id="2147483709" r:id="rId4"/>
    <p:sldLayoutId id="2147483710" r:id="rId5"/>
    <p:sldLayoutId id="2147483711" r:id="rId6"/>
    <p:sldLayoutId id="2147483712" r:id="rId7"/>
    <p:sldLayoutId id="2147483713" r:id="rId8"/>
    <p:sldLayoutId id="2147483714" r:id="rId9"/>
    <p:sldLayoutId id="2147483715" r:id="rId10"/>
    <p:sldLayoutId id="214748371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366000"/>
            <a:ext cx="10464800" cy="170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7" r:id="rId1"/>
    <p:sldLayoutId id="2147483718" r:id="rId2"/>
    <p:sldLayoutId id="2147483719" r:id="rId3"/>
    <p:sldLayoutId id="2147483720" r:id="rId4"/>
    <p:sldLayoutId id="2147483721" r:id="rId5"/>
    <p:sldLayoutId id="2147483722" r:id="rId6"/>
    <p:sldLayoutId id="2147483723" r:id="rId7"/>
    <p:sldLayoutId id="2147483724" r:id="rId8"/>
    <p:sldLayoutId id="2147483725" r:id="rId9"/>
    <p:sldLayoutId id="2147483726" r:id="rId10"/>
    <p:sldLayoutId id="214748372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2044700"/>
            <a:ext cx="5867400" cy="604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717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689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8" r:id="rId1"/>
    <p:sldLayoutId id="2147483729" r:id="rId2"/>
    <p:sldLayoutId id="2147483730" r:id="rId3"/>
    <p:sldLayoutId id="2147483731" r:id="rId4"/>
    <p:sldLayoutId id="2147483732" r:id="rId5"/>
    <p:sldLayoutId id="2147483733" r:id="rId6"/>
    <p:sldLayoutId id="2147483734" r:id="rId7"/>
    <p:sldLayoutId id="2147483735" r:id="rId8"/>
    <p:sldLayoutId id="2147483736" r:id="rId9"/>
    <p:sldLayoutId id="2147483737" r:id="rId10"/>
    <p:sldLayoutId id="214748373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2044700"/>
            <a:ext cx="5867400" cy="604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41300"/>
            <a:ext cx="5867400" cy="170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9" r:id="rId1"/>
    <p:sldLayoutId id="2147483740" r:id="rId2"/>
    <p:sldLayoutId id="2147483741" r:id="rId3"/>
    <p:sldLayoutId id="2147483742" r:id="rId4"/>
    <p:sldLayoutId id="2147483743" r:id="rId5"/>
    <p:sldLayoutId id="2147483744" r:id="rId6"/>
    <p:sldLayoutId id="2147483745" r:id="rId7"/>
    <p:sldLayoutId id="2147483746" r:id="rId8"/>
    <p:sldLayoutId id="2147483747" r:id="rId9"/>
    <p:sldLayoutId id="2147483748" r:id="rId10"/>
    <p:sldLayoutId id="214748374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2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70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0" r:id="rId1"/>
    <p:sldLayoutId id="2147483751" r:id="rId2"/>
    <p:sldLayoutId id="2147483752" r:id="rId3"/>
    <p:sldLayoutId id="2147483753" r:id="rId4"/>
    <p:sldLayoutId id="2147483754" r:id="rId5"/>
    <p:sldLayoutId id="2147483755" r:id="rId6"/>
    <p:sldLayoutId id="2147483756" r:id="rId7"/>
    <p:sldLayoutId id="2147483757" r:id="rId8"/>
    <p:sldLayoutId id="2147483758" r:id="rId9"/>
    <p:sldLayoutId id="2147483759" r:id="rId10"/>
    <p:sldLayoutId id="214748376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8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Kinetics, Thermodynamics and Reaction Engineering</a:t>
            </a:r>
          </a:p>
        </p:txBody>
      </p:sp>
      <p:sp>
        <p:nvSpPr>
          <p:cNvPr id="15362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889000">
              <a:spcBef>
                <a:spcPct val="0"/>
              </a:spcBef>
            </a:pPr>
            <a:r>
              <a:rPr lang="en-US" sz="3200"/>
              <a:t>These three fields focus upon different aspects of chemical reactions, but at the same time, they are inter-related</a:t>
            </a:r>
          </a:p>
          <a:p>
            <a:pPr marL="1333500" lvl="1">
              <a:spcBef>
                <a:spcPts val="1375"/>
              </a:spcBef>
            </a:pPr>
            <a:r>
              <a:rPr lang="en-US" sz="2700"/>
              <a:t>What is the focus of each field?</a:t>
            </a:r>
          </a:p>
          <a:p>
            <a:pPr marL="1333500" lvl="1">
              <a:spcBef>
                <a:spcPts val="1375"/>
              </a:spcBef>
            </a:pPr>
            <a:r>
              <a:rPr lang="en-US" sz="2700"/>
              <a:t>How are they inter-related?</a:t>
            </a:r>
          </a:p>
          <a:p>
            <a:pPr marL="889000">
              <a:spcBef>
                <a:spcPts val="1375"/>
              </a:spcBef>
            </a:pPr>
            <a:r>
              <a:rPr lang="en-US" sz="3200"/>
              <a:t>Drawing upon your own personal experiences, write down a list of everyday scenarios that could be used to illustrate, by analogy, the foci and inter-relationships between the fields listed above</a:t>
            </a:r>
          </a:p>
          <a:p>
            <a:pPr marL="1333500" lvl="1">
              <a:spcBef>
                <a:spcPts val="1375"/>
              </a:spcBef>
            </a:pPr>
            <a:r>
              <a:rPr lang="en-US" sz="2700"/>
              <a:t>You may recall the example from the reading involving the cooking of brats; come up with scenarios that do not involve cooking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Complete the Analogy</a:t>
            </a:r>
          </a:p>
        </p:txBody>
      </p:sp>
      <p:sp>
        <p:nvSpPr>
          <p:cNvPr id="16386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889000"/>
            <a:r>
              <a:rPr lang="en-US"/>
              <a:t>Having listed several scenarios that could be used to illustrate, by analogy, the foci and inter-relationships of kinetics, thermodynamics and reaction engineering, select the scenario that will provide the best analogy</a:t>
            </a:r>
          </a:p>
          <a:p>
            <a:pPr marL="889000"/>
            <a:r>
              <a:rPr lang="en-US"/>
              <a:t>List as many points of analogy as possible for the scenario you selected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0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8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9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2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3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4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- Center">
  <a:themeElements>
    <a:clrScheme name="Title - Cen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Center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Title - Cen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Photo - Horizontal Reflection">
  <a:themeElements>
    <a:clrScheme name="Photo - Horizontal Reflec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 Reflection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Photo - Horizontal Reflec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Photo - Vertical Reflection">
  <a:themeElements>
    <a:clrScheme name="Photo - Vertical Reflec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 Reflectio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Photo - Vertical Reflec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4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charset="0"/>
            <a:ea typeface="Heiti SC Light" charset="0"/>
            <a:cs typeface="Heiti SC Light" charset="0"/>
            <a:sym typeface="Gill Sans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154</Words>
  <Characters>0</Characters>
  <Application>Microsoft Macintosh PowerPoint</Application>
  <PresentationFormat>Custom</PresentationFormat>
  <Lines>0</Lines>
  <Paragraphs>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14</vt:i4>
      </vt:variant>
      <vt:variant>
        <vt:lpstr>Slide Titles</vt:lpstr>
      </vt:variant>
      <vt:variant>
        <vt:i4>2</vt:i4>
      </vt:variant>
    </vt:vector>
  </HeadingPairs>
  <TitlesOfParts>
    <vt:vector size="20" baseType="lpstr">
      <vt:lpstr>Gill Sans</vt:lpstr>
      <vt:lpstr>Heiti SC Light</vt:lpstr>
      <vt:lpstr>Helvetica</vt:lpstr>
      <vt:lpstr>Lucida Grande</vt:lpstr>
      <vt:lpstr>Title &amp; Bullets</vt:lpstr>
      <vt:lpstr>Bullets</vt:lpstr>
      <vt:lpstr>Title - Center</vt:lpstr>
      <vt:lpstr>Title &amp; Subtitle</vt:lpstr>
      <vt:lpstr>Photo - Horizontal</vt:lpstr>
      <vt:lpstr>Photo - Horizontal Reflection</vt:lpstr>
      <vt:lpstr>Photo - Vertical</vt:lpstr>
      <vt:lpstr>Photo - Vertical Reflection</vt:lpstr>
      <vt:lpstr>Title - Top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Kinetics, Thermodynamics and Reaction Engineering</vt:lpstr>
      <vt:lpstr>Complete the Analogy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Kinetics, Thermodynamics and Reaction Engineering</dc:title>
  <dc:subject/>
  <dc:creator/>
  <cp:keywords/>
  <dc:description/>
  <cp:lastModifiedBy>Carl Lund</cp:lastModifiedBy>
  <cp:revision>1</cp:revision>
  <dcterms:modified xsi:type="dcterms:W3CDTF">2013-12-13T16:17:00Z</dcterms:modified>
</cp:coreProperties>
</file>